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0" r:id="rId16"/>
    <p:sldId id="274" r:id="rId17"/>
    <p:sldId id="271" r:id="rId18"/>
    <p:sldId id="272" r:id="rId19"/>
    <p:sldId id="273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8F80-8FBC-48C0-AB8E-EEAF1D62E28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F8BE-2F9B-4022-8F1C-9A48631CF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5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8F80-8FBC-48C0-AB8E-EEAF1D62E28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F8BE-2F9B-4022-8F1C-9A48631CF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4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8F80-8FBC-48C0-AB8E-EEAF1D62E28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F8BE-2F9B-4022-8F1C-9A48631CF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8F80-8FBC-48C0-AB8E-EEAF1D62E28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F8BE-2F9B-4022-8F1C-9A48631CF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1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8F80-8FBC-48C0-AB8E-EEAF1D62E28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F8BE-2F9B-4022-8F1C-9A48631CF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2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8F80-8FBC-48C0-AB8E-EEAF1D62E28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F8BE-2F9B-4022-8F1C-9A48631CF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1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8F80-8FBC-48C0-AB8E-EEAF1D62E28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F8BE-2F9B-4022-8F1C-9A48631CF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7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8F80-8FBC-48C0-AB8E-EEAF1D62E28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F8BE-2F9B-4022-8F1C-9A48631CF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1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8F80-8FBC-48C0-AB8E-EEAF1D62E28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F8BE-2F9B-4022-8F1C-9A48631CF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4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8F80-8FBC-48C0-AB8E-EEAF1D62E28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F8BE-2F9B-4022-8F1C-9A48631CF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7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8F80-8FBC-48C0-AB8E-EEAF1D62E28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F8BE-2F9B-4022-8F1C-9A48631CF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7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58F80-8FBC-48C0-AB8E-EEAF1D62E28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F8BE-2F9B-4022-8F1C-9A48631CF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6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9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2018.igem.org/Team:DLUT_China/Hom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5.wdp"/><Relationship Id="rId4" Type="http://schemas.openxmlformats.org/officeDocument/2006/relationships/image" Target="../media/image28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96070" y="-1346433"/>
            <a:ext cx="10000051" cy="9516398"/>
            <a:chOff x="4473735" y="1806733"/>
            <a:chExt cx="3244532" cy="3244534"/>
          </a:xfrm>
        </p:grpSpPr>
        <p:sp>
          <p:nvSpPr>
            <p:cNvPr id="3" name="Freeform 2"/>
            <p:cNvSpPr/>
            <p:nvPr/>
          </p:nvSpPr>
          <p:spPr>
            <a:xfrm>
              <a:off x="6105337" y="1806733"/>
              <a:ext cx="793423" cy="1525846"/>
            </a:xfrm>
            <a:custGeom>
              <a:avLst/>
              <a:gdLst>
                <a:gd name="connsiteX0" fmla="*/ 0 w 793423"/>
                <a:gd name="connsiteY0" fmla="*/ 0 h 1525846"/>
                <a:gd name="connsiteX1" fmla="*/ 156579 w 793423"/>
                <a:gd name="connsiteY1" fmla="*/ 7907 h 1525846"/>
                <a:gd name="connsiteX2" fmla="*/ 764157 w 793423"/>
                <a:gd name="connsiteY2" fmla="*/ 195385 h 1525846"/>
                <a:gd name="connsiteX3" fmla="*/ 793423 w 793423"/>
                <a:gd name="connsiteY3" fmla="*/ 213164 h 1525846"/>
                <a:gd name="connsiteX4" fmla="*/ 16500 w 793423"/>
                <a:gd name="connsiteY4" fmla="*/ 1525846 h 1525846"/>
                <a:gd name="connsiteX5" fmla="*/ 0 w 793423"/>
                <a:gd name="connsiteY5" fmla="*/ 0 h 152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3423" h="1525846">
                  <a:moveTo>
                    <a:pt x="0" y="0"/>
                  </a:moveTo>
                  <a:lnTo>
                    <a:pt x="156579" y="7907"/>
                  </a:lnTo>
                  <a:cubicBezTo>
                    <a:pt x="374786" y="30067"/>
                    <a:pt x="580212" y="95460"/>
                    <a:pt x="764157" y="195385"/>
                  </a:cubicBezTo>
                  <a:lnTo>
                    <a:pt x="793423" y="213164"/>
                  </a:lnTo>
                  <a:lnTo>
                    <a:pt x="16500" y="1525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4696603" y="2029603"/>
              <a:ext cx="1328812" cy="1328812"/>
            </a:xfrm>
            <a:custGeom>
              <a:avLst/>
              <a:gdLst>
                <a:gd name="connsiteX0" fmla="*/ 580662 w 1328812"/>
                <a:gd name="connsiteY0" fmla="*/ 0 h 1328812"/>
                <a:gd name="connsiteX1" fmla="*/ 1328812 w 1328812"/>
                <a:gd name="connsiteY1" fmla="*/ 1328812 h 1328812"/>
                <a:gd name="connsiteX2" fmla="*/ 0 w 1328812"/>
                <a:gd name="connsiteY2" fmla="*/ 580662 h 1328812"/>
                <a:gd name="connsiteX3" fmla="*/ 53797 w 1328812"/>
                <a:gd name="connsiteY3" fmla="*/ 492109 h 1328812"/>
                <a:gd name="connsiteX4" fmla="*/ 492109 w 1328812"/>
                <a:gd name="connsiteY4" fmla="*/ 53797 h 1328812"/>
                <a:gd name="connsiteX5" fmla="*/ 580662 w 1328812"/>
                <a:gd name="connsiteY5" fmla="*/ 0 h 13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812" h="1328812">
                  <a:moveTo>
                    <a:pt x="580662" y="0"/>
                  </a:moveTo>
                  <a:lnTo>
                    <a:pt x="1328812" y="1328812"/>
                  </a:lnTo>
                  <a:lnTo>
                    <a:pt x="0" y="580662"/>
                  </a:lnTo>
                  <a:lnTo>
                    <a:pt x="53797" y="492109"/>
                  </a:lnTo>
                  <a:cubicBezTo>
                    <a:pt x="170445" y="319449"/>
                    <a:pt x="319449" y="170445"/>
                    <a:pt x="492109" y="53797"/>
                  </a:cubicBezTo>
                  <a:lnTo>
                    <a:pt x="580662" y="0"/>
                  </a:lnTo>
                  <a:close/>
                </a:path>
              </a:pathLst>
            </a:custGeom>
            <a:solidFill>
              <a:srgbClr val="5439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166585" y="2029603"/>
              <a:ext cx="1328812" cy="1328812"/>
            </a:xfrm>
            <a:custGeom>
              <a:avLst/>
              <a:gdLst>
                <a:gd name="connsiteX0" fmla="*/ 748150 w 1328812"/>
                <a:gd name="connsiteY0" fmla="*/ 0 h 1328812"/>
                <a:gd name="connsiteX1" fmla="*/ 836703 w 1328812"/>
                <a:gd name="connsiteY1" fmla="*/ 53797 h 1328812"/>
                <a:gd name="connsiteX2" fmla="*/ 1275015 w 1328812"/>
                <a:gd name="connsiteY2" fmla="*/ 492109 h 1328812"/>
                <a:gd name="connsiteX3" fmla="*/ 1328812 w 1328812"/>
                <a:gd name="connsiteY3" fmla="*/ 580662 h 1328812"/>
                <a:gd name="connsiteX4" fmla="*/ 0 w 1328812"/>
                <a:gd name="connsiteY4" fmla="*/ 1328812 h 1328812"/>
                <a:gd name="connsiteX5" fmla="*/ 748150 w 1328812"/>
                <a:gd name="connsiteY5" fmla="*/ 0 h 13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812" h="1328812">
                  <a:moveTo>
                    <a:pt x="748150" y="0"/>
                  </a:moveTo>
                  <a:lnTo>
                    <a:pt x="836703" y="53797"/>
                  </a:lnTo>
                  <a:cubicBezTo>
                    <a:pt x="1009364" y="170445"/>
                    <a:pt x="1158368" y="319449"/>
                    <a:pt x="1275015" y="492109"/>
                  </a:cubicBezTo>
                  <a:lnTo>
                    <a:pt x="1328812" y="580662"/>
                  </a:lnTo>
                  <a:lnTo>
                    <a:pt x="0" y="1328812"/>
                  </a:lnTo>
                  <a:lnTo>
                    <a:pt x="74815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4473735" y="2626242"/>
              <a:ext cx="1525845" cy="793422"/>
            </a:xfrm>
            <a:custGeom>
              <a:avLst/>
              <a:gdLst>
                <a:gd name="connsiteX0" fmla="*/ 213163 w 1525845"/>
                <a:gd name="connsiteY0" fmla="*/ 0 h 793422"/>
                <a:gd name="connsiteX1" fmla="*/ 1525845 w 1525845"/>
                <a:gd name="connsiteY1" fmla="*/ 776922 h 793422"/>
                <a:gd name="connsiteX2" fmla="*/ 0 w 1525845"/>
                <a:gd name="connsiteY2" fmla="*/ 793422 h 793422"/>
                <a:gd name="connsiteX3" fmla="*/ 7906 w 1525845"/>
                <a:gd name="connsiteY3" fmla="*/ 636843 h 793422"/>
                <a:gd name="connsiteX4" fmla="*/ 195384 w 1525845"/>
                <a:gd name="connsiteY4" fmla="*/ 29265 h 793422"/>
                <a:gd name="connsiteX5" fmla="*/ 213163 w 1525845"/>
                <a:gd name="connsiteY5" fmla="*/ 0 h 79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5845" h="793422">
                  <a:moveTo>
                    <a:pt x="213163" y="0"/>
                  </a:moveTo>
                  <a:lnTo>
                    <a:pt x="1525845" y="776922"/>
                  </a:lnTo>
                  <a:lnTo>
                    <a:pt x="0" y="793422"/>
                  </a:lnTo>
                  <a:lnTo>
                    <a:pt x="7906" y="636843"/>
                  </a:lnTo>
                  <a:cubicBezTo>
                    <a:pt x="30066" y="418636"/>
                    <a:pt x="95459" y="213210"/>
                    <a:pt x="195384" y="29265"/>
                  </a:cubicBezTo>
                  <a:lnTo>
                    <a:pt x="213163" y="0"/>
                  </a:lnTo>
                  <a:close/>
                </a:path>
              </a:pathLst>
            </a:custGeom>
            <a:solidFill>
              <a:srgbClr val="6AC6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6192421" y="2626242"/>
              <a:ext cx="1525846" cy="793422"/>
            </a:xfrm>
            <a:custGeom>
              <a:avLst/>
              <a:gdLst>
                <a:gd name="connsiteX0" fmla="*/ 1312682 w 1525846"/>
                <a:gd name="connsiteY0" fmla="*/ 0 h 793422"/>
                <a:gd name="connsiteX1" fmla="*/ 1330461 w 1525846"/>
                <a:gd name="connsiteY1" fmla="*/ 29265 h 793422"/>
                <a:gd name="connsiteX2" fmla="*/ 1517939 w 1525846"/>
                <a:gd name="connsiteY2" fmla="*/ 636843 h 793422"/>
                <a:gd name="connsiteX3" fmla="*/ 1525846 w 1525846"/>
                <a:gd name="connsiteY3" fmla="*/ 793422 h 793422"/>
                <a:gd name="connsiteX4" fmla="*/ 0 w 1525846"/>
                <a:gd name="connsiteY4" fmla="*/ 776922 h 793422"/>
                <a:gd name="connsiteX5" fmla="*/ 1312682 w 1525846"/>
                <a:gd name="connsiteY5" fmla="*/ 0 h 79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5846" h="793422">
                  <a:moveTo>
                    <a:pt x="1312682" y="0"/>
                  </a:moveTo>
                  <a:lnTo>
                    <a:pt x="1330461" y="29265"/>
                  </a:lnTo>
                  <a:cubicBezTo>
                    <a:pt x="1430386" y="213210"/>
                    <a:pt x="1495779" y="418636"/>
                    <a:pt x="1517939" y="636843"/>
                  </a:cubicBezTo>
                  <a:lnTo>
                    <a:pt x="1525846" y="793422"/>
                  </a:lnTo>
                  <a:lnTo>
                    <a:pt x="0" y="776922"/>
                  </a:lnTo>
                  <a:lnTo>
                    <a:pt x="131268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4473735" y="3438337"/>
              <a:ext cx="1525845" cy="793423"/>
            </a:xfrm>
            <a:custGeom>
              <a:avLst/>
              <a:gdLst>
                <a:gd name="connsiteX0" fmla="*/ 0 w 1525845"/>
                <a:gd name="connsiteY0" fmla="*/ 0 h 793423"/>
                <a:gd name="connsiteX1" fmla="*/ 1525845 w 1525845"/>
                <a:gd name="connsiteY1" fmla="*/ 16500 h 793423"/>
                <a:gd name="connsiteX2" fmla="*/ 213163 w 1525845"/>
                <a:gd name="connsiteY2" fmla="*/ 793423 h 793423"/>
                <a:gd name="connsiteX3" fmla="*/ 195384 w 1525845"/>
                <a:gd name="connsiteY3" fmla="*/ 764157 h 793423"/>
                <a:gd name="connsiteX4" fmla="*/ 7906 w 1525845"/>
                <a:gd name="connsiteY4" fmla="*/ 156579 h 793423"/>
                <a:gd name="connsiteX5" fmla="*/ 0 w 1525845"/>
                <a:gd name="connsiteY5" fmla="*/ 0 h 79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5845" h="793423">
                  <a:moveTo>
                    <a:pt x="0" y="0"/>
                  </a:moveTo>
                  <a:lnTo>
                    <a:pt x="1525845" y="16500"/>
                  </a:lnTo>
                  <a:lnTo>
                    <a:pt x="213163" y="793423"/>
                  </a:lnTo>
                  <a:lnTo>
                    <a:pt x="195384" y="764157"/>
                  </a:lnTo>
                  <a:cubicBezTo>
                    <a:pt x="95459" y="580212"/>
                    <a:pt x="30066" y="374786"/>
                    <a:pt x="7906" y="1565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8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192421" y="3438337"/>
              <a:ext cx="1525846" cy="793423"/>
            </a:xfrm>
            <a:custGeom>
              <a:avLst/>
              <a:gdLst>
                <a:gd name="connsiteX0" fmla="*/ 1525846 w 1525846"/>
                <a:gd name="connsiteY0" fmla="*/ 0 h 793423"/>
                <a:gd name="connsiteX1" fmla="*/ 1517939 w 1525846"/>
                <a:gd name="connsiteY1" fmla="*/ 156579 h 793423"/>
                <a:gd name="connsiteX2" fmla="*/ 1330461 w 1525846"/>
                <a:gd name="connsiteY2" fmla="*/ 764157 h 793423"/>
                <a:gd name="connsiteX3" fmla="*/ 1312682 w 1525846"/>
                <a:gd name="connsiteY3" fmla="*/ 793423 h 793423"/>
                <a:gd name="connsiteX4" fmla="*/ 0 w 1525846"/>
                <a:gd name="connsiteY4" fmla="*/ 16500 h 793423"/>
                <a:gd name="connsiteX5" fmla="*/ 1525846 w 1525846"/>
                <a:gd name="connsiteY5" fmla="*/ 0 h 79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5846" h="793423">
                  <a:moveTo>
                    <a:pt x="1525846" y="0"/>
                  </a:moveTo>
                  <a:lnTo>
                    <a:pt x="1517939" y="156579"/>
                  </a:lnTo>
                  <a:cubicBezTo>
                    <a:pt x="1495779" y="374786"/>
                    <a:pt x="1430386" y="580212"/>
                    <a:pt x="1330461" y="764157"/>
                  </a:cubicBezTo>
                  <a:lnTo>
                    <a:pt x="1312682" y="793423"/>
                  </a:lnTo>
                  <a:lnTo>
                    <a:pt x="0" y="16500"/>
                  </a:lnTo>
                  <a:lnTo>
                    <a:pt x="1525846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696603" y="3499585"/>
              <a:ext cx="1328812" cy="1328812"/>
            </a:xfrm>
            <a:custGeom>
              <a:avLst/>
              <a:gdLst>
                <a:gd name="connsiteX0" fmla="*/ 1328812 w 1328812"/>
                <a:gd name="connsiteY0" fmla="*/ 0 h 1328812"/>
                <a:gd name="connsiteX1" fmla="*/ 580662 w 1328812"/>
                <a:gd name="connsiteY1" fmla="*/ 1328812 h 1328812"/>
                <a:gd name="connsiteX2" fmla="*/ 492109 w 1328812"/>
                <a:gd name="connsiteY2" fmla="*/ 1275015 h 1328812"/>
                <a:gd name="connsiteX3" fmla="*/ 53797 w 1328812"/>
                <a:gd name="connsiteY3" fmla="*/ 836703 h 1328812"/>
                <a:gd name="connsiteX4" fmla="*/ 0 w 1328812"/>
                <a:gd name="connsiteY4" fmla="*/ 748150 h 1328812"/>
                <a:gd name="connsiteX5" fmla="*/ 1328812 w 1328812"/>
                <a:gd name="connsiteY5" fmla="*/ 0 h 13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812" h="1328812">
                  <a:moveTo>
                    <a:pt x="1328812" y="0"/>
                  </a:moveTo>
                  <a:lnTo>
                    <a:pt x="580662" y="1328812"/>
                  </a:lnTo>
                  <a:lnTo>
                    <a:pt x="492109" y="1275015"/>
                  </a:lnTo>
                  <a:cubicBezTo>
                    <a:pt x="319449" y="1158368"/>
                    <a:pt x="170445" y="1009364"/>
                    <a:pt x="53797" y="836703"/>
                  </a:cubicBezTo>
                  <a:lnTo>
                    <a:pt x="0" y="748150"/>
                  </a:lnTo>
                  <a:lnTo>
                    <a:pt x="132881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166585" y="3499585"/>
              <a:ext cx="1328812" cy="1328812"/>
            </a:xfrm>
            <a:custGeom>
              <a:avLst/>
              <a:gdLst>
                <a:gd name="connsiteX0" fmla="*/ 0 w 1328812"/>
                <a:gd name="connsiteY0" fmla="*/ 0 h 1328812"/>
                <a:gd name="connsiteX1" fmla="*/ 1328812 w 1328812"/>
                <a:gd name="connsiteY1" fmla="*/ 748150 h 1328812"/>
                <a:gd name="connsiteX2" fmla="*/ 1275015 w 1328812"/>
                <a:gd name="connsiteY2" fmla="*/ 836703 h 1328812"/>
                <a:gd name="connsiteX3" fmla="*/ 836703 w 1328812"/>
                <a:gd name="connsiteY3" fmla="*/ 1275015 h 1328812"/>
                <a:gd name="connsiteX4" fmla="*/ 748150 w 1328812"/>
                <a:gd name="connsiteY4" fmla="*/ 1328812 h 1328812"/>
                <a:gd name="connsiteX5" fmla="*/ 0 w 1328812"/>
                <a:gd name="connsiteY5" fmla="*/ 0 h 13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812" h="1328812">
                  <a:moveTo>
                    <a:pt x="0" y="0"/>
                  </a:moveTo>
                  <a:lnTo>
                    <a:pt x="1328812" y="748150"/>
                  </a:lnTo>
                  <a:lnTo>
                    <a:pt x="1275015" y="836703"/>
                  </a:lnTo>
                  <a:cubicBezTo>
                    <a:pt x="1158368" y="1009364"/>
                    <a:pt x="1009364" y="1158368"/>
                    <a:pt x="836703" y="1275015"/>
                  </a:cubicBezTo>
                  <a:lnTo>
                    <a:pt x="748150" y="1328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293242" y="3525421"/>
              <a:ext cx="793422" cy="1525846"/>
            </a:xfrm>
            <a:custGeom>
              <a:avLst/>
              <a:gdLst>
                <a:gd name="connsiteX0" fmla="*/ 776922 w 793422"/>
                <a:gd name="connsiteY0" fmla="*/ 0 h 1525846"/>
                <a:gd name="connsiteX1" fmla="*/ 793422 w 793422"/>
                <a:gd name="connsiteY1" fmla="*/ 1525846 h 1525846"/>
                <a:gd name="connsiteX2" fmla="*/ 636843 w 793422"/>
                <a:gd name="connsiteY2" fmla="*/ 1517939 h 1525846"/>
                <a:gd name="connsiteX3" fmla="*/ 29265 w 793422"/>
                <a:gd name="connsiteY3" fmla="*/ 1330461 h 1525846"/>
                <a:gd name="connsiteX4" fmla="*/ 0 w 793422"/>
                <a:gd name="connsiteY4" fmla="*/ 1312682 h 1525846"/>
                <a:gd name="connsiteX5" fmla="*/ 776922 w 793422"/>
                <a:gd name="connsiteY5" fmla="*/ 0 h 152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3422" h="1525846">
                  <a:moveTo>
                    <a:pt x="776922" y="0"/>
                  </a:moveTo>
                  <a:lnTo>
                    <a:pt x="793422" y="1525846"/>
                  </a:lnTo>
                  <a:lnTo>
                    <a:pt x="636843" y="1517939"/>
                  </a:lnTo>
                  <a:cubicBezTo>
                    <a:pt x="418636" y="1495779"/>
                    <a:pt x="213210" y="1430386"/>
                    <a:pt x="29265" y="1330461"/>
                  </a:cubicBezTo>
                  <a:lnTo>
                    <a:pt x="0" y="1312682"/>
                  </a:lnTo>
                  <a:lnTo>
                    <a:pt x="77692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05337" y="3525421"/>
              <a:ext cx="793423" cy="1525846"/>
            </a:xfrm>
            <a:custGeom>
              <a:avLst/>
              <a:gdLst>
                <a:gd name="connsiteX0" fmla="*/ 16500 w 793423"/>
                <a:gd name="connsiteY0" fmla="*/ 0 h 1525846"/>
                <a:gd name="connsiteX1" fmla="*/ 793423 w 793423"/>
                <a:gd name="connsiteY1" fmla="*/ 1312682 h 1525846"/>
                <a:gd name="connsiteX2" fmla="*/ 764157 w 793423"/>
                <a:gd name="connsiteY2" fmla="*/ 1330461 h 1525846"/>
                <a:gd name="connsiteX3" fmla="*/ 156579 w 793423"/>
                <a:gd name="connsiteY3" fmla="*/ 1517939 h 1525846"/>
                <a:gd name="connsiteX4" fmla="*/ 0 w 793423"/>
                <a:gd name="connsiteY4" fmla="*/ 1525846 h 1525846"/>
                <a:gd name="connsiteX5" fmla="*/ 16500 w 793423"/>
                <a:gd name="connsiteY5" fmla="*/ 0 h 152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3423" h="1525846">
                  <a:moveTo>
                    <a:pt x="16500" y="0"/>
                  </a:moveTo>
                  <a:lnTo>
                    <a:pt x="793423" y="1312682"/>
                  </a:lnTo>
                  <a:lnTo>
                    <a:pt x="764157" y="1330461"/>
                  </a:lnTo>
                  <a:cubicBezTo>
                    <a:pt x="580212" y="1430386"/>
                    <a:pt x="374786" y="1495779"/>
                    <a:pt x="156579" y="1517939"/>
                  </a:cubicBezTo>
                  <a:lnTo>
                    <a:pt x="0" y="1525846"/>
                  </a:lnTo>
                  <a:lnTo>
                    <a:pt x="1650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293242" y="1806733"/>
              <a:ext cx="793422" cy="1525846"/>
            </a:xfrm>
            <a:custGeom>
              <a:avLst/>
              <a:gdLst>
                <a:gd name="connsiteX0" fmla="*/ 793422 w 793422"/>
                <a:gd name="connsiteY0" fmla="*/ 0 h 1525846"/>
                <a:gd name="connsiteX1" fmla="*/ 776922 w 793422"/>
                <a:gd name="connsiteY1" fmla="*/ 1525846 h 1525846"/>
                <a:gd name="connsiteX2" fmla="*/ 0 w 793422"/>
                <a:gd name="connsiteY2" fmla="*/ 213164 h 1525846"/>
                <a:gd name="connsiteX3" fmla="*/ 29265 w 793422"/>
                <a:gd name="connsiteY3" fmla="*/ 195385 h 1525846"/>
                <a:gd name="connsiteX4" fmla="*/ 636843 w 793422"/>
                <a:gd name="connsiteY4" fmla="*/ 7907 h 1525846"/>
                <a:gd name="connsiteX5" fmla="*/ 793422 w 793422"/>
                <a:gd name="connsiteY5" fmla="*/ 0 h 152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3422" h="1525846">
                  <a:moveTo>
                    <a:pt x="793422" y="0"/>
                  </a:moveTo>
                  <a:lnTo>
                    <a:pt x="776922" y="1525846"/>
                  </a:lnTo>
                  <a:lnTo>
                    <a:pt x="0" y="213164"/>
                  </a:lnTo>
                  <a:lnTo>
                    <a:pt x="29265" y="195385"/>
                  </a:lnTo>
                  <a:cubicBezTo>
                    <a:pt x="213210" y="95460"/>
                    <a:pt x="418636" y="30067"/>
                    <a:pt x="636843" y="7907"/>
                  </a:cubicBezTo>
                  <a:lnTo>
                    <a:pt x="79342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1572361" y="-1373816"/>
            <a:ext cx="10000051" cy="9516398"/>
            <a:chOff x="4473735" y="1806733"/>
            <a:chExt cx="3244532" cy="3244534"/>
          </a:xfrm>
        </p:grpSpPr>
        <p:sp>
          <p:nvSpPr>
            <p:cNvPr id="16" name="Freeform 15"/>
            <p:cNvSpPr/>
            <p:nvPr/>
          </p:nvSpPr>
          <p:spPr>
            <a:xfrm>
              <a:off x="5293242" y="1806733"/>
              <a:ext cx="793422" cy="1525846"/>
            </a:xfrm>
            <a:custGeom>
              <a:avLst/>
              <a:gdLst>
                <a:gd name="connsiteX0" fmla="*/ 793422 w 793422"/>
                <a:gd name="connsiteY0" fmla="*/ 0 h 1525846"/>
                <a:gd name="connsiteX1" fmla="*/ 776922 w 793422"/>
                <a:gd name="connsiteY1" fmla="*/ 1525846 h 1525846"/>
                <a:gd name="connsiteX2" fmla="*/ 0 w 793422"/>
                <a:gd name="connsiteY2" fmla="*/ 213164 h 1525846"/>
                <a:gd name="connsiteX3" fmla="*/ 29265 w 793422"/>
                <a:gd name="connsiteY3" fmla="*/ 195385 h 1525846"/>
                <a:gd name="connsiteX4" fmla="*/ 636843 w 793422"/>
                <a:gd name="connsiteY4" fmla="*/ 7907 h 1525846"/>
                <a:gd name="connsiteX5" fmla="*/ 793422 w 793422"/>
                <a:gd name="connsiteY5" fmla="*/ 0 h 152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3422" h="1525846">
                  <a:moveTo>
                    <a:pt x="793422" y="0"/>
                  </a:moveTo>
                  <a:lnTo>
                    <a:pt x="776922" y="1525846"/>
                  </a:lnTo>
                  <a:lnTo>
                    <a:pt x="0" y="213164"/>
                  </a:lnTo>
                  <a:lnTo>
                    <a:pt x="29265" y="195385"/>
                  </a:lnTo>
                  <a:cubicBezTo>
                    <a:pt x="213210" y="95460"/>
                    <a:pt x="418636" y="30067"/>
                    <a:pt x="636843" y="7907"/>
                  </a:cubicBezTo>
                  <a:lnTo>
                    <a:pt x="79342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105337" y="1806733"/>
              <a:ext cx="793423" cy="1525846"/>
            </a:xfrm>
            <a:custGeom>
              <a:avLst/>
              <a:gdLst>
                <a:gd name="connsiteX0" fmla="*/ 0 w 793423"/>
                <a:gd name="connsiteY0" fmla="*/ 0 h 1525846"/>
                <a:gd name="connsiteX1" fmla="*/ 156579 w 793423"/>
                <a:gd name="connsiteY1" fmla="*/ 7907 h 1525846"/>
                <a:gd name="connsiteX2" fmla="*/ 764157 w 793423"/>
                <a:gd name="connsiteY2" fmla="*/ 195385 h 1525846"/>
                <a:gd name="connsiteX3" fmla="*/ 793423 w 793423"/>
                <a:gd name="connsiteY3" fmla="*/ 213164 h 1525846"/>
                <a:gd name="connsiteX4" fmla="*/ 16500 w 793423"/>
                <a:gd name="connsiteY4" fmla="*/ 1525846 h 1525846"/>
                <a:gd name="connsiteX5" fmla="*/ 0 w 793423"/>
                <a:gd name="connsiteY5" fmla="*/ 0 h 152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3423" h="1525846">
                  <a:moveTo>
                    <a:pt x="0" y="0"/>
                  </a:moveTo>
                  <a:lnTo>
                    <a:pt x="156579" y="7907"/>
                  </a:lnTo>
                  <a:cubicBezTo>
                    <a:pt x="374786" y="30067"/>
                    <a:pt x="580212" y="95460"/>
                    <a:pt x="764157" y="195385"/>
                  </a:cubicBezTo>
                  <a:lnTo>
                    <a:pt x="793423" y="213164"/>
                  </a:lnTo>
                  <a:lnTo>
                    <a:pt x="16500" y="1525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696603" y="2029603"/>
              <a:ext cx="1328812" cy="1328812"/>
            </a:xfrm>
            <a:custGeom>
              <a:avLst/>
              <a:gdLst>
                <a:gd name="connsiteX0" fmla="*/ 580662 w 1328812"/>
                <a:gd name="connsiteY0" fmla="*/ 0 h 1328812"/>
                <a:gd name="connsiteX1" fmla="*/ 1328812 w 1328812"/>
                <a:gd name="connsiteY1" fmla="*/ 1328812 h 1328812"/>
                <a:gd name="connsiteX2" fmla="*/ 0 w 1328812"/>
                <a:gd name="connsiteY2" fmla="*/ 580662 h 1328812"/>
                <a:gd name="connsiteX3" fmla="*/ 53797 w 1328812"/>
                <a:gd name="connsiteY3" fmla="*/ 492109 h 1328812"/>
                <a:gd name="connsiteX4" fmla="*/ 492109 w 1328812"/>
                <a:gd name="connsiteY4" fmla="*/ 53797 h 1328812"/>
                <a:gd name="connsiteX5" fmla="*/ 580662 w 1328812"/>
                <a:gd name="connsiteY5" fmla="*/ 0 h 13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812" h="1328812">
                  <a:moveTo>
                    <a:pt x="580662" y="0"/>
                  </a:moveTo>
                  <a:lnTo>
                    <a:pt x="1328812" y="1328812"/>
                  </a:lnTo>
                  <a:lnTo>
                    <a:pt x="0" y="580662"/>
                  </a:lnTo>
                  <a:lnTo>
                    <a:pt x="53797" y="492109"/>
                  </a:lnTo>
                  <a:cubicBezTo>
                    <a:pt x="170445" y="319449"/>
                    <a:pt x="319449" y="170445"/>
                    <a:pt x="492109" y="53797"/>
                  </a:cubicBezTo>
                  <a:lnTo>
                    <a:pt x="580662" y="0"/>
                  </a:lnTo>
                  <a:close/>
                </a:path>
              </a:pathLst>
            </a:custGeom>
            <a:solidFill>
              <a:srgbClr val="5439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166585" y="2029603"/>
              <a:ext cx="1328812" cy="1328812"/>
            </a:xfrm>
            <a:custGeom>
              <a:avLst/>
              <a:gdLst>
                <a:gd name="connsiteX0" fmla="*/ 748150 w 1328812"/>
                <a:gd name="connsiteY0" fmla="*/ 0 h 1328812"/>
                <a:gd name="connsiteX1" fmla="*/ 836703 w 1328812"/>
                <a:gd name="connsiteY1" fmla="*/ 53797 h 1328812"/>
                <a:gd name="connsiteX2" fmla="*/ 1275015 w 1328812"/>
                <a:gd name="connsiteY2" fmla="*/ 492109 h 1328812"/>
                <a:gd name="connsiteX3" fmla="*/ 1328812 w 1328812"/>
                <a:gd name="connsiteY3" fmla="*/ 580662 h 1328812"/>
                <a:gd name="connsiteX4" fmla="*/ 0 w 1328812"/>
                <a:gd name="connsiteY4" fmla="*/ 1328812 h 1328812"/>
                <a:gd name="connsiteX5" fmla="*/ 748150 w 1328812"/>
                <a:gd name="connsiteY5" fmla="*/ 0 h 13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812" h="1328812">
                  <a:moveTo>
                    <a:pt x="748150" y="0"/>
                  </a:moveTo>
                  <a:lnTo>
                    <a:pt x="836703" y="53797"/>
                  </a:lnTo>
                  <a:cubicBezTo>
                    <a:pt x="1009364" y="170445"/>
                    <a:pt x="1158368" y="319449"/>
                    <a:pt x="1275015" y="492109"/>
                  </a:cubicBezTo>
                  <a:lnTo>
                    <a:pt x="1328812" y="580662"/>
                  </a:lnTo>
                  <a:lnTo>
                    <a:pt x="0" y="1328812"/>
                  </a:lnTo>
                  <a:lnTo>
                    <a:pt x="74815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473735" y="2626242"/>
              <a:ext cx="1525845" cy="793422"/>
            </a:xfrm>
            <a:custGeom>
              <a:avLst/>
              <a:gdLst>
                <a:gd name="connsiteX0" fmla="*/ 213163 w 1525845"/>
                <a:gd name="connsiteY0" fmla="*/ 0 h 793422"/>
                <a:gd name="connsiteX1" fmla="*/ 1525845 w 1525845"/>
                <a:gd name="connsiteY1" fmla="*/ 776922 h 793422"/>
                <a:gd name="connsiteX2" fmla="*/ 0 w 1525845"/>
                <a:gd name="connsiteY2" fmla="*/ 793422 h 793422"/>
                <a:gd name="connsiteX3" fmla="*/ 7906 w 1525845"/>
                <a:gd name="connsiteY3" fmla="*/ 636843 h 793422"/>
                <a:gd name="connsiteX4" fmla="*/ 195384 w 1525845"/>
                <a:gd name="connsiteY4" fmla="*/ 29265 h 793422"/>
                <a:gd name="connsiteX5" fmla="*/ 213163 w 1525845"/>
                <a:gd name="connsiteY5" fmla="*/ 0 h 79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5845" h="793422">
                  <a:moveTo>
                    <a:pt x="213163" y="0"/>
                  </a:moveTo>
                  <a:lnTo>
                    <a:pt x="1525845" y="776922"/>
                  </a:lnTo>
                  <a:lnTo>
                    <a:pt x="0" y="793422"/>
                  </a:lnTo>
                  <a:lnTo>
                    <a:pt x="7906" y="636843"/>
                  </a:lnTo>
                  <a:cubicBezTo>
                    <a:pt x="30066" y="418636"/>
                    <a:pt x="95459" y="213210"/>
                    <a:pt x="195384" y="29265"/>
                  </a:cubicBezTo>
                  <a:lnTo>
                    <a:pt x="213163" y="0"/>
                  </a:lnTo>
                  <a:close/>
                </a:path>
              </a:pathLst>
            </a:custGeom>
            <a:solidFill>
              <a:srgbClr val="6AC6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192421" y="2626242"/>
              <a:ext cx="1525846" cy="793422"/>
            </a:xfrm>
            <a:custGeom>
              <a:avLst/>
              <a:gdLst>
                <a:gd name="connsiteX0" fmla="*/ 1312682 w 1525846"/>
                <a:gd name="connsiteY0" fmla="*/ 0 h 793422"/>
                <a:gd name="connsiteX1" fmla="*/ 1330461 w 1525846"/>
                <a:gd name="connsiteY1" fmla="*/ 29265 h 793422"/>
                <a:gd name="connsiteX2" fmla="*/ 1517939 w 1525846"/>
                <a:gd name="connsiteY2" fmla="*/ 636843 h 793422"/>
                <a:gd name="connsiteX3" fmla="*/ 1525846 w 1525846"/>
                <a:gd name="connsiteY3" fmla="*/ 793422 h 793422"/>
                <a:gd name="connsiteX4" fmla="*/ 0 w 1525846"/>
                <a:gd name="connsiteY4" fmla="*/ 776922 h 793422"/>
                <a:gd name="connsiteX5" fmla="*/ 1312682 w 1525846"/>
                <a:gd name="connsiteY5" fmla="*/ 0 h 79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5846" h="793422">
                  <a:moveTo>
                    <a:pt x="1312682" y="0"/>
                  </a:moveTo>
                  <a:lnTo>
                    <a:pt x="1330461" y="29265"/>
                  </a:lnTo>
                  <a:cubicBezTo>
                    <a:pt x="1430386" y="213210"/>
                    <a:pt x="1495779" y="418636"/>
                    <a:pt x="1517939" y="636843"/>
                  </a:cubicBezTo>
                  <a:lnTo>
                    <a:pt x="1525846" y="793422"/>
                  </a:lnTo>
                  <a:lnTo>
                    <a:pt x="0" y="776922"/>
                  </a:lnTo>
                  <a:lnTo>
                    <a:pt x="131268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473735" y="3438337"/>
              <a:ext cx="1525845" cy="793423"/>
            </a:xfrm>
            <a:custGeom>
              <a:avLst/>
              <a:gdLst>
                <a:gd name="connsiteX0" fmla="*/ 0 w 1525845"/>
                <a:gd name="connsiteY0" fmla="*/ 0 h 793423"/>
                <a:gd name="connsiteX1" fmla="*/ 1525845 w 1525845"/>
                <a:gd name="connsiteY1" fmla="*/ 16500 h 793423"/>
                <a:gd name="connsiteX2" fmla="*/ 213163 w 1525845"/>
                <a:gd name="connsiteY2" fmla="*/ 793423 h 793423"/>
                <a:gd name="connsiteX3" fmla="*/ 195384 w 1525845"/>
                <a:gd name="connsiteY3" fmla="*/ 764157 h 793423"/>
                <a:gd name="connsiteX4" fmla="*/ 7906 w 1525845"/>
                <a:gd name="connsiteY4" fmla="*/ 156579 h 793423"/>
                <a:gd name="connsiteX5" fmla="*/ 0 w 1525845"/>
                <a:gd name="connsiteY5" fmla="*/ 0 h 79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5845" h="793423">
                  <a:moveTo>
                    <a:pt x="0" y="0"/>
                  </a:moveTo>
                  <a:lnTo>
                    <a:pt x="1525845" y="16500"/>
                  </a:lnTo>
                  <a:lnTo>
                    <a:pt x="213163" y="793423"/>
                  </a:lnTo>
                  <a:lnTo>
                    <a:pt x="195384" y="764157"/>
                  </a:lnTo>
                  <a:cubicBezTo>
                    <a:pt x="95459" y="580212"/>
                    <a:pt x="30066" y="374786"/>
                    <a:pt x="7906" y="1565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8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192421" y="3438337"/>
              <a:ext cx="1525846" cy="793423"/>
            </a:xfrm>
            <a:custGeom>
              <a:avLst/>
              <a:gdLst>
                <a:gd name="connsiteX0" fmla="*/ 1525846 w 1525846"/>
                <a:gd name="connsiteY0" fmla="*/ 0 h 793423"/>
                <a:gd name="connsiteX1" fmla="*/ 1517939 w 1525846"/>
                <a:gd name="connsiteY1" fmla="*/ 156579 h 793423"/>
                <a:gd name="connsiteX2" fmla="*/ 1330461 w 1525846"/>
                <a:gd name="connsiteY2" fmla="*/ 764157 h 793423"/>
                <a:gd name="connsiteX3" fmla="*/ 1312682 w 1525846"/>
                <a:gd name="connsiteY3" fmla="*/ 793423 h 793423"/>
                <a:gd name="connsiteX4" fmla="*/ 0 w 1525846"/>
                <a:gd name="connsiteY4" fmla="*/ 16500 h 793423"/>
                <a:gd name="connsiteX5" fmla="*/ 1525846 w 1525846"/>
                <a:gd name="connsiteY5" fmla="*/ 0 h 79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5846" h="793423">
                  <a:moveTo>
                    <a:pt x="1525846" y="0"/>
                  </a:moveTo>
                  <a:lnTo>
                    <a:pt x="1517939" y="156579"/>
                  </a:lnTo>
                  <a:cubicBezTo>
                    <a:pt x="1495779" y="374786"/>
                    <a:pt x="1430386" y="580212"/>
                    <a:pt x="1330461" y="764157"/>
                  </a:cubicBezTo>
                  <a:lnTo>
                    <a:pt x="1312682" y="793423"/>
                  </a:lnTo>
                  <a:lnTo>
                    <a:pt x="0" y="16500"/>
                  </a:lnTo>
                  <a:lnTo>
                    <a:pt x="1525846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696603" y="3499585"/>
              <a:ext cx="1328812" cy="1328812"/>
            </a:xfrm>
            <a:custGeom>
              <a:avLst/>
              <a:gdLst>
                <a:gd name="connsiteX0" fmla="*/ 1328812 w 1328812"/>
                <a:gd name="connsiteY0" fmla="*/ 0 h 1328812"/>
                <a:gd name="connsiteX1" fmla="*/ 580662 w 1328812"/>
                <a:gd name="connsiteY1" fmla="*/ 1328812 h 1328812"/>
                <a:gd name="connsiteX2" fmla="*/ 492109 w 1328812"/>
                <a:gd name="connsiteY2" fmla="*/ 1275015 h 1328812"/>
                <a:gd name="connsiteX3" fmla="*/ 53797 w 1328812"/>
                <a:gd name="connsiteY3" fmla="*/ 836703 h 1328812"/>
                <a:gd name="connsiteX4" fmla="*/ 0 w 1328812"/>
                <a:gd name="connsiteY4" fmla="*/ 748150 h 1328812"/>
                <a:gd name="connsiteX5" fmla="*/ 1328812 w 1328812"/>
                <a:gd name="connsiteY5" fmla="*/ 0 h 13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812" h="1328812">
                  <a:moveTo>
                    <a:pt x="1328812" y="0"/>
                  </a:moveTo>
                  <a:lnTo>
                    <a:pt x="580662" y="1328812"/>
                  </a:lnTo>
                  <a:lnTo>
                    <a:pt x="492109" y="1275015"/>
                  </a:lnTo>
                  <a:cubicBezTo>
                    <a:pt x="319449" y="1158368"/>
                    <a:pt x="170445" y="1009364"/>
                    <a:pt x="53797" y="836703"/>
                  </a:cubicBezTo>
                  <a:lnTo>
                    <a:pt x="0" y="748150"/>
                  </a:lnTo>
                  <a:lnTo>
                    <a:pt x="132881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166585" y="3499585"/>
              <a:ext cx="1328812" cy="1328812"/>
            </a:xfrm>
            <a:custGeom>
              <a:avLst/>
              <a:gdLst>
                <a:gd name="connsiteX0" fmla="*/ 0 w 1328812"/>
                <a:gd name="connsiteY0" fmla="*/ 0 h 1328812"/>
                <a:gd name="connsiteX1" fmla="*/ 1328812 w 1328812"/>
                <a:gd name="connsiteY1" fmla="*/ 748150 h 1328812"/>
                <a:gd name="connsiteX2" fmla="*/ 1275015 w 1328812"/>
                <a:gd name="connsiteY2" fmla="*/ 836703 h 1328812"/>
                <a:gd name="connsiteX3" fmla="*/ 836703 w 1328812"/>
                <a:gd name="connsiteY3" fmla="*/ 1275015 h 1328812"/>
                <a:gd name="connsiteX4" fmla="*/ 748150 w 1328812"/>
                <a:gd name="connsiteY4" fmla="*/ 1328812 h 1328812"/>
                <a:gd name="connsiteX5" fmla="*/ 0 w 1328812"/>
                <a:gd name="connsiteY5" fmla="*/ 0 h 13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812" h="1328812">
                  <a:moveTo>
                    <a:pt x="0" y="0"/>
                  </a:moveTo>
                  <a:lnTo>
                    <a:pt x="1328812" y="748150"/>
                  </a:lnTo>
                  <a:lnTo>
                    <a:pt x="1275015" y="836703"/>
                  </a:lnTo>
                  <a:cubicBezTo>
                    <a:pt x="1158368" y="1009364"/>
                    <a:pt x="1009364" y="1158368"/>
                    <a:pt x="836703" y="1275015"/>
                  </a:cubicBezTo>
                  <a:lnTo>
                    <a:pt x="748150" y="1328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293242" y="3525421"/>
              <a:ext cx="793422" cy="1525846"/>
            </a:xfrm>
            <a:custGeom>
              <a:avLst/>
              <a:gdLst>
                <a:gd name="connsiteX0" fmla="*/ 776922 w 793422"/>
                <a:gd name="connsiteY0" fmla="*/ 0 h 1525846"/>
                <a:gd name="connsiteX1" fmla="*/ 793422 w 793422"/>
                <a:gd name="connsiteY1" fmla="*/ 1525846 h 1525846"/>
                <a:gd name="connsiteX2" fmla="*/ 636843 w 793422"/>
                <a:gd name="connsiteY2" fmla="*/ 1517939 h 1525846"/>
                <a:gd name="connsiteX3" fmla="*/ 29265 w 793422"/>
                <a:gd name="connsiteY3" fmla="*/ 1330461 h 1525846"/>
                <a:gd name="connsiteX4" fmla="*/ 0 w 793422"/>
                <a:gd name="connsiteY4" fmla="*/ 1312682 h 1525846"/>
                <a:gd name="connsiteX5" fmla="*/ 776922 w 793422"/>
                <a:gd name="connsiteY5" fmla="*/ 0 h 152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3422" h="1525846">
                  <a:moveTo>
                    <a:pt x="776922" y="0"/>
                  </a:moveTo>
                  <a:lnTo>
                    <a:pt x="793422" y="1525846"/>
                  </a:lnTo>
                  <a:lnTo>
                    <a:pt x="636843" y="1517939"/>
                  </a:lnTo>
                  <a:cubicBezTo>
                    <a:pt x="418636" y="1495779"/>
                    <a:pt x="213210" y="1430386"/>
                    <a:pt x="29265" y="1330461"/>
                  </a:cubicBezTo>
                  <a:lnTo>
                    <a:pt x="0" y="1312682"/>
                  </a:lnTo>
                  <a:lnTo>
                    <a:pt x="77692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105337" y="3525421"/>
              <a:ext cx="793423" cy="1525846"/>
            </a:xfrm>
            <a:custGeom>
              <a:avLst/>
              <a:gdLst>
                <a:gd name="connsiteX0" fmla="*/ 16500 w 793423"/>
                <a:gd name="connsiteY0" fmla="*/ 0 h 1525846"/>
                <a:gd name="connsiteX1" fmla="*/ 793423 w 793423"/>
                <a:gd name="connsiteY1" fmla="*/ 1312682 h 1525846"/>
                <a:gd name="connsiteX2" fmla="*/ 764157 w 793423"/>
                <a:gd name="connsiteY2" fmla="*/ 1330461 h 1525846"/>
                <a:gd name="connsiteX3" fmla="*/ 156579 w 793423"/>
                <a:gd name="connsiteY3" fmla="*/ 1517939 h 1525846"/>
                <a:gd name="connsiteX4" fmla="*/ 0 w 793423"/>
                <a:gd name="connsiteY4" fmla="*/ 1525846 h 1525846"/>
                <a:gd name="connsiteX5" fmla="*/ 16500 w 793423"/>
                <a:gd name="connsiteY5" fmla="*/ 0 h 152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3423" h="1525846">
                  <a:moveTo>
                    <a:pt x="16500" y="0"/>
                  </a:moveTo>
                  <a:lnTo>
                    <a:pt x="793423" y="1312682"/>
                  </a:lnTo>
                  <a:lnTo>
                    <a:pt x="764157" y="1330461"/>
                  </a:lnTo>
                  <a:cubicBezTo>
                    <a:pt x="580212" y="1430386"/>
                    <a:pt x="374786" y="1495779"/>
                    <a:pt x="156579" y="1517939"/>
                  </a:cubicBezTo>
                  <a:lnTo>
                    <a:pt x="0" y="1525846"/>
                  </a:lnTo>
                  <a:lnTo>
                    <a:pt x="1650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1244" y="0"/>
            <a:ext cx="11509513" cy="6858000"/>
          </a:xfrm>
          <a:custGeom>
            <a:avLst/>
            <a:gdLst/>
            <a:ahLst/>
            <a:cxnLst/>
            <a:rect l="l" t="t" r="r" b="b"/>
            <a:pathLst>
              <a:path w="7315200" h="3581400">
                <a:moveTo>
                  <a:pt x="2666694" y="2807266"/>
                </a:moveTo>
                <a:cubicBezTo>
                  <a:pt x="2666694" y="2898497"/>
                  <a:pt x="2666694" y="2989728"/>
                  <a:pt x="2666694" y="3080959"/>
                </a:cubicBezTo>
                <a:cubicBezTo>
                  <a:pt x="2646721" y="3060135"/>
                  <a:pt x="2626748" y="3039310"/>
                  <a:pt x="2606775" y="3018486"/>
                </a:cubicBezTo>
                <a:cubicBezTo>
                  <a:pt x="2591796" y="3006586"/>
                  <a:pt x="2576816" y="2994686"/>
                  <a:pt x="2561836" y="2982787"/>
                </a:cubicBezTo>
                <a:cubicBezTo>
                  <a:pt x="2562290" y="2982787"/>
                  <a:pt x="2562744" y="2982787"/>
                  <a:pt x="2563198" y="2982787"/>
                </a:cubicBezTo>
                <a:cubicBezTo>
                  <a:pt x="2561382" y="2980803"/>
                  <a:pt x="2558659" y="2979812"/>
                  <a:pt x="2555027" y="2979812"/>
                </a:cubicBezTo>
                <a:cubicBezTo>
                  <a:pt x="2549126" y="2975349"/>
                  <a:pt x="2543225" y="2970887"/>
                  <a:pt x="2537324" y="2966425"/>
                </a:cubicBezTo>
                <a:cubicBezTo>
                  <a:pt x="2537778" y="2966425"/>
                  <a:pt x="2538232" y="2966425"/>
                  <a:pt x="2538686" y="2966425"/>
                </a:cubicBezTo>
                <a:cubicBezTo>
                  <a:pt x="2513720" y="2953037"/>
                  <a:pt x="2488753" y="2939650"/>
                  <a:pt x="2463787" y="2926263"/>
                </a:cubicBezTo>
                <a:cubicBezTo>
                  <a:pt x="2531423" y="2886597"/>
                  <a:pt x="2599058" y="2846932"/>
                  <a:pt x="2666694" y="2807266"/>
                </a:cubicBezTo>
                <a:close/>
                <a:moveTo>
                  <a:pt x="3805127" y="2505311"/>
                </a:moveTo>
                <a:cubicBezTo>
                  <a:pt x="3826009" y="2603484"/>
                  <a:pt x="3849840" y="2687029"/>
                  <a:pt x="3876622" y="2755948"/>
                </a:cubicBezTo>
                <a:cubicBezTo>
                  <a:pt x="3903404" y="2824868"/>
                  <a:pt x="3931548" y="2882631"/>
                  <a:pt x="3961053" y="2929238"/>
                </a:cubicBezTo>
                <a:cubicBezTo>
                  <a:pt x="3990559" y="2975845"/>
                  <a:pt x="4020290" y="3012784"/>
                  <a:pt x="4050250" y="3040054"/>
                </a:cubicBezTo>
                <a:cubicBezTo>
                  <a:pt x="4080210" y="3067324"/>
                  <a:pt x="4108581" y="3087901"/>
                  <a:pt x="4135362" y="3101784"/>
                </a:cubicBezTo>
                <a:cubicBezTo>
                  <a:pt x="4162144" y="3115667"/>
                  <a:pt x="4186656" y="3124591"/>
                  <a:pt x="4208899" y="3128558"/>
                </a:cubicBezTo>
                <a:cubicBezTo>
                  <a:pt x="4231142" y="3132525"/>
                  <a:pt x="4249072" y="3134508"/>
                  <a:pt x="4262690" y="3134508"/>
                </a:cubicBezTo>
                <a:cubicBezTo>
                  <a:pt x="4303543" y="3134508"/>
                  <a:pt x="4338723" y="3126079"/>
                  <a:pt x="4368228" y="3109221"/>
                </a:cubicBezTo>
                <a:cubicBezTo>
                  <a:pt x="4397734" y="3092363"/>
                  <a:pt x="4422473" y="3070299"/>
                  <a:pt x="4442446" y="3043029"/>
                </a:cubicBezTo>
                <a:cubicBezTo>
                  <a:pt x="4462419" y="3015759"/>
                  <a:pt x="4477172" y="2985266"/>
                  <a:pt x="4486704" y="2951550"/>
                </a:cubicBezTo>
                <a:cubicBezTo>
                  <a:pt x="4496237" y="2917834"/>
                  <a:pt x="4501003" y="2883622"/>
                  <a:pt x="4501003" y="2848915"/>
                </a:cubicBezTo>
                <a:cubicBezTo>
                  <a:pt x="4501003" y="2782475"/>
                  <a:pt x="4489882" y="2728430"/>
                  <a:pt x="4467639" y="2686781"/>
                </a:cubicBezTo>
                <a:cubicBezTo>
                  <a:pt x="4445397" y="2645133"/>
                  <a:pt x="4419295" y="2612408"/>
                  <a:pt x="4389336" y="2588609"/>
                </a:cubicBezTo>
                <a:cubicBezTo>
                  <a:pt x="4359376" y="2564809"/>
                  <a:pt x="4328964" y="2548448"/>
                  <a:pt x="4298096" y="2539523"/>
                </a:cubicBezTo>
                <a:cubicBezTo>
                  <a:pt x="4267229" y="2530598"/>
                  <a:pt x="4243171" y="2526136"/>
                  <a:pt x="4225921" y="2526136"/>
                </a:cubicBezTo>
                <a:cubicBezTo>
                  <a:pt x="4197778" y="2526136"/>
                  <a:pt x="4173038" y="2531589"/>
                  <a:pt x="4151703" y="2542498"/>
                </a:cubicBezTo>
                <a:cubicBezTo>
                  <a:pt x="4130369" y="2553406"/>
                  <a:pt x="4112439" y="2567041"/>
                  <a:pt x="4097913" y="2583403"/>
                </a:cubicBezTo>
                <a:cubicBezTo>
                  <a:pt x="4083387" y="2599765"/>
                  <a:pt x="4072493" y="2617366"/>
                  <a:pt x="4065230" y="2636208"/>
                </a:cubicBezTo>
                <a:cubicBezTo>
                  <a:pt x="4057967" y="2655049"/>
                  <a:pt x="4054336" y="2672898"/>
                  <a:pt x="4054336" y="2689756"/>
                </a:cubicBezTo>
                <a:cubicBezTo>
                  <a:pt x="4054336" y="2729422"/>
                  <a:pt x="4066365" y="2763386"/>
                  <a:pt x="4090423" y="2791648"/>
                </a:cubicBezTo>
                <a:cubicBezTo>
                  <a:pt x="4114482" y="2819909"/>
                  <a:pt x="4147391" y="2834040"/>
                  <a:pt x="4189153" y="2834040"/>
                </a:cubicBezTo>
                <a:cubicBezTo>
                  <a:pt x="4200955" y="2834040"/>
                  <a:pt x="4214119" y="2831809"/>
                  <a:pt x="4228645" y="2827347"/>
                </a:cubicBezTo>
                <a:cubicBezTo>
                  <a:pt x="4243171" y="2822884"/>
                  <a:pt x="4256335" y="2815943"/>
                  <a:pt x="4268137" y="2806522"/>
                </a:cubicBezTo>
                <a:cubicBezTo>
                  <a:pt x="4279939" y="2797101"/>
                  <a:pt x="4289925" y="2784706"/>
                  <a:pt x="4298096" y="2769336"/>
                </a:cubicBezTo>
                <a:cubicBezTo>
                  <a:pt x="4306267" y="2753965"/>
                  <a:pt x="4310352" y="2735372"/>
                  <a:pt x="4310352" y="2713556"/>
                </a:cubicBezTo>
                <a:cubicBezTo>
                  <a:pt x="4310352" y="2694714"/>
                  <a:pt x="4305813" y="2672403"/>
                  <a:pt x="4296734" y="2646620"/>
                </a:cubicBezTo>
                <a:cubicBezTo>
                  <a:pt x="4300366" y="2645628"/>
                  <a:pt x="4305813" y="2645133"/>
                  <a:pt x="4313076" y="2645133"/>
                </a:cubicBezTo>
                <a:cubicBezTo>
                  <a:pt x="4331233" y="2645133"/>
                  <a:pt x="4347801" y="2650339"/>
                  <a:pt x="4362781" y="2660751"/>
                </a:cubicBezTo>
                <a:cubicBezTo>
                  <a:pt x="4377761" y="2671163"/>
                  <a:pt x="4390698" y="2684550"/>
                  <a:pt x="4401592" y="2700912"/>
                </a:cubicBezTo>
                <a:cubicBezTo>
                  <a:pt x="4412486" y="2717274"/>
                  <a:pt x="4421112" y="2734876"/>
                  <a:pt x="4427466" y="2753717"/>
                </a:cubicBezTo>
                <a:cubicBezTo>
                  <a:pt x="4433822" y="2772558"/>
                  <a:pt x="4436998" y="2790408"/>
                  <a:pt x="4436998" y="2807266"/>
                </a:cubicBezTo>
                <a:cubicBezTo>
                  <a:pt x="4436998" y="2827099"/>
                  <a:pt x="4433368" y="2849163"/>
                  <a:pt x="4426104" y="2873458"/>
                </a:cubicBezTo>
                <a:cubicBezTo>
                  <a:pt x="4418841" y="2897753"/>
                  <a:pt x="4407720" y="2920561"/>
                  <a:pt x="4392740" y="2941881"/>
                </a:cubicBezTo>
                <a:cubicBezTo>
                  <a:pt x="4377761" y="2963202"/>
                  <a:pt x="4358469" y="2981051"/>
                  <a:pt x="4334865" y="2995430"/>
                </a:cubicBezTo>
                <a:cubicBezTo>
                  <a:pt x="4311260" y="3009809"/>
                  <a:pt x="4282663" y="3016998"/>
                  <a:pt x="4249072" y="3016998"/>
                </a:cubicBezTo>
                <a:cubicBezTo>
                  <a:pt x="4213665" y="3016998"/>
                  <a:pt x="4178032" y="3009561"/>
                  <a:pt x="4142171" y="2994686"/>
                </a:cubicBezTo>
                <a:cubicBezTo>
                  <a:pt x="4106311" y="2979812"/>
                  <a:pt x="4071585" y="2953781"/>
                  <a:pt x="4037994" y="2916594"/>
                </a:cubicBezTo>
                <a:cubicBezTo>
                  <a:pt x="4004403" y="2879408"/>
                  <a:pt x="3972174" y="2829826"/>
                  <a:pt x="3941307" y="2767848"/>
                </a:cubicBezTo>
                <a:cubicBezTo>
                  <a:pt x="3910440" y="2705870"/>
                  <a:pt x="3882296" y="2627779"/>
                  <a:pt x="3856876" y="2533573"/>
                </a:cubicBezTo>
                <a:cubicBezTo>
                  <a:pt x="3839627" y="2524152"/>
                  <a:pt x="3822377" y="2514732"/>
                  <a:pt x="3805127" y="2505311"/>
                </a:cubicBezTo>
                <a:close/>
                <a:moveTo>
                  <a:pt x="4723990" y="2481512"/>
                </a:moveTo>
                <a:cubicBezTo>
                  <a:pt x="4840196" y="2481512"/>
                  <a:pt x="4956403" y="2481512"/>
                  <a:pt x="5072609" y="2481512"/>
                </a:cubicBezTo>
                <a:cubicBezTo>
                  <a:pt x="5072609" y="2643645"/>
                  <a:pt x="5072609" y="2805779"/>
                  <a:pt x="5072609" y="2967912"/>
                </a:cubicBezTo>
                <a:cubicBezTo>
                  <a:pt x="5058991" y="2944113"/>
                  <a:pt x="5044239" y="2921057"/>
                  <a:pt x="5028350" y="2898745"/>
                </a:cubicBezTo>
                <a:cubicBezTo>
                  <a:pt x="5012463" y="2876433"/>
                  <a:pt x="4990901" y="2853873"/>
                  <a:pt x="4963666" y="2831065"/>
                </a:cubicBezTo>
                <a:cubicBezTo>
                  <a:pt x="4966389" y="2810241"/>
                  <a:pt x="4967751" y="2791895"/>
                  <a:pt x="4967751" y="2776029"/>
                </a:cubicBezTo>
                <a:cubicBezTo>
                  <a:pt x="4967751" y="2739338"/>
                  <a:pt x="4961623" y="2706119"/>
                  <a:pt x="4949366" y="2676369"/>
                </a:cubicBezTo>
                <a:cubicBezTo>
                  <a:pt x="4937111" y="2646620"/>
                  <a:pt x="4920088" y="2619846"/>
                  <a:pt x="4898300" y="2596046"/>
                </a:cubicBezTo>
                <a:cubicBezTo>
                  <a:pt x="4876511" y="2572247"/>
                  <a:pt x="4850637" y="2550926"/>
                  <a:pt x="4820677" y="2532085"/>
                </a:cubicBezTo>
                <a:cubicBezTo>
                  <a:pt x="4790718" y="2513244"/>
                  <a:pt x="4758489" y="2496386"/>
                  <a:pt x="4723990" y="2481512"/>
                </a:cubicBezTo>
                <a:close/>
                <a:moveTo>
                  <a:pt x="2446084" y="2481512"/>
                </a:moveTo>
                <a:cubicBezTo>
                  <a:pt x="2514627" y="2481512"/>
                  <a:pt x="2583171" y="2481512"/>
                  <a:pt x="2651714" y="2481512"/>
                </a:cubicBezTo>
                <a:cubicBezTo>
                  <a:pt x="2652622" y="2482999"/>
                  <a:pt x="2653530" y="2484486"/>
                  <a:pt x="2654438" y="2485974"/>
                </a:cubicBezTo>
                <a:cubicBezTo>
                  <a:pt x="2654438" y="2486470"/>
                  <a:pt x="2654438" y="2486966"/>
                  <a:pt x="2654438" y="2487461"/>
                </a:cubicBezTo>
                <a:cubicBezTo>
                  <a:pt x="2665333" y="2501344"/>
                  <a:pt x="2673730" y="2513244"/>
                  <a:pt x="2679631" y="2523161"/>
                </a:cubicBezTo>
                <a:cubicBezTo>
                  <a:pt x="2685532" y="2533077"/>
                  <a:pt x="2688483" y="2547951"/>
                  <a:pt x="2688483" y="2567784"/>
                </a:cubicBezTo>
                <a:cubicBezTo>
                  <a:pt x="2688483" y="2572247"/>
                  <a:pt x="2688483" y="2576709"/>
                  <a:pt x="2688483" y="2581172"/>
                </a:cubicBezTo>
                <a:cubicBezTo>
                  <a:pt x="2688483" y="2596046"/>
                  <a:pt x="2685305" y="2608937"/>
                  <a:pt x="2678950" y="2619846"/>
                </a:cubicBezTo>
                <a:cubicBezTo>
                  <a:pt x="2672595" y="2630754"/>
                  <a:pt x="2664651" y="2639926"/>
                  <a:pt x="2655119" y="2647364"/>
                </a:cubicBezTo>
                <a:cubicBezTo>
                  <a:pt x="2645586" y="2654801"/>
                  <a:pt x="2635146" y="2660503"/>
                  <a:pt x="2623798" y="2664469"/>
                </a:cubicBezTo>
                <a:cubicBezTo>
                  <a:pt x="2612450" y="2668436"/>
                  <a:pt x="2601783" y="2670419"/>
                  <a:pt x="2591796" y="2670419"/>
                </a:cubicBezTo>
                <a:cubicBezTo>
                  <a:pt x="2575454" y="2670419"/>
                  <a:pt x="2558205" y="2664965"/>
                  <a:pt x="2540047" y="2654057"/>
                </a:cubicBezTo>
                <a:cubicBezTo>
                  <a:pt x="2521891" y="2643149"/>
                  <a:pt x="2504868" y="2629266"/>
                  <a:pt x="2488980" y="2612408"/>
                </a:cubicBezTo>
                <a:cubicBezTo>
                  <a:pt x="2473093" y="2595550"/>
                  <a:pt x="2460156" y="2577701"/>
                  <a:pt x="2450169" y="2558860"/>
                </a:cubicBezTo>
                <a:cubicBezTo>
                  <a:pt x="2440183" y="2540018"/>
                  <a:pt x="2435189" y="2522169"/>
                  <a:pt x="2435189" y="2505311"/>
                </a:cubicBezTo>
                <a:cubicBezTo>
                  <a:pt x="2435189" y="2500353"/>
                  <a:pt x="2435871" y="2495147"/>
                  <a:pt x="2437232" y="2489693"/>
                </a:cubicBezTo>
                <a:cubicBezTo>
                  <a:pt x="2438594" y="2484239"/>
                  <a:pt x="2441545" y="2481512"/>
                  <a:pt x="2446084" y="2481512"/>
                </a:cubicBezTo>
                <a:close/>
                <a:moveTo>
                  <a:pt x="3741124" y="2410113"/>
                </a:moveTo>
                <a:cubicBezTo>
                  <a:pt x="3756103" y="2433913"/>
                  <a:pt x="3771083" y="2457712"/>
                  <a:pt x="3786062" y="2481512"/>
                </a:cubicBezTo>
                <a:cubicBezTo>
                  <a:pt x="4046049" y="2481512"/>
                  <a:pt x="4306036" y="2481512"/>
                  <a:pt x="4566023" y="2481512"/>
                </a:cubicBezTo>
                <a:cubicBezTo>
                  <a:pt x="4569200" y="2481512"/>
                  <a:pt x="4572378" y="2481512"/>
                  <a:pt x="4575555" y="2481512"/>
                </a:cubicBezTo>
                <a:cubicBezTo>
                  <a:pt x="4582818" y="2503328"/>
                  <a:pt x="4590081" y="2525144"/>
                  <a:pt x="4597344" y="2546960"/>
                </a:cubicBezTo>
                <a:cubicBezTo>
                  <a:pt x="4607330" y="2550926"/>
                  <a:pt x="4618224" y="2554149"/>
                  <a:pt x="4630027" y="2556628"/>
                </a:cubicBezTo>
                <a:cubicBezTo>
                  <a:pt x="4641829" y="2559107"/>
                  <a:pt x="4654539" y="2561835"/>
                  <a:pt x="4668157" y="2564809"/>
                </a:cubicBezTo>
                <a:cubicBezTo>
                  <a:pt x="4690854" y="2569768"/>
                  <a:pt x="4715366" y="2575965"/>
                  <a:pt x="4741693" y="2583403"/>
                </a:cubicBezTo>
                <a:cubicBezTo>
                  <a:pt x="4768021" y="2590840"/>
                  <a:pt x="4792534" y="2601004"/>
                  <a:pt x="4815230" y="2613896"/>
                </a:cubicBezTo>
                <a:cubicBezTo>
                  <a:pt x="4837927" y="2626787"/>
                  <a:pt x="4856765" y="2643397"/>
                  <a:pt x="4871745" y="2663726"/>
                </a:cubicBezTo>
                <a:cubicBezTo>
                  <a:pt x="4886724" y="2684054"/>
                  <a:pt x="4894214" y="2709589"/>
                  <a:pt x="4894214" y="2740330"/>
                </a:cubicBezTo>
                <a:cubicBezTo>
                  <a:pt x="4894214" y="2750246"/>
                  <a:pt x="4893307" y="2759171"/>
                  <a:pt x="4891491" y="2767104"/>
                </a:cubicBezTo>
                <a:cubicBezTo>
                  <a:pt x="4889675" y="2775038"/>
                  <a:pt x="4886951" y="2780492"/>
                  <a:pt x="4883320" y="2783467"/>
                </a:cubicBezTo>
                <a:cubicBezTo>
                  <a:pt x="4872426" y="2780492"/>
                  <a:pt x="4862439" y="2778508"/>
                  <a:pt x="4853360" y="2777517"/>
                </a:cubicBezTo>
                <a:cubicBezTo>
                  <a:pt x="4844282" y="2776525"/>
                  <a:pt x="4834750" y="2776029"/>
                  <a:pt x="4824763" y="2776029"/>
                </a:cubicBezTo>
                <a:cubicBezTo>
                  <a:pt x="4800251" y="2776029"/>
                  <a:pt x="4779370" y="2780739"/>
                  <a:pt x="4762120" y="2790160"/>
                </a:cubicBezTo>
                <a:cubicBezTo>
                  <a:pt x="4744871" y="2799581"/>
                  <a:pt x="4730572" y="2810985"/>
                  <a:pt x="4719224" y="2824372"/>
                </a:cubicBezTo>
                <a:cubicBezTo>
                  <a:pt x="4707876" y="2837759"/>
                  <a:pt x="4699705" y="2852386"/>
                  <a:pt x="4694712" y="2868252"/>
                </a:cubicBezTo>
                <a:cubicBezTo>
                  <a:pt x="4689718" y="2884118"/>
                  <a:pt x="4687222" y="2898497"/>
                  <a:pt x="4687222" y="2911388"/>
                </a:cubicBezTo>
                <a:cubicBezTo>
                  <a:pt x="4687222" y="2944113"/>
                  <a:pt x="4699024" y="2972374"/>
                  <a:pt x="4722628" y="2996174"/>
                </a:cubicBezTo>
                <a:cubicBezTo>
                  <a:pt x="4746233" y="3019973"/>
                  <a:pt x="4774377" y="3031873"/>
                  <a:pt x="4807059" y="3031873"/>
                </a:cubicBezTo>
                <a:cubicBezTo>
                  <a:pt x="4819770" y="3031873"/>
                  <a:pt x="4832933" y="3028898"/>
                  <a:pt x="4846552" y="3022948"/>
                </a:cubicBezTo>
                <a:cubicBezTo>
                  <a:pt x="4860169" y="3016998"/>
                  <a:pt x="4872880" y="3008817"/>
                  <a:pt x="4884681" y="2998405"/>
                </a:cubicBezTo>
                <a:cubicBezTo>
                  <a:pt x="4896484" y="2987993"/>
                  <a:pt x="4907151" y="2975597"/>
                  <a:pt x="4916684" y="2961219"/>
                </a:cubicBezTo>
                <a:cubicBezTo>
                  <a:pt x="4926216" y="2946839"/>
                  <a:pt x="4933252" y="2930725"/>
                  <a:pt x="4937791" y="2912876"/>
                </a:cubicBezTo>
                <a:cubicBezTo>
                  <a:pt x="4961396" y="2921801"/>
                  <a:pt x="4983185" y="2939154"/>
                  <a:pt x="5003157" y="2964937"/>
                </a:cubicBezTo>
                <a:cubicBezTo>
                  <a:pt x="5023131" y="2990720"/>
                  <a:pt x="5040380" y="3018982"/>
                  <a:pt x="5054905" y="3049722"/>
                </a:cubicBezTo>
                <a:cubicBezTo>
                  <a:pt x="5069432" y="3080463"/>
                  <a:pt x="5080780" y="3110461"/>
                  <a:pt x="5088950" y="3139714"/>
                </a:cubicBezTo>
                <a:cubicBezTo>
                  <a:pt x="5097121" y="3168967"/>
                  <a:pt x="5101206" y="3191527"/>
                  <a:pt x="5101206" y="3207394"/>
                </a:cubicBezTo>
                <a:cubicBezTo>
                  <a:pt x="5115278" y="3224251"/>
                  <a:pt x="5129350" y="3241109"/>
                  <a:pt x="5143422" y="3257967"/>
                </a:cubicBezTo>
                <a:cubicBezTo>
                  <a:pt x="5143422" y="2999149"/>
                  <a:pt x="5143422" y="2740330"/>
                  <a:pt x="5143422" y="2481512"/>
                </a:cubicBezTo>
                <a:cubicBezTo>
                  <a:pt x="5191992" y="2481512"/>
                  <a:pt x="5240563" y="2481512"/>
                  <a:pt x="5289133" y="2481512"/>
                </a:cubicBezTo>
                <a:cubicBezTo>
                  <a:pt x="5272338" y="2457712"/>
                  <a:pt x="5255543" y="2433913"/>
                  <a:pt x="5238747" y="2410113"/>
                </a:cubicBezTo>
                <a:cubicBezTo>
                  <a:pt x="5002819" y="2410113"/>
                  <a:pt x="4766891" y="2410113"/>
                  <a:pt x="4530962" y="2410113"/>
                </a:cubicBezTo>
                <a:cubicBezTo>
                  <a:pt x="4527669" y="2410113"/>
                  <a:pt x="4524376" y="2410113"/>
                  <a:pt x="4521083" y="2410113"/>
                </a:cubicBezTo>
                <a:cubicBezTo>
                  <a:pt x="4261097" y="2410113"/>
                  <a:pt x="4001110" y="2410113"/>
                  <a:pt x="3741124" y="2410113"/>
                </a:cubicBezTo>
                <a:close/>
                <a:moveTo>
                  <a:pt x="3595458" y="2265829"/>
                </a:moveTo>
                <a:cubicBezTo>
                  <a:pt x="3595458" y="2384826"/>
                  <a:pt x="3595458" y="2503824"/>
                  <a:pt x="3595458" y="2622820"/>
                </a:cubicBezTo>
                <a:cubicBezTo>
                  <a:pt x="3582748" y="2597038"/>
                  <a:pt x="3568903" y="2572247"/>
                  <a:pt x="3553924" y="2548448"/>
                </a:cubicBezTo>
                <a:cubicBezTo>
                  <a:pt x="3538944" y="2524648"/>
                  <a:pt x="3522376" y="2503576"/>
                  <a:pt x="3504218" y="2485230"/>
                </a:cubicBezTo>
                <a:cubicBezTo>
                  <a:pt x="3486061" y="2466885"/>
                  <a:pt x="3466088" y="2451762"/>
                  <a:pt x="3444299" y="2439863"/>
                </a:cubicBezTo>
                <a:cubicBezTo>
                  <a:pt x="3422511" y="2427963"/>
                  <a:pt x="3397999" y="2421517"/>
                  <a:pt x="3370763" y="2420526"/>
                </a:cubicBezTo>
                <a:cubicBezTo>
                  <a:pt x="3368039" y="2420526"/>
                  <a:pt x="3365315" y="2420526"/>
                  <a:pt x="3362592" y="2420526"/>
                </a:cubicBezTo>
                <a:cubicBezTo>
                  <a:pt x="3355329" y="2420526"/>
                  <a:pt x="3344661" y="2421517"/>
                  <a:pt x="3330590" y="2423501"/>
                </a:cubicBezTo>
                <a:cubicBezTo>
                  <a:pt x="3316518" y="2425484"/>
                  <a:pt x="3300630" y="2429698"/>
                  <a:pt x="3282927" y="2436144"/>
                </a:cubicBezTo>
                <a:cubicBezTo>
                  <a:pt x="3265224" y="2442590"/>
                  <a:pt x="3246840" y="2452506"/>
                  <a:pt x="3227775" y="2465893"/>
                </a:cubicBezTo>
                <a:cubicBezTo>
                  <a:pt x="3208710" y="2479280"/>
                  <a:pt x="3191006" y="2497874"/>
                  <a:pt x="3174665" y="2521673"/>
                </a:cubicBezTo>
                <a:cubicBezTo>
                  <a:pt x="3162863" y="2538531"/>
                  <a:pt x="3154465" y="2555389"/>
                  <a:pt x="3149472" y="2572247"/>
                </a:cubicBezTo>
                <a:cubicBezTo>
                  <a:pt x="3144479" y="2589105"/>
                  <a:pt x="3141982" y="2604971"/>
                  <a:pt x="3141982" y="2619846"/>
                </a:cubicBezTo>
                <a:cubicBezTo>
                  <a:pt x="3141982" y="2629762"/>
                  <a:pt x="3143116" y="2640918"/>
                  <a:pt x="3145387" y="2653313"/>
                </a:cubicBezTo>
                <a:cubicBezTo>
                  <a:pt x="3147656" y="2665709"/>
                  <a:pt x="3151968" y="2677113"/>
                  <a:pt x="3158323" y="2687525"/>
                </a:cubicBezTo>
                <a:cubicBezTo>
                  <a:pt x="3164679" y="2697937"/>
                  <a:pt x="3173303" y="2706614"/>
                  <a:pt x="3184198" y="2713556"/>
                </a:cubicBezTo>
                <a:cubicBezTo>
                  <a:pt x="3195092" y="2720497"/>
                  <a:pt x="3209618" y="2723968"/>
                  <a:pt x="3227775" y="2723968"/>
                </a:cubicBezTo>
                <a:cubicBezTo>
                  <a:pt x="3236854" y="2723968"/>
                  <a:pt x="3247521" y="2720497"/>
                  <a:pt x="3259777" y="2713556"/>
                </a:cubicBezTo>
                <a:cubicBezTo>
                  <a:pt x="3272033" y="2706614"/>
                  <a:pt x="3285878" y="2699177"/>
                  <a:pt x="3301311" y="2691244"/>
                </a:cubicBezTo>
                <a:cubicBezTo>
                  <a:pt x="3314022" y="2685294"/>
                  <a:pt x="3325370" y="2679840"/>
                  <a:pt x="3335356" y="2674882"/>
                </a:cubicBezTo>
                <a:cubicBezTo>
                  <a:pt x="3345343" y="2669923"/>
                  <a:pt x="3351698" y="2667444"/>
                  <a:pt x="3354421" y="2667444"/>
                </a:cubicBezTo>
                <a:cubicBezTo>
                  <a:pt x="3373486" y="2667444"/>
                  <a:pt x="3383019" y="2675378"/>
                  <a:pt x="3383019" y="2691244"/>
                </a:cubicBezTo>
                <a:cubicBezTo>
                  <a:pt x="3383019" y="2699177"/>
                  <a:pt x="3378480" y="2711820"/>
                  <a:pt x="3369401" y="2729174"/>
                </a:cubicBezTo>
                <a:cubicBezTo>
                  <a:pt x="3360323" y="2746528"/>
                  <a:pt x="3345343" y="2767104"/>
                  <a:pt x="3324462" y="2790904"/>
                </a:cubicBezTo>
                <a:cubicBezTo>
                  <a:pt x="3309028" y="2808754"/>
                  <a:pt x="3294957" y="2823380"/>
                  <a:pt x="3282246" y="2834784"/>
                </a:cubicBezTo>
                <a:cubicBezTo>
                  <a:pt x="3269537" y="2846188"/>
                  <a:pt x="3259550" y="2854865"/>
                  <a:pt x="3252287" y="2860815"/>
                </a:cubicBezTo>
                <a:cubicBezTo>
                  <a:pt x="3249109" y="2862798"/>
                  <a:pt x="3245932" y="2864781"/>
                  <a:pt x="3242755" y="2866765"/>
                </a:cubicBezTo>
                <a:cubicBezTo>
                  <a:pt x="3271352" y="2902464"/>
                  <a:pt x="3299950" y="2938163"/>
                  <a:pt x="3328547" y="2973862"/>
                </a:cubicBezTo>
                <a:cubicBezTo>
                  <a:pt x="3373033" y="2920313"/>
                  <a:pt x="3405715" y="2870731"/>
                  <a:pt x="3426596" y="2825115"/>
                </a:cubicBezTo>
                <a:cubicBezTo>
                  <a:pt x="3447477" y="2779500"/>
                  <a:pt x="3457917" y="2745784"/>
                  <a:pt x="3457917" y="2723968"/>
                </a:cubicBezTo>
                <a:cubicBezTo>
                  <a:pt x="3457917" y="2685294"/>
                  <a:pt x="3446796" y="2655049"/>
                  <a:pt x="3424553" y="2633233"/>
                </a:cubicBezTo>
                <a:cubicBezTo>
                  <a:pt x="3402311" y="2611417"/>
                  <a:pt x="3363954" y="2600509"/>
                  <a:pt x="3309482" y="2600509"/>
                </a:cubicBezTo>
                <a:cubicBezTo>
                  <a:pt x="3291325" y="2600509"/>
                  <a:pt x="3274076" y="2602988"/>
                  <a:pt x="3257734" y="2607946"/>
                </a:cubicBezTo>
                <a:cubicBezTo>
                  <a:pt x="3270445" y="2576213"/>
                  <a:pt x="3287921" y="2553406"/>
                  <a:pt x="3310163" y="2539523"/>
                </a:cubicBezTo>
                <a:cubicBezTo>
                  <a:pt x="3332406" y="2525639"/>
                  <a:pt x="3356237" y="2518698"/>
                  <a:pt x="3381657" y="2518698"/>
                </a:cubicBezTo>
                <a:cubicBezTo>
                  <a:pt x="3397090" y="2518698"/>
                  <a:pt x="3413432" y="2522417"/>
                  <a:pt x="3430681" y="2529854"/>
                </a:cubicBezTo>
                <a:cubicBezTo>
                  <a:pt x="3447931" y="2537292"/>
                  <a:pt x="3464272" y="2546960"/>
                  <a:pt x="3479706" y="2558860"/>
                </a:cubicBezTo>
                <a:cubicBezTo>
                  <a:pt x="3495140" y="2570759"/>
                  <a:pt x="3508758" y="2583403"/>
                  <a:pt x="3520560" y="2596790"/>
                </a:cubicBezTo>
                <a:cubicBezTo>
                  <a:pt x="3532362" y="2610177"/>
                  <a:pt x="3540533" y="2622820"/>
                  <a:pt x="3545072" y="2634720"/>
                </a:cubicBezTo>
                <a:cubicBezTo>
                  <a:pt x="3563229" y="2659511"/>
                  <a:pt x="3576167" y="2683559"/>
                  <a:pt x="3583883" y="2706862"/>
                </a:cubicBezTo>
                <a:cubicBezTo>
                  <a:pt x="3591600" y="2730166"/>
                  <a:pt x="3595458" y="2747272"/>
                  <a:pt x="3595458" y="2758180"/>
                </a:cubicBezTo>
                <a:cubicBezTo>
                  <a:pt x="3595458" y="2899984"/>
                  <a:pt x="3595458" y="3041789"/>
                  <a:pt x="3595458" y="3183594"/>
                </a:cubicBezTo>
                <a:cubicBezTo>
                  <a:pt x="3619516" y="3207394"/>
                  <a:pt x="3643575" y="3231193"/>
                  <a:pt x="3667633" y="3254992"/>
                </a:cubicBezTo>
                <a:cubicBezTo>
                  <a:pt x="3667633" y="2997165"/>
                  <a:pt x="3667633" y="2739338"/>
                  <a:pt x="3667633" y="2481512"/>
                </a:cubicBezTo>
                <a:cubicBezTo>
                  <a:pt x="3705763" y="2481512"/>
                  <a:pt x="3743893" y="2481512"/>
                  <a:pt x="3782023" y="2481512"/>
                </a:cubicBezTo>
                <a:cubicBezTo>
                  <a:pt x="3764774" y="2457712"/>
                  <a:pt x="3747525" y="2433913"/>
                  <a:pt x="3730276" y="2410113"/>
                </a:cubicBezTo>
                <a:cubicBezTo>
                  <a:pt x="3708941" y="2410113"/>
                  <a:pt x="3687606" y="2410113"/>
                  <a:pt x="3666271" y="2410113"/>
                </a:cubicBezTo>
                <a:cubicBezTo>
                  <a:pt x="3664456" y="2406147"/>
                  <a:pt x="3663548" y="2402676"/>
                  <a:pt x="3663548" y="2399701"/>
                </a:cubicBezTo>
                <a:cubicBezTo>
                  <a:pt x="3663548" y="2396726"/>
                  <a:pt x="3662640" y="2392760"/>
                  <a:pt x="3660824" y="2387801"/>
                </a:cubicBezTo>
                <a:cubicBezTo>
                  <a:pt x="3656285" y="2366977"/>
                  <a:pt x="3649703" y="2344169"/>
                  <a:pt x="3641078" y="2319378"/>
                </a:cubicBezTo>
                <a:cubicBezTo>
                  <a:pt x="3632454" y="2294587"/>
                  <a:pt x="3617247" y="2276738"/>
                  <a:pt x="3595458" y="2265829"/>
                </a:cubicBezTo>
                <a:close/>
                <a:moveTo>
                  <a:pt x="2909623" y="2264342"/>
                </a:moveTo>
                <a:cubicBezTo>
                  <a:pt x="2909623" y="2333261"/>
                  <a:pt x="2909623" y="2402180"/>
                  <a:pt x="2909623" y="2471099"/>
                </a:cubicBezTo>
                <a:cubicBezTo>
                  <a:pt x="2905084" y="2460191"/>
                  <a:pt x="2898502" y="2450771"/>
                  <a:pt x="2889878" y="2442838"/>
                </a:cubicBezTo>
                <a:cubicBezTo>
                  <a:pt x="2881253" y="2434904"/>
                  <a:pt x="2868316" y="2423996"/>
                  <a:pt x="2851067" y="2410113"/>
                </a:cubicBezTo>
                <a:cubicBezTo>
                  <a:pt x="2830463" y="2410113"/>
                  <a:pt x="2809859" y="2410113"/>
                  <a:pt x="2789255" y="2410113"/>
                </a:cubicBezTo>
                <a:cubicBezTo>
                  <a:pt x="2769005" y="2410113"/>
                  <a:pt x="2748755" y="2410113"/>
                  <a:pt x="2728506" y="2410113"/>
                </a:cubicBezTo>
                <a:cubicBezTo>
                  <a:pt x="2490923" y="2410113"/>
                  <a:pt x="2253340" y="2410113"/>
                  <a:pt x="2015758" y="2410113"/>
                </a:cubicBezTo>
                <a:cubicBezTo>
                  <a:pt x="2030738" y="2433913"/>
                  <a:pt x="2045717" y="2457712"/>
                  <a:pt x="2060698" y="2481512"/>
                </a:cubicBezTo>
                <a:cubicBezTo>
                  <a:pt x="2149667" y="2481512"/>
                  <a:pt x="2238638" y="2481512"/>
                  <a:pt x="2327608" y="2481512"/>
                </a:cubicBezTo>
                <a:cubicBezTo>
                  <a:pt x="2311267" y="2500353"/>
                  <a:pt x="2297876" y="2519442"/>
                  <a:pt x="2287435" y="2538779"/>
                </a:cubicBezTo>
                <a:cubicBezTo>
                  <a:pt x="2276994" y="2558116"/>
                  <a:pt x="2266781" y="2576709"/>
                  <a:pt x="2256795" y="2594559"/>
                </a:cubicBezTo>
                <a:cubicBezTo>
                  <a:pt x="2246809" y="2614392"/>
                  <a:pt x="2237276" y="2631497"/>
                  <a:pt x="2228198" y="2645876"/>
                </a:cubicBezTo>
                <a:cubicBezTo>
                  <a:pt x="2219119" y="2660255"/>
                  <a:pt x="2208224" y="2667444"/>
                  <a:pt x="2195514" y="2667444"/>
                </a:cubicBezTo>
                <a:cubicBezTo>
                  <a:pt x="2188252" y="2667444"/>
                  <a:pt x="2179173" y="2660255"/>
                  <a:pt x="2168279" y="2645876"/>
                </a:cubicBezTo>
                <a:cubicBezTo>
                  <a:pt x="2157384" y="2631497"/>
                  <a:pt x="2148760" y="2616375"/>
                  <a:pt x="2142404" y="2600509"/>
                </a:cubicBezTo>
                <a:cubicBezTo>
                  <a:pt x="2125609" y="2608938"/>
                  <a:pt x="2108814" y="2617367"/>
                  <a:pt x="2092018" y="2625796"/>
                </a:cubicBezTo>
                <a:cubicBezTo>
                  <a:pt x="2120162" y="2682319"/>
                  <a:pt x="2148305" y="2720993"/>
                  <a:pt x="2176449" y="2741818"/>
                </a:cubicBezTo>
                <a:cubicBezTo>
                  <a:pt x="2204593" y="2762642"/>
                  <a:pt x="2225927" y="2773054"/>
                  <a:pt x="2240454" y="2773054"/>
                </a:cubicBezTo>
                <a:cubicBezTo>
                  <a:pt x="2254071" y="2773054"/>
                  <a:pt x="2266101" y="2765617"/>
                  <a:pt x="2276541" y="2750742"/>
                </a:cubicBezTo>
                <a:cubicBezTo>
                  <a:pt x="2286982" y="2735868"/>
                  <a:pt x="2299011" y="2715043"/>
                  <a:pt x="2312628" y="2688269"/>
                </a:cubicBezTo>
                <a:cubicBezTo>
                  <a:pt x="2312628" y="2688765"/>
                  <a:pt x="2312628" y="2689261"/>
                  <a:pt x="2312628" y="2689756"/>
                </a:cubicBezTo>
                <a:cubicBezTo>
                  <a:pt x="2320799" y="2674882"/>
                  <a:pt x="2330785" y="2656784"/>
                  <a:pt x="2342588" y="2635464"/>
                </a:cubicBezTo>
                <a:cubicBezTo>
                  <a:pt x="2354390" y="2614143"/>
                  <a:pt x="2368008" y="2591584"/>
                  <a:pt x="2383441" y="2567784"/>
                </a:cubicBezTo>
                <a:cubicBezTo>
                  <a:pt x="2389797" y="2587617"/>
                  <a:pt x="2398875" y="2608194"/>
                  <a:pt x="2410677" y="2629514"/>
                </a:cubicBezTo>
                <a:cubicBezTo>
                  <a:pt x="2422480" y="2650834"/>
                  <a:pt x="2436098" y="2670915"/>
                  <a:pt x="2451531" y="2689756"/>
                </a:cubicBezTo>
                <a:cubicBezTo>
                  <a:pt x="2466965" y="2708597"/>
                  <a:pt x="2483760" y="2725703"/>
                  <a:pt x="2501917" y="2741074"/>
                </a:cubicBezTo>
                <a:cubicBezTo>
                  <a:pt x="2520075" y="2756444"/>
                  <a:pt x="2538686" y="2768096"/>
                  <a:pt x="2557751" y="2776029"/>
                </a:cubicBezTo>
                <a:cubicBezTo>
                  <a:pt x="2484214" y="2823132"/>
                  <a:pt x="2410677" y="2870235"/>
                  <a:pt x="2337141" y="2917338"/>
                </a:cubicBezTo>
                <a:cubicBezTo>
                  <a:pt x="2362107" y="2951054"/>
                  <a:pt x="2387073" y="2984770"/>
                  <a:pt x="2412039" y="3018486"/>
                </a:cubicBezTo>
                <a:cubicBezTo>
                  <a:pt x="2414763" y="3015511"/>
                  <a:pt x="2416578" y="3014023"/>
                  <a:pt x="2417487" y="3014023"/>
                </a:cubicBezTo>
                <a:cubicBezTo>
                  <a:pt x="2418395" y="3014023"/>
                  <a:pt x="2419756" y="3014023"/>
                  <a:pt x="2421572" y="3014023"/>
                </a:cubicBezTo>
                <a:cubicBezTo>
                  <a:pt x="2428834" y="3015015"/>
                  <a:pt x="2434282" y="3015263"/>
                  <a:pt x="2437913" y="3014767"/>
                </a:cubicBezTo>
                <a:cubicBezTo>
                  <a:pt x="2441545" y="3014271"/>
                  <a:pt x="2448354" y="3014519"/>
                  <a:pt x="2458340" y="3015511"/>
                </a:cubicBezTo>
                <a:cubicBezTo>
                  <a:pt x="2464695" y="3016502"/>
                  <a:pt x="2470369" y="3017742"/>
                  <a:pt x="2475362" y="3019229"/>
                </a:cubicBezTo>
                <a:cubicBezTo>
                  <a:pt x="2480356" y="3020717"/>
                  <a:pt x="2486030" y="3022700"/>
                  <a:pt x="2492385" y="3025179"/>
                </a:cubicBezTo>
                <a:cubicBezTo>
                  <a:pt x="2498740" y="3027658"/>
                  <a:pt x="2506003" y="3030881"/>
                  <a:pt x="2514173" y="3034848"/>
                </a:cubicBezTo>
                <a:cubicBezTo>
                  <a:pt x="2522344" y="3038814"/>
                  <a:pt x="2532785" y="3043773"/>
                  <a:pt x="2545495" y="3049722"/>
                </a:cubicBezTo>
                <a:cubicBezTo>
                  <a:pt x="2559112" y="3059639"/>
                  <a:pt x="2568418" y="3066084"/>
                  <a:pt x="2573411" y="3069060"/>
                </a:cubicBezTo>
                <a:cubicBezTo>
                  <a:pt x="2578405" y="3072034"/>
                  <a:pt x="2581809" y="3074513"/>
                  <a:pt x="2583625" y="3076497"/>
                </a:cubicBezTo>
                <a:cubicBezTo>
                  <a:pt x="2590887" y="3082942"/>
                  <a:pt x="2598150" y="3089388"/>
                  <a:pt x="2605413" y="3095834"/>
                </a:cubicBezTo>
                <a:cubicBezTo>
                  <a:pt x="2606775" y="3098313"/>
                  <a:pt x="2608137" y="3100792"/>
                  <a:pt x="2609499" y="3103271"/>
                </a:cubicBezTo>
                <a:cubicBezTo>
                  <a:pt x="2611314" y="3105254"/>
                  <a:pt x="2613130" y="3106246"/>
                  <a:pt x="2614946" y="3106246"/>
                </a:cubicBezTo>
                <a:cubicBezTo>
                  <a:pt x="2634011" y="3126575"/>
                  <a:pt x="2653076" y="3146903"/>
                  <a:pt x="2672141" y="3167232"/>
                </a:cubicBezTo>
                <a:cubicBezTo>
                  <a:pt x="2672141" y="3166240"/>
                  <a:pt x="2672141" y="3165249"/>
                  <a:pt x="2672141" y="3164257"/>
                </a:cubicBezTo>
                <a:cubicBezTo>
                  <a:pt x="2678950" y="3175661"/>
                  <a:pt x="2685759" y="3187065"/>
                  <a:pt x="2692568" y="3198469"/>
                </a:cubicBezTo>
                <a:cubicBezTo>
                  <a:pt x="2693476" y="3199460"/>
                  <a:pt x="2694383" y="3200452"/>
                  <a:pt x="2695291" y="3201444"/>
                </a:cubicBezTo>
                <a:cubicBezTo>
                  <a:pt x="2696200" y="3202435"/>
                  <a:pt x="2697107" y="3204419"/>
                  <a:pt x="2698015" y="3207394"/>
                </a:cubicBezTo>
                <a:cubicBezTo>
                  <a:pt x="2699831" y="3212848"/>
                  <a:pt x="2701646" y="3218302"/>
                  <a:pt x="2703462" y="3223756"/>
                </a:cubicBezTo>
                <a:cubicBezTo>
                  <a:pt x="2714810" y="3231689"/>
                  <a:pt x="2726159" y="3239622"/>
                  <a:pt x="2737507" y="3247555"/>
                </a:cubicBezTo>
                <a:cubicBezTo>
                  <a:pt x="2737961" y="3064101"/>
                  <a:pt x="2738415" y="2880648"/>
                  <a:pt x="2738869" y="2697194"/>
                </a:cubicBezTo>
                <a:cubicBezTo>
                  <a:pt x="2738869" y="2696202"/>
                  <a:pt x="2738869" y="2695210"/>
                  <a:pt x="2738869" y="2694219"/>
                </a:cubicBezTo>
                <a:cubicBezTo>
                  <a:pt x="2739777" y="2694219"/>
                  <a:pt x="2740231" y="2693723"/>
                  <a:pt x="2740231" y="2692731"/>
                </a:cubicBezTo>
                <a:cubicBezTo>
                  <a:pt x="2742046" y="2690748"/>
                  <a:pt x="2743408" y="2687773"/>
                  <a:pt x="2744316" y="2683807"/>
                </a:cubicBezTo>
                <a:cubicBezTo>
                  <a:pt x="2747948" y="2672898"/>
                  <a:pt x="2751579" y="2661990"/>
                  <a:pt x="2755211" y="2651082"/>
                </a:cubicBezTo>
                <a:cubicBezTo>
                  <a:pt x="2755211" y="2650091"/>
                  <a:pt x="2756119" y="2648603"/>
                  <a:pt x="2757934" y="2646620"/>
                </a:cubicBezTo>
                <a:cubicBezTo>
                  <a:pt x="2757026" y="2647611"/>
                  <a:pt x="2756572" y="2648107"/>
                  <a:pt x="2756572" y="2648107"/>
                </a:cubicBezTo>
                <a:cubicBezTo>
                  <a:pt x="2758387" y="2640174"/>
                  <a:pt x="2759749" y="2632241"/>
                  <a:pt x="2760657" y="2624308"/>
                </a:cubicBezTo>
                <a:cubicBezTo>
                  <a:pt x="2761566" y="2616375"/>
                  <a:pt x="2762019" y="2608442"/>
                  <a:pt x="2762019" y="2600509"/>
                </a:cubicBezTo>
                <a:cubicBezTo>
                  <a:pt x="2762019" y="2580676"/>
                  <a:pt x="2758842" y="2560099"/>
                  <a:pt x="2752487" y="2538779"/>
                </a:cubicBezTo>
                <a:cubicBezTo>
                  <a:pt x="2746131" y="2517458"/>
                  <a:pt x="2737961" y="2498369"/>
                  <a:pt x="2727975" y="2481512"/>
                </a:cubicBezTo>
                <a:cubicBezTo>
                  <a:pt x="2745401" y="2481512"/>
                  <a:pt x="2762827" y="2481512"/>
                  <a:pt x="2780253" y="2481512"/>
                </a:cubicBezTo>
                <a:cubicBezTo>
                  <a:pt x="2800227" y="2481512"/>
                  <a:pt x="2820199" y="2481512"/>
                  <a:pt x="2840172" y="2481512"/>
                </a:cubicBezTo>
                <a:cubicBezTo>
                  <a:pt x="2846527" y="2484487"/>
                  <a:pt x="2853563" y="2490932"/>
                  <a:pt x="2861280" y="2500849"/>
                </a:cubicBezTo>
                <a:cubicBezTo>
                  <a:pt x="2868997" y="2510765"/>
                  <a:pt x="2876487" y="2521673"/>
                  <a:pt x="2883750" y="2533573"/>
                </a:cubicBezTo>
                <a:cubicBezTo>
                  <a:pt x="2891012" y="2545472"/>
                  <a:pt x="2897140" y="2557372"/>
                  <a:pt x="2902134" y="2569272"/>
                </a:cubicBezTo>
                <a:cubicBezTo>
                  <a:pt x="2907127" y="2581172"/>
                  <a:pt x="2909623" y="2590592"/>
                  <a:pt x="2909623" y="2597534"/>
                </a:cubicBezTo>
                <a:cubicBezTo>
                  <a:pt x="2909623" y="2792887"/>
                  <a:pt x="2909623" y="2988241"/>
                  <a:pt x="2909623" y="3183594"/>
                </a:cubicBezTo>
                <a:cubicBezTo>
                  <a:pt x="2933228" y="3207394"/>
                  <a:pt x="2956832" y="3231193"/>
                  <a:pt x="2980437" y="3254992"/>
                </a:cubicBezTo>
                <a:cubicBezTo>
                  <a:pt x="2980437" y="2997165"/>
                  <a:pt x="2980437" y="2739338"/>
                  <a:pt x="2980437" y="2481512"/>
                </a:cubicBezTo>
                <a:cubicBezTo>
                  <a:pt x="3031277" y="2481512"/>
                  <a:pt x="3082117" y="2481512"/>
                  <a:pt x="3132957" y="2481512"/>
                </a:cubicBezTo>
                <a:cubicBezTo>
                  <a:pt x="3115708" y="2457712"/>
                  <a:pt x="3098458" y="2433913"/>
                  <a:pt x="3081209" y="2410113"/>
                </a:cubicBezTo>
                <a:cubicBezTo>
                  <a:pt x="3047164" y="2410113"/>
                  <a:pt x="3013120" y="2410113"/>
                  <a:pt x="2979075" y="2410113"/>
                </a:cubicBezTo>
                <a:cubicBezTo>
                  <a:pt x="2976805" y="2402180"/>
                  <a:pt x="2974535" y="2394247"/>
                  <a:pt x="2972266" y="2386314"/>
                </a:cubicBezTo>
                <a:cubicBezTo>
                  <a:pt x="2967727" y="2366481"/>
                  <a:pt x="2960691" y="2344169"/>
                  <a:pt x="2951158" y="2319378"/>
                </a:cubicBezTo>
                <a:cubicBezTo>
                  <a:pt x="2941626" y="2294587"/>
                  <a:pt x="2927781" y="2276242"/>
                  <a:pt x="2909623" y="2264342"/>
                </a:cubicBezTo>
                <a:close/>
                <a:moveTo>
                  <a:pt x="3899876" y="1227706"/>
                </a:moveTo>
                <a:cubicBezTo>
                  <a:pt x="3877180" y="1227706"/>
                  <a:pt x="3858569" y="1235391"/>
                  <a:pt x="3844043" y="1250762"/>
                </a:cubicBezTo>
                <a:cubicBezTo>
                  <a:pt x="3829517" y="1266132"/>
                  <a:pt x="3822254" y="1285221"/>
                  <a:pt x="3822254" y="1308029"/>
                </a:cubicBezTo>
                <a:cubicBezTo>
                  <a:pt x="3822254" y="1330837"/>
                  <a:pt x="3829517" y="1349926"/>
                  <a:pt x="3844043" y="1365297"/>
                </a:cubicBezTo>
                <a:cubicBezTo>
                  <a:pt x="3858569" y="1380667"/>
                  <a:pt x="3877180" y="1388352"/>
                  <a:pt x="3899876" y="1388352"/>
                </a:cubicBezTo>
                <a:cubicBezTo>
                  <a:pt x="3920757" y="1388352"/>
                  <a:pt x="3938914" y="1380667"/>
                  <a:pt x="3954348" y="1365297"/>
                </a:cubicBezTo>
                <a:cubicBezTo>
                  <a:pt x="3969782" y="1349926"/>
                  <a:pt x="3977498" y="1330837"/>
                  <a:pt x="3977498" y="1308029"/>
                </a:cubicBezTo>
                <a:cubicBezTo>
                  <a:pt x="3977498" y="1285221"/>
                  <a:pt x="3969782" y="1266132"/>
                  <a:pt x="3954348" y="1250762"/>
                </a:cubicBezTo>
                <a:cubicBezTo>
                  <a:pt x="3938914" y="1235391"/>
                  <a:pt x="3920757" y="1227706"/>
                  <a:pt x="3899876" y="1227706"/>
                </a:cubicBezTo>
                <a:close/>
                <a:moveTo>
                  <a:pt x="5000041" y="826091"/>
                </a:moveTo>
                <a:cubicBezTo>
                  <a:pt x="5000041" y="952525"/>
                  <a:pt x="5000041" y="1078960"/>
                  <a:pt x="5000041" y="1205394"/>
                </a:cubicBezTo>
                <a:cubicBezTo>
                  <a:pt x="4965543" y="1143912"/>
                  <a:pt x="4928775" y="1094826"/>
                  <a:pt x="4889737" y="1058135"/>
                </a:cubicBezTo>
                <a:cubicBezTo>
                  <a:pt x="4850698" y="1021445"/>
                  <a:pt x="4809844" y="993183"/>
                  <a:pt x="4767175" y="973350"/>
                </a:cubicBezTo>
                <a:cubicBezTo>
                  <a:pt x="4808937" y="947567"/>
                  <a:pt x="4847974" y="923024"/>
                  <a:pt x="4884289" y="899721"/>
                </a:cubicBezTo>
                <a:cubicBezTo>
                  <a:pt x="4920604" y="876417"/>
                  <a:pt x="4959188" y="851874"/>
                  <a:pt x="5000041" y="826091"/>
                </a:cubicBezTo>
                <a:close/>
                <a:moveTo>
                  <a:pt x="3278276" y="826091"/>
                </a:moveTo>
                <a:cubicBezTo>
                  <a:pt x="3278276" y="952525"/>
                  <a:pt x="3278276" y="1078960"/>
                  <a:pt x="3278276" y="1205394"/>
                </a:cubicBezTo>
                <a:cubicBezTo>
                  <a:pt x="3243778" y="1143912"/>
                  <a:pt x="3207010" y="1094826"/>
                  <a:pt x="3167972" y="1058135"/>
                </a:cubicBezTo>
                <a:cubicBezTo>
                  <a:pt x="3128933" y="1021445"/>
                  <a:pt x="3088079" y="993183"/>
                  <a:pt x="3045410" y="973350"/>
                </a:cubicBezTo>
                <a:cubicBezTo>
                  <a:pt x="3087172" y="947567"/>
                  <a:pt x="3126209" y="923024"/>
                  <a:pt x="3162524" y="899721"/>
                </a:cubicBezTo>
                <a:cubicBezTo>
                  <a:pt x="3198839" y="876417"/>
                  <a:pt x="3237423" y="851874"/>
                  <a:pt x="3278276" y="826091"/>
                </a:cubicBezTo>
                <a:close/>
                <a:moveTo>
                  <a:pt x="4135466" y="823116"/>
                </a:moveTo>
                <a:cubicBezTo>
                  <a:pt x="4135466" y="950542"/>
                  <a:pt x="4135466" y="1077968"/>
                  <a:pt x="4135466" y="1205394"/>
                </a:cubicBezTo>
                <a:cubicBezTo>
                  <a:pt x="4103691" y="1155812"/>
                  <a:pt x="4068511" y="1112180"/>
                  <a:pt x="4029927" y="1074497"/>
                </a:cubicBezTo>
                <a:cubicBezTo>
                  <a:pt x="3991343" y="1036815"/>
                  <a:pt x="3943453" y="1003099"/>
                  <a:pt x="3886258" y="973350"/>
                </a:cubicBezTo>
                <a:cubicBezTo>
                  <a:pt x="3930744" y="947567"/>
                  <a:pt x="3972505" y="922528"/>
                  <a:pt x="4011543" y="898233"/>
                </a:cubicBezTo>
                <a:cubicBezTo>
                  <a:pt x="4050581" y="873938"/>
                  <a:pt x="4091888" y="848899"/>
                  <a:pt x="4135466" y="823116"/>
                </a:cubicBezTo>
                <a:close/>
                <a:moveTo>
                  <a:pt x="6329334" y="674370"/>
                </a:moveTo>
                <a:cubicBezTo>
                  <a:pt x="6442362" y="674370"/>
                  <a:pt x="6555391" y="674370"/>
                  <a:pt x="6668419" y="674370"/>
                </a:cubicBezTo>
                <a:cubicBezTo>
                  <a:pt x="6668419" y="763618"/>
                  <a:pt x="6668419" y="852865"/>
                  <a:pt x="6668419" y="942113"/>
                </a:cubicBezTo>
                <a:cubicBezTo>
                  <a:pt x="6661157" y="930213"/>
                  <a:pt x="6652078" y="916826"/>
                  <a:pt x="6641184" y="901952"/>
                </a:cubicBezTo>
                <a:cubicBezTo>
                  <a:pt x="6630290" y="887077"/>
                  <a:pt x="6618714" y="873442"/>
                  <a:pt x="6606458" y="861046"/>
                </a:cubicBezTo>
                <a:cubicBezTo>
                  <a:pt x="6594202" y="848651"/>
                  <a:pt x="6581719" y="837991"/>
                  <a:pt x="6569009" y="829066"/>
                </a:cubicBezTo>
                <a:cubicBezTo>
                  <a:pt x="6556299" y="820141"/>
                  <a:pt x="6544043" y="815679"/>
                  <a:pt x="6532240" y="815679"/>
                </a:cubicBezTo>
                <a:cubicBezTo>
                  <a:pt x="6520439" y="815679"/>
                  <a:pt x="6509998" y="819397"/>
                  <a:pt x="6500919" y="826835"/>
                </a:cubicBezTo>
                <a:cubicBezTo>
                  <a:pt x="6491841" y="834272"/>
                  <a:pt x="6483216" y="842453"/>
                  <a:pt x="6475045" y="851378"/>
                </a:cubicBezTo>
                <a:cubicBezTo>
                  <a:pt x="6471414" y="854353"/>
                  <a:pt x="6467782" y="857328"/>
                  <a:pt x="6464151" y="860303"/>
                </a:cubicBezTo>
                <a:cubicBezTo>
                  <a:pt x="6461427" y="817662"/>
                  <a:pt x="6447810" y="780971"/>
                  <a:pt x="6423298" y="750230"/>
                </a:cubicBezTo>
                <a:cubicBezTo>
                  <a:pt x="6398785" y="719490"/>
                  <a:pt x="6367464" y="694203"/>
                  <a:pt x="6329334" y="674370"/>
                </a:cubicBezTo>
                <a:close/>
                <a:moveTo>
                  <a:pt x="1411815" y="458688"/>
                </a:moveTo>
                <a:cubicBezTo>
                  <a:pt x="1411815" y="527607"/>
                  <a:pt x="1411815" y="596526"/>
                  <a:pt x="1411815" y="665445"/>
                </a:cubicBezTo>
                <a:cubicBezTo>
                  <a:pt x="1407276" y="653545"/>
                  <a:pt x="1400921" y="643381"/>
                  <a:pt x="1392750" y="634952"/>
                </a:cubicBezTo>
                <a:cubicBezTo>
                  <a:pt x="1384579" y="626523"/>
                  <a:pt x="1371870" y="615863"/>
                  <a:pt x="1354620" y="602972"/>
                </a:cubicBezTo>
                <a:cubicBezTo>
                  <a:pt x="1055480" y="602972"/>
                  <a:pt x="756340" y="602972"/>
                  <a:pt x="457200" y="602972"/>
                </a:cubicBezTo>
                <a:cubicBezTo>
                  <a:pt x="472180" y="626771"/>
                  <a:pt x="487160" y="650570"/>
                  <a:pt x="502139" y="674370"/>
                </a:cubicBezTo>
                <a:cubicBezTo>
                  <a:pt x="721842" y="674370"/>
                  <a:pt x="941544" y="674370"/>
                  <a:pt x="1161246" y="674370"/>
                </a:cubicBezTo>
                <a:cubicBezTo>
                  <a:pt x="1161246" y="827083"/>
                  <a:pt x="1161246" y="979796"/>
                  <a:pt x="1161246" y="1132508"/>
                </a:cubicBezTo>
                <a:cubicBezTo>
                  <a:pt x="1159430" y="1128542"/>
                  <a:pt x="1157615" y="1124575"/>
                  <a:pt x="1155799" y="1120609"/>
                </a:cubicBezTo>
                <a:cubicBezTo>
                  <a:pt x="1153983" y="1114659"/>
                  <a:pt x="1150352" y="1106478"/>
                  <a:pt x="1144905" y="1096066"/>
                </a:cubicBezTo>
                <a:cubicBezTo>
                  <a:pt x="1139457" y="1085653"/>
                  <a:pt x="1134010" y="1075985"/>
                  <a:pt x="1128563" y="1067060"/>
                </a:cubicBezTo>
                <a:cubicBezTo>
                  <a:pt x="1121300" y="1054169"/>
                  <a:pt x="1114718" y="1041030"/>
                  <a:pt x="1108817" y="1027642"/>
                </a:cubicBezTo>
                <a:cubicBezTo>
                  <a:pt x="1102916" y="1014255"/>
                  <a:pt x="1099058" y="1001116"/>
                  <a:pt x="1097242" y="988225"/>
                </a:cubicBezTo>
                <a:cubicBezTo>
                  <a:pt x="1089979" y="942609"/>
                  <a:pt x="1077950" y="903439"/>
                  <a:pt x="1061154" y="870715"/>
                </a:cubicBezTo>
                <a:cubicBezTo>
                  <a:pt x="1044359" y="837991"/>
                  <a:pt x="1025748" y="811712"/>
                  <a:pt x="1005321" y="791879"/>
                </a:cubicBezTo>
                <a:cubicBezTo>
                  <a:pt x="984894" y="772047"/>
                  <a:pt x="963787" y="757420"/>
                  <a:pt x="941998" y="747999"/>
                </a:cubicBezTo>
                <a:cubicBezTo>
                  <a:pt x="920209" y="738579"/>
                  <a:pt x="900236" y="733868"/>
                  <a:pt x="882079" y="733868"/>
                </a:cubicBezTo>
                <a:cubicBezTo>
                  <a:pt x="861198" y="733868"/>
                  <a:pt x="841906" y="737587"/>
                  <a:pt x="824203" y="745024"/>
                </a:cubicBezTo>
                <a:cubicBezTo>
                  <a:pt x="806500" y="752462"/>
                  <a:pt x="791066" y="762626"/>
                  <a:pt x="777902" y="775517"/>
                </a:cubicBezTo>
                <a:cubicBezTo>
                  <a:pt x="764738" y="788409"/>
                  <a:pt x="754525" y="803531"/>
                  <a:pt x="747262" y="820885"/>
                </a:cubicBezTo>
                <a:cubicBezTo>
                  <a:pt x="739999" y="838239"/>
                  <a:pt x="736367" y="856336"/>
                  <a:pt x="736367" y="875177"/>
                </a:cubicBezTo>
                <a:cubicBezTo>
                  <a:pt x="736367" y="906910"/>
                  <a:pt x="746581" y="933436"/>
                  <a:pt x="767008" y="954757"/>
                </a:cubicBezTo>
                <a:cubicBezTo>
                  <a:pt x="787435" y="976077"/>
                  <a:pt x="810812" y="986737"/>
                  <a:pt x="837140" y="986737"/>
                </a:cubicBezTo>
                <a:cubicBezTo>
                  <a:pt x="866192" y="986737"/>
                  <a:pt x="888434" y="977317"/>
                  <a:pt x="903868" y="958475"/>
                </a:cubicBezTo>
                <a:cubicBezTo>
                  <a:pt x="919301" y="939634"/>
                  <a:pt x="927018" y="917322"/>
                  <a:pt x="927018" y="891539"/>
                </a:cubicBezTo>
                <a:cubicBezTo>
                  <a:pt x="927018" y="873690"/>
                  <a:pt x="923387" y="857328"/>
                  <a:pt x="916124" y="842453"/>
                </a:cubicBezTo>
                <a:cubicBezTo>
                  <a:pt x="917032" y="841462"/>
                  <a:pt x="917259" y="841214"/>
                  <a:pt x="916804" y="841709"/>
                </a:cubicBezTo>
                <a:cubicBezTo>
                  <a:pt x="916351" y="842205"/>
                  <a:pt x="918847" y="842453"/>
                  <a:pt x="924294" y="842453"/>
                </a:cubicBezTo>
                <a:cubicBezTo>
                  <a:pt x="939728" y="842453"/>
                  <a:pt x="953800" y="846172"/>
                  <a:pt x="966510" y="853609"/>
                </a:cubicBezTo>
                <a:cubicBezTo>
                  <a:pt x="979220" y="861046"/>
                  <a:pt x="990341" y="870963"/>
                  <a:pt x="999874" y="883358"/>
                </a:cubicBezTo>
                <a:cubicBezTo>
                  <a:pt x="1009406" y="895754"/>
                  <a:pt x="1016669" y="909885"/>
                  <a:pt x="1021663" y="925751"/>
                </a:cubicBezTo>
                <a:cubicBezTo>
                  <a:pt x="1026656" y="941617"/>
                  <a:pt x="1029152" y="957979"/>
                  <a:pt x="1029152" y="974837"/>
                </a:cubicBezTo>
                <a:cubicBezTo>
                  <a:pt x="1029152" y="996653"/>
                  <a:pt x="1025748" y="1017726"/>
                  <a:pt x="1018939" y="1038055"/>
                </a:cubicBezTo>
                <a:cubicBezTo>
                  <a:pt x="1012130" y="1058383"/>
                  <a:pt x="1001917" y="1076233"/>
                  <a:pt x="988299" y="1091603"/>
                </a:cubicBezTo>
                <a:cubicBezTo>
                  <a:pt x="974681" y="1106974"/>
                  <a:pt x="957658" y="1119369"/>
                  <a:pt x="937232" y="1128790"/>
                </a:cubicBezTo>
                <a:cubicBezTo>
                  <a:pt x="916804" y="1138210"/>
                  <a:pt x="892973" y="1142921"/>
                  <a:pt x="865737" y="1142921"/>
                </a:cubicBezTo>
                <a:cubicBezTo>
                  <a:pt x="838502" y="1142921"/>
                  <a:pt x="810585" y="1135731"/>
                  <a:pt x="781987" y="1121352"/>
                </a:cubicBezTo>
                <a:cubicBezTo>
                  <a:pt x="753390" y="1106974"/>
                  <a:pt x="725473" y="1083918"/>
                  <a:pt x="698237" y="1052186"/>
                </a:cubicBezTo>
                <a:cubicBezTo>
                  <a:pt x="671001" y="1020453"/>
                  <a:pt x="645355" y="979796"/>
                  <a:pt x="621296" y="930213"/>
                </a:cubicBezTo>
                <a:cubicBezTo>
                  <a:pt x="597238" y="880631"/>
                  <a:pt x="575676" y="820637"/>
                  <a:pt x="556611" y="750230"/>
                </a:cubicBezTo>
                <a:cubicBezTo>
                  <a:pt x="541631" y="742793"/>
                  <a:pt x="526652" y="735356"/>
                  <a:pt x="511672" y="727919"/>
                </a:cubicBezTo>
                <a:cubicBezTo>
                  <a:pt x="523474" y="787417"/>
                  <a:pt x="539362" y="848155"/>
                  <a:pt x="559335" y="910133"/>
                </a:cubicBezTo>
                <a:cubicBezTo>
                  <a:pt x="579308" y="972110"/>
                  <a:pt x="604047" y="1028634"/>
                  <a:pt x="633552" y="1079704"/>
                </a:cubicBezTo>
                <a:cubicBezTo>
                  <a:pt x="663058" y="1130773"/>
                  <a:pt x="697784" y="1172670"/>
                  <a:pt x="737729" y="1205394"/>
                </a:cubicBezTo>
                <a:cubicBezTo>
                  <a:pt x="777675" y="1238118"/>
                  <a:pt x="824430" y="1254480"/>
                  <a:pt x="877994" y="1254480"/>
                </a:cubicBezTo>
                <a:cubicBezTo>
                  <a:pt x="922479" y="1254480"/>
                  <a:pt x="961290" y="1242829"/>
                  <a:pt x="994427" y="1219525"/>
                </a:cubicBezTo>
                <a:cubicBezTo>
                  <a:pt x="1027564" y="1196221"/>
                  <a:pt x="1053665" y="1159283"/>
                  <a:pt x="1072730" y="1108709"/>
                </a:cubicBezTo>
                <a:cubicBezTo>
                  <a:pt x="1146266" y="1171183"/>
                  <a:pt x="1183034" y="1269851"/>
                  <a:pt x="1183034" y="1404714"/>
                </a:cubicBezTo>
                <a:cubicBezTo>
                  <a:pt x="1199377" y="1418597"/>
                  <a:pt x="1215717" y="1432480"/>
                  <a:pt x="1232059" y="1446363"/>
                </a:cubicBezTo>
                <a:cubicBezTo>
                  <a:pt x="1232059" y="1189032"/>
                  <a:pt x="1232059" y="931701"/>
                  <a:pt x="1232059" y="674370"/>
                </a:cubicBezTo>
                <a:cubicBezTo>
                  <a:pt x="1269282" y="674370"/>
                  <a:pt x="1306504" y="674370"/>
                  <a:pt x="1343726" y="674370"/>
                </a:cubicBezTo>
                <a:cubicBezTo>
                  <a:pt x="1350081" y="677345"/>
                  <a:pt x="1357344" y="683790"/>
                  <a:pt x="1365515" y="693707"/>
                </a:cubicBezTo>
                <a:cubicBezTo>
                  <a:pt x="1373685" y="703623"/>
                  <a:pt x="1381175" y="714531"/>
                  <a:pt x="1387984" y="726431"/>
                </a:cubicBezTo>
                <a:cubicBezTo>
                  <a:pt x="1394793" y="738331"/>
                  <a:pt x="1400467" y="750230"/>
                  <a:pt x="1405006" y="762130"/>
                </a:cubicBezTo>
                <a:cubicBezTo>
                  <a:pt x="1409546" y="774030"/>
                  <a:pt x="1411815" y="783450"/>
                  <a:pt x="1411815" y="790392"/>
                </a:cubicBezTo>
                <a:cubicBezTo>
                  <a:pt x="1411815" y="985745"/>
                  <a:pt x="1411815" y="1181099"/>
                  <a:pt x="1411815" y="1376452"/>
                </a:cubicBezTo>
                <a:cubicBezTo>
                  <a:pt x="1435874" y="1400252"/>
                  <a:pt x="1459932" y="1424051"/>
                  <a:pt x="1483990" y="1447851"/>
                </a:cubicBezTo>
                <a:cubicBezTo>
                  <a:pt x="1483990" y="1190024"/>
                  <a:pt x="1483990" y="932197"/>
                  <a:pt x="1483990" y="674370"/>
                </a:cubicBezTo>
                <a:cubicBezTo>
                  <a:pt x="1518205" y="674370"/>
                  <a:pt x="1552418" y="674370"/>
                  <a:pt x="1586632" y="674370"/>
                </a:cubicBezTo>
                <a:cubicBezTo>
                  <a:pt x="1592364" y="674370"/>
                  <a:pt x="1598096" y="674370"/>
                  <a:pt x="1603828" y="674370"/>
                </a:cubicBezTo>
                <a:cubicBezTo>
                  <a:pt x="1685705" y="674370"/>
                  <a:pt x="1767581" y="674370"/>
                  <a:pt x="1849458" y="674370"/>
                </a:cubicBezTo>
                <a:cubicBezTo>
                  <a:pt x="1838564" y="685278"/>
                  <a:pt x="1827896" y="697426"/>
                  <a:pt x="1817456" y="710813"/>
                </a:cubicBezTo>
                <a:cubicBezTo>
                  <a:pt x="1807016" y="724200"/>
                  <a:pt x="1797710" y="739074"/>
                  <a:pt x="1789539" y="755437"/>
                </a:cubicBezTo>
                <a:cubicBezTo>
                  <a:pt x="1781368" y="771799"/>
                  <a:pt x="1774559" y="789152"/>
                  <a:pt x="1769112" y="807498"/>
                </a:cubicBezTo>
                <a:cubicBezTo>
                  <a:pt x="1763666" y="825843"/>
                  <a:pt x="1760942" y="844437"/>
                  <a:pt x="1760942" y="863278"/>
                </a:cubicBezTo>
                <a:cubicBezTo>
                  <a:pt x="1760942" y="898977"/>
                  <a:pt x="1766389" y="929470"/>
                  <a:pt x="1777283" y="954757"/>
                </a:cubicBezTo>
                <a:cubicBezTo>
                  <a:pt x="1788177" y="980043"/>
                  <a:pt x="1801795" y="1001116"/>
                  <a:pt x="1818137" y="1017974"/>
                </a:cubicBezTo>
                <a:cubicBezTo>
                  <a:pt x="1834478" y="1034832"/>
                  <a:pt x="1852409" y="1047227"/>
                  <a:pt x="1871928" y="1055160"/>
                </a:cubicBezTo>
                <a:cubicBezTo>
                  <a:pt x="1891446" y="1063094"/>
                  <a:pt x="1909830" y="1067060"/>
                  <a:pt x="1927080" y="1067060"/>
                </a:cubicBezTo>
                <a:cubicBezTo>
                  <a:pt x="1937974" y="1067060"/>
                  <a:pt x="1949550" y="1065325"/>
                  <a:pt x="1961806" y="1061854"/>
                </a:cubicBezTo>
                <a:cubicBezTo>
                  <a:pt x="1974062" y="1058383"/>
                  <a:pt x="1986318" y="1053921"/>
                  <a:pt x="1998574" y="1048467"/>
                </a:cubicBezTo>
                <a:cubicBezTo>
                  <a:pt x="2010830" y="1043013"/>
                  <a:pt x="2022405" y="1037559"/>
                  <a:pt x="2033300" y="1032105"/>
                </a:cubicBezTo>
                <a:cubicBezTo>
                  <a:pt x="2044194" y="1026651"/>
                  <a:pt x="2053727" y="1021940"/>
                  <a:pt x="2061897" y="1017974"/>
                </a:cubicBezTo>
                <a:cubicBezTo>
                  <a:pt x="2062351" y="1018470"/>
                  <a:pt x="2062805" y="1018965"/>
                  <a:pt x="2063259" y="1019461"/>
                </a:cubicBezTo>
                <a:cubicBezTo>
                  <a:pt x="2062805" y="1019461"/>
                  <a:pt x="2062351" y="1019461"/>
                  <a:pt x="2061897" y="1019461"/>
                </a:cubicBezTo>
                <a:cubicBezTo>
                  <a:pt x="2064621" y="1027394"/>
                  <a:pt x="2067344" y="1035327"/>
                  <a:pt x="2070068" y="1043261"/>
                </a:cubicBezTo>
                <a:cubicBezTo>
                  <a:pt x="2072792" y="1051194"/>
                  <a:pt x="2074153" y="1060119"/>
                  <a:pt x="2074153" y="1070035"/>
                </a:cubicBezTo>
                <a:cubicBezTo>
                  <a:pt x="2074153" y="1083918"/>
                  <a:pt x="2071430" y="1097801"/>
                  <a:pt x="2065983" y="1111684"/>
                </a:cubicBezTo>
                <a:cubicBezTo>
                  <a:pt x="2060536" y="1125567"/>
                  <a:pt x="2052365" y="1137963"/>
                  <a:pt x="2041470" y="1148871"/>
                </a:cubicBezTo>
                <a:cubicBezTo>
                  <a:pt x="2030576" y="1159779"/>
                  <a:pt x="2016731" y="1168703"/>
                  <a:pt x="1999936" y="1175645"/>
                </a:cubicBezTo>
                <a:cubicBezTo>
                  <a:pt x="1983141" y="1182586"/>
                  <a:pt x="1962940" y="1186057"/>
                  <a:pt x="1939337" y="1186057"/>
                </a:cubicBezTo>
                <a:cubicBezTo>
                  <a:pt x="1901206" y="1186057"/>
                  <a:pt x="1865799" y="1174405"/>
                  <a:pt x="1833117" y="1151102"/>
                </a:cubicBezTo>
                <a:cubicBezTo>
                  <a:pt x="1800434" y="1127798"/>
                  <a:pt x="1772063" y="1095570"/>
                  <a:pt x="1748005" y="1054417"/>
                </a:cubicBezTo>
                <a:cubicBezTo>
                  <a:pt x="1723946" y="1013263"/>
                  <a:pt x="1705108" y="964921"/>
                  <a:pt x="1691490" y="909389"/>
                </a:cubicBezTo>
                <a:cubicBezTo>
                  <a:pt x="1677872" y="853857"/>
                  <a:pt x="1671063" y="793863"/>
                  <a:pt x="1671063" y="729406"/>
                </a:cubicBezTo>
                <a:cubicBezTo>
                  <a:pt x="1654722" y="719490"/>
                  <a:pt x="1638381" y="709573"/>
                  <a:pt x="1622039" y="699657"/>
                </a:cubicBezTo>
                <a:cubicBezTo>
                  <a:pt x="1620223" y="710565"/>
                  <a:pt x="1619315" y="719985"/>
                  <a:pt x="1619315" y="727919"/>
                </a:cubicBezTo>
                <a:cubicBezTo>
                  <a:pt x="1619315" y="735852"/>
                  <a:pt x="1619315" y="743289"/>
                  <a:pt x="1619315" y="750230"/>
                </a:cubicBezTo>
                <a:cubicBezTo>
                  <a:pt x="1619315" y="817662"/>
                  <a:pt x="1626124" y="883606"/>
                  <a:pt x="1639742" y="948063"/>
                </a:cubicBezTo>
                <a:cubicBezTo>
                  <a:pt x="1653360" y="1012520"/>
                  <a:pt x="1674014" y="1070283"/>
                  <a:pt x="1701704" y="1121352"/>
                </a:cubicBezTo>
                <a:cubicBezTo>
                  <a:pt x="1729393" y="1172422"/>
                  <a:pt x="1763892" y="1213575"/>
                  <a:pt x="1805200" y="1244812"/>
                </a:cubicBezTo>
                <a:cubicBezTo>
                  <a:pt x="1846508" y="1276049"/>
                  <a:pt x="1895305" y="1291667"/>
                  <a:pt x="1951592" y="1291667"/>
                </a:cubicBezTo>
                <a:cubicBezTo>
                  <a:pt x="1981552" y="1291667"/>
                  <a:pt x="2008107" y="1285717"/>
                  <a:pt x="2031257" y="1273817"/>
                </a:cubicBezTo>
                <a:cubicBezTo>
                  <a:pt x="2054408" y="1261918"/>
                  <a:pt x="2073926" y="1246299"/>
                  <a:pt x="2089814" y="1226962"/>
                </a:cubicBezTo>
                <a:cubicBezTo>
                  <a:pt x="2105702" y="1207625"/>
                  <a:pt x="2117504" y="1185313"/>
                  <a:pt x="2125221" y="1160027"/>
                </a:cubicBezTo>
                <a:cubicBezTo>
                  <a:pt x="2132938" y="1134740"/>
                  <a:pt x="2136796" y="1108213"/>
                  <a:pt x="2136796" y="1080447"/>
                </a:cubicBezTo>
                <a:cubicBezTo>
                  <a:pt x="2136796" y="1043757"/>
                  <a:pt x="2129079" y="1009297"/>
                  <a:pt x="2113645" y="977069"/>
                </a:cubicBezTo>
                <a:cubicBezTo>
                  <a:pt x="2098212" y="944840"/>
                  <a:pt x="2071884" y="914347"/>
                  <a:pt x="2034661" y="885590"/>
                </a:cubicBezTo>
                <a:cubicBezTo>
                  <a:pt x="2011058" y="915339"/>
                  <a:pt x="1986318" y="938394"/>
                  <a:pt x="1960444" y="954757"/>
                </a:cubicBezTo>
                <a:cubicBezTo>
                  <a:pt x="1934570" y="971119"/>
                  <a:pt x="1911192" y="979300"/>
                  <a:pt x="1890312" y="979300"/>
                </a:cubicBezTo>
                <a:cubicBezTo>
                  <a:pt x="1873970" y="979300"/>
                  <a:pt x="1860579" y="973846"/>
                  <a:pt x="1850139" y="962938"/>
                </a:cubicBezTo>
                <a:cubicBezTo>
                  <a:pt x="1839698" y="952030"/>
                  <a:pt x="1834478" y="935667"/>
                  <a:pt x="1834478" y="913851"/>
                </a:cubicBezTo>
                <a:cubicBezTo>
                  <a:pt x="1834478" y="900960"/>
                  <a:pt x="1837429" y="885837"/>
                  <a:pt x="1843330" y="868484"/>
                </a:cubicBezTo>
                <a:cubicBezTo>
                  <a:pt x="1849231" y="851130"/>
                  <a:pt x="1857629" y="833528"/>
                  <a:pt x="1868523" y="815679"/>
                </a:cubicBezTo>
                <a:cubicBezTo>
                  <a:pt x="1879417" y="797829"/>
                  <a:pt x="1892127" y="780228"/>
                  <a:pt x="1906653" y="762874"/>
                </a:cubicBezTo>
                <a:cubicBezTo>
                  <a:pt x="1921179" y="745520"/>
                  <a:pt x="1937521" y="729902"/>
                  <a:pt x="1955678" y="716019"/>
                </a:cubicBezTo>
                <a:cubicBezTo>
                  <a:pt x="1981098" y="769567"/>
                  <a:pt x="2015824" y="813448"/>
                  <a:pt x="2059855" y="847659"/>
                </a:cubicBezTo>
                <a:cubicBezTo>
                  <a:pt x="2103886" y="881871"/>
                  <a:pt x="2154499" y="898977"/>
                  <a:pt x="2211694" y="898977"/>
                </a:cubicBezTo>
                <a:cubicBezTo>
                  <a:pt x="2219865" y="898977"/>
                  <a:pt x="2228036" y="898977"/>
                  <a:pt x="2236207" y="898977"/>
                </a:cubicBezTo>
                <a:cubicBezTo>
                  <a:pt x="2228036" y="918810"/>
                  <a:pt x="2221000" y="936659"/>
                  <a:pt x="2215099" y="952525"/>
                </a:cubicBezTo>
                <a:cubicBezTo>
                  <a:pt x="2209198" y="968392"/>
                  <a:pt x="2204205" y="984010"/>
                  <a:pt x="2200119" y="999380"/>
                </a:cubicBezTo>
                <a:cubicBezTo>
                  <a:pt x="2196034" y="1014751"/>
                  <a:pt x="2192856" y="1030369"/>
                  <a:pt x="2190587" y="1046236"/>
                </a:cubicBezTo>
                <a:cubicBezTo>
                  <a:pt x="2188317" y="1062102"/>
                  <a:pt x="2186275" y="1079456"/>
                  <a:pt x="2184459" y="1098297"/>
                </a:cubicBezTo>
                <a:cubicBezTo>
                  <a:pt x="2184459" y="1151845"/>
                  <a:pt x="2189452" y="1204155"/>
                  <a:pt x="2199438" y="1255224"/>
                </a:cubicBezTo>
                <a:cubicBezTo>
                  <a:pt x="2209424" y="1306294"/>
                  <a:pt x="2222135" y="1358603"/>
                  <a:pt x="2237568" y="1412152"/>
                </a:cubicBezTo>
                <a:cubicBezTo>
                  <a:pt x="2253910" y="1422564"/>
                  <a:pt x="2270252" y="1432976"/>
                  <a:pt x="2286593" y="1443388"/>
                </a:cubicBezTo>
                <a:cubicBezTo>
                  <a:pt x="2285685" y="1434959"/>
                  <a:pt x="2284778" y="1426530"/>
                  <a:pt x="2283870" y="1418101"/>
                </a:cubicBezTo>
                <a:cubicBezTo>
                  <a:pt x="2276607" y="1388352"/>
                  <a:pt x="2269571" y="1355628"/>
                  <a:pt x="2262761" y="1319929"/>
                </a:cubicBezTo>
                <a:cubicBezTo>
                  <a:pt x="2255953" y="1284230"/>
                  <a:pt x="2252548" y="1242085"/>
                  <a:pt x="2252548" y="1193494"/>
                </a:cubicBezTo>
                <a:cubicBezTo>
                  <a:pt x="2252548" y="1135979"/>
                  <a:pt x="2261853" y="1083174"/>
                  <a:pt x="2280465" y="1035080"/>
                </a:cubicBezTo>
                <a:cubicBezTo>
                  <a:pt x="2299076" y="986985"/>
                  <a:pt x="2328808" y="944096"/>
                  <a:pt x="2369662" y="906414"/>
                </a:cubicBezTo>
                <a:cubicBezTo>
                  <a:pt x="2340610" y="862782"/>
                  <a:pt x="2311559" y="819150"/>
                  <a:pt x="2282508" y="775517"/>
                </a:cubicBezTo>
                <a:cubicBezTo>
                  <a:pt x="2226220" y="790392"/>
                  <a:pt x="2188544" y="797829"/>
                  <a:pt x="2169479" y="797829"/>
                </a:cubicBezTo>
                <a:cubicBezTo>
                  <a:pt x="2128625" y="797829"/>
                  <a:pt x="2092991" y="786425"/>
                  <a:pt x="2062578" y="763618"/>
                </a:cubicBezTo>
                <a:cubicBezTo>
                  <a:pt x="2032165" y="740810"/>
                  <a:pt x="2009242" y="713540"/>
                  <a:pt x="1993808" y="681807"/>
                </a:cubicBezTo>
                <a:cubicBezTo>
                  <a:pt x="1995624" y="679824"/>
                  <a:pt x="1997439" y="678336"/>
                  <a:pt x="1999255" y="677345"/>
                </a:cubicBezTo>
                <a:cubicBezTo>
                  <a:pt x="2001071" y="676353"/>
                  <a:pt x="2002887" y="675361"/>
                  <a:pt x="2004702" y="674370"/>
                </a:cubicBezTo>
                <a:cubicBezTo>
                  <a:pt x="2148967" y="674370"/>
                  <a:pt x="2293232" y="674370"/>
                  <a:pt x="2437498" y="674370"/>
                </a:cubicBezTo>
                <a:cubicBezTo>
                  <a:pt x="2438944" y="674370"/>
                  <a:pt x="2440391" y="674370"/>
                  <a:pt x="2441837" y="674370"/>
                </a:cubicBezTo>
                <a:cubicBezTo>
                  <a:pt x="2516197" y="674370"/>
                  <a:pt x="2590557" y="674370"/>
                  <a:pt x="2664917" y="674370"/>
                </a:cubicBezTo>
                <a:cubicBezTo>
                  <a:pt x="2618616" y="718002"/>
                  <a:pt x="2580939" y="773038"/>
                  <a:pt x="2551888" y="839478"/>
                </a:cubicBezTo>
                <a:cubicBezTo>
                  <a:pt x="2522837" y="905918"/>
                  <a:pt x="2509219" y="984754"/>
                  <a:pt x="2511035" y="1075985"/>
                </a:cubicBezTo>
                <a:cubicBezTo>
                  <a:pt x="2511942" y="1137467"/>
                  <a:pt x="2519886" y="1190520"/>
                  <a:pt x="2534866" y="1235144"/>
                </a:cubicBezTo>
                <a:cubicBezTo>
                  <a:pt x="2549845" y="1279767"/>
                  <a:pt x="2568457" y="1316706"/>
                  <a:pt x="2590699" y="1345959"/>
                </a:cubicBezTo>
                <a:cubicBezTo>
                  <a:pt x="2612942" y="1375213"/>
                  <a:pt x="2637908" y="1397029"/>
                  <a:pt x="2665598" y="1411408"/>
                </a:cubicBezTo>
                <a:cubicBezTo>
                  <a:pt x="2693287" y="1425787"/>
                  <a:pt x="2720750" y="1432976"/>
                  <a:pt x="2747986" y="1432976"/>
                </a:cubicBezTo>
                <a:cubicBezTo>
                  <a:pt x="2767959" y="1432976"/>
                  <a:pt x="2784982" y="1430001"/>
                  <a:pt x="2799053" y="1424051"/>
                </a:cubicBezTo>
                <a:cubicBezTo>
                  <a:pt x="2813125" y="1418101"/>
                  <a:pt x="2824473" y="1410168"/>
                  <a:pt x="2833098" y="1400252"/>
                </a:cubicBezTo>
                <a:cubicBezTo>
                  <a:pt x="2841722" y="1390335"/>
                  <a:pt x="2848078" y="1379675"/>
                  <a:pt x="2852163" y="1368271"/>
                </a:cubicBezTo>
                <a:cubicBezTo>
                  <a:pt x="2856249" y="1356868"/>
                  <a:pt x="2858291" y="1345712"/>
                  <a:pt x="2858291" y="1334803"/>
                </a:cubicBezTo>
                <a:cubicBezTo>
                  <a:pt x="2858291" y="1322904"/>
                  <a:pt x="2855795" y="1311004"/>
                  <a:pt x="2850801" y="1299104"/>
                </a:cubicBezTo>
                <a:cubicBezTo>
                  <a:pt x="2845808" y="1287205"/>
                  <a:pt x="2839226" y="1276792"/>
                  <a:pt x="2831055" y="1267868"/>
                </a:cubicBezTo>
                <a:cubicBezTo>
                  <a:pt x="2822884" y="1258943"/>
                  <a:pt x="2813125" y="1252001"/>
                  <a:pt x="2801777" y="1247043"/>
                </a:cubicBezTo>
                <a:cubicBezTo>
                  <a:pt x="2790429" y="1242085"/>
                  <a:pt x="2777945" y="1239606"/>
                  <a:pt x="2764327" y="1239606"/>
                </a:cubicBezTo>
                <a:cubicBezTo>
                  <a:pt x="2744354" y="1240598"/>
                  <a:pt x="2729148" y="1249026"/>
                  <a:pt x="2718708" y="1264893"/>
                </a:cubicBezTo>
                <a:cubicBezTo>
                  <a:pt x="2708267" y="1280759"/>
                  <a:pt x="2703047" y="1300096"/>
                  <a:pt x="2703047" y="1322904"/>
                </a:cubicBezTo>
                <a:cubicBezTo>
                  <a:pt x="2703047" y="1330837"/>
                  <a:pt x="2703501" y="1338770"/>
                  <a:pt x="2704409" y="1346703"/>
                </a:cubicBezTo>
                <a:cubicBezTo>
                  <a:pt x="2705317" y="1354636"/>
                  <a:pt x="2707586" y="1362569"/>
                  <a:pt x="2711218" y="1370502"/>
                </a:cubicBezTo>
                <a:cubicBezTo>
                  <a:pt x="2690337" y="1358603"/>
                  <a:pt x="2671953" y="1342241"/>
                  <a:pt x="2656065" y="1321416"/>
                </a:cubicBezTo>
                <a:cubicBezTo>
                  <a:pt x="2640177" y="1300592"/>
                  <a:pt x="2626787" y="1277536"/>
                  <a:pt x="2615892" y="1252249"/>
                </a:cubicBezTo>
                <a:cubicBezTo>
                  <a:pt x="2604998" y="1226962"/>
                  <a:pt x="2596600" y="1201428"/>
                  <a:pt x="2590699" y="1175645"/>
                </a:cubicBezTo>
                <a:cubicBezTo>
                  <a:pt x="2584798" y="1149862"/>
                  <a:pt x="2581847" y="1126063"/>
                  <a:pt x="2581847" y="1104247"/>
                </a:cubicBezTo>
                <a:cubicBezTo>
                  <a:pt x="2581847" y="1074497"/>
                  <a:pt x="2583890" y="1047475"/>
                  <a:pt x="2587976" y="1023180"/>
                </a:cubicBezTo>
                <a:cubicBezTo>
                  <a:pt x="2592061" y="998885"/>
                  <a:pt x="2597281" y="976821"/>
                  <a:pt x="2603636" y="956988"/>
                </a:cubicBezTo>
                <a:cubicBezTo>
                  <a:pt x="2609992" y="937155"/>
                  <a:pt x="2617254" y="918810"/>
                  <a:pt x="2625425" y="901952"/>
                </a:cubicBezTo>
                <a:cubicBezTo>
                  <a:pt x="2633596" y="885094"/>
                  <a:pt x="2642220" y="868236"/>
                  <a:pt x="2651299" y="851378"/>
                </a:cubicBezTo>
                <a:cubicBezTo>
                  <a:pt x="2685797" y="797829"/>
                  <a:pt x="2721885" y="756924"/>
                  <a:pt x="2759561" y="728662"/>
                </a:cubicBezTo>
                <a:cubicBezTo>
                  <a:pt x="2797238" y="700400"/>
                  <a:pt x="2836956" y="682303"/>
                  <a:pt x="2878718" y="674370"/>
                </a:cubicBezTo>
                <a:cubicBezTo>
                  <a:pt x="2885527" y="674370"/>
                  <a:pt x="2892336" y="674370"/>
                  <a:pt x="2899144" y="674370"/>
                </a:cubicBezTo>
                <a:cubicBezTo>
                  <a:pt x="3025522" y="674370"/>
                  <a:pt x="3151899" y="674370"/>
                  <a:pt x="3278276" y="674370"/>
                </a:cubicBezTo>
                <a:cubicBezTo>
                  <a:pt x="3278276" y="688253"/>
                  <a:pt x="3278276" y="702136"/>
                  <a:pt x="3278276" y="716019"/>
                </a:cubicBezTo>
                <a:cubicBezTo>
                  <a:pt x="3149814" y="796838"/>
                  <a:pt x="3021352" y="877656"/>
                  <a:pt x="2892890" y="958475"/>
                </a:cubicBezTo>
                <a:cubicBezTo>
                  <a:pt x="2916948" y="992687"/>
                  <a:pt x="2941006" y="1026899"/>
                  <a:pt x="2965065" y="1061110"/>
                </a:cubicBezTo>
                <a:cubicBezTo>
                  <a:pt x="3041325" y="1072018"/>
                  <a:pt x="3109415" y="1105486"/>
                  <a:pt x="3169333" y="1161514"/>
                </a:cubicBezTo>
                <a:cubicBezTo>
                  <a:pt x="3229252" y="1217542"/>
                  <a:pt x="3275099" y="1301088"/>
                  <a:pt x="3306874" y="1412152"/>
                </a:cubicBezTo>
                <a:cubicBezTo>
                  <a:pt x="3321400" y="1423555"/>
                  <a:pt x="3335926" y="1434959"/>
                  <a:pt x="3350451" y="1446363"/>
                </a:cubicBezTo>
                <a:cubicBezTo>
                  <a:pt x="3350451" y="1235143"/>
                  <a:pt x="3350451" y="1023924"/>
                  <a:pt x="3350451" y="812704"/>
                </a:cubicBezTo>
                <a:cubicBezTo>
                  <a:pt x="3351359" y="812704"/>
                  <a:pt x="3352267" y="812704"/>
                  <a:pt x="3353175" y="812704"/>
                </a:cubicBezTo>
                <a:cubicBezTo>
                  <a:pt x="3375872" y="812704"/>
                  <a:pt x="3399022" y="816175"/>
                  <a:pt x="3422626" y="823116"/>
                </a:cubicBezTo>
                <a:cubicBezTo>
                  <a:pt x="3446230" y="830058"/>
                  <a:pt x="3467565" y="839726"/>
                  <a:pt x="3486630" y="852122"/>
                </a:cubicBezTo>
                <a:cubicBezTo>
                  <a:pt x="3505695" y="864517"/>
                  <a:pt x="3521129" y="879144"/>
                  <a:pt x="3532931" y="896002"/>
                </a:cubicBezTo>
                <a:cubicBezTo>
                  <a:pt x="3544733" y="912860"/>
                  <a:pt x="3550635" y="930709"/>
                  <a:pt x="3550635" y="949550"/>
                </a:cubicBezTo>
                <a:cubicBezTo>
                  <a:pt x="3550635" y="965417"/>
                  <a:pt x="3547457" y="980291"/>
                  <a:pt x="3541102" y="994174"/>
                </a:cubicBezTo>
                <a:cubicBezTo>
                  <a:pt x="3533839" y="991199"/>
                  <a:pt x="3525668" y="987977"/>
                  <a:pt x="3516590" y="984506"/>
                </a:cubicBezTo>
                <a:cubicBezTo>
                  <a:pt x="3507512" y="981035"/>
                  <a:pt x="3499341" y="979300"/>
                  <a:pt x="3492077" y="979300"/>
                </a:cubicBezTo>
                <a:cubicBezTo>
                  <a:pt x="3478460" y="979300"/>
                  <a:pt x="3466431" y="982523"/>
                  <a:pt x="3455990" y="988968"/>
                </a:cubicBezTo>
                <a:cubicBezTo>
                  <a:pt x="3445549" y="995414"/>
                  <a:pt x="3436925" y="1003595"/>
                  <a:pt x="3430116" y="1013511"/>
                </a:cubicBezTo>
                <a:cubicBezTo>
                  <a:pt x="3423307" y="1023428"/>
                  <a:pt x="3418314" y="1033840"/>
                  <a:pt x="3415136" y="1044748"/>
                </a:cubicBezTo>
                <a:cubicBezTo>
                  <a:pt x="3411959" y="1055656"/>
                  <a:pt x="3410370" y="1065573"/>
                  <a:pt x="3410370" y="1074497"/>
                </a:cubicBezTo>
                <a:cubicBezTo>
                  <a:pt x="3410370" y="1102264"/>
                  <a:pt x="3419449" y="1123832"/>
                  <a:pt x="3437606" y="1139202"/>
                </a:cubicBezTo>
                <a:cubicBezTo>
                  <a:pt x="3455763" y="1154573"/>
                  <a:pt x="3474374" y="1162258"/>
                  <a:pt x="3493439" y="1162258"/>
                </a:cubicBezTo>
                <a:cubicBezTo>
                  <a:pt x="3513412" y="1162258"/>
                  <a:pt x="3530888" y="1156060"/>
                  <a:pt x="3545868" y="1143664"/>
                </a:cubicBezTo>
                <a:cubicBezTo>
                  <a:pt x="3560848" y="1131269"/>
                  <a:pt x="3573331" y="1115651"/>
                  <a:pt x="3583317" y="1096809"/>
                </a:cubicBezTo>
                <a:cubicBezTo>
                  <a:pt x="3593304" y="1077968"/>
                  <a:pt x="3600794" y="1058383"/>
                  <a:pt x="3605787" y="1038055"/>
                </a:cubicBezTo>
                <a:cubicBezTo>
                  <a:pt x="3610780" y="1017726"/>
                  <a:pt x="3613277" y="999133"/>
                  <a:pt x="3613277" y="982275"/>
                </a:cubicBezTo>
                <a:cubicBezTo>
                  <a:pt x="3613277" y="953517"/>
                  <a:pt x="3607830" y="924511"/>
                  <a:pt x="3596935" y="895258"/>
                </a:cubicBezTo>
                <a:cubicBezTo>
                  <a:pt x="3586041" y="866005"/>
                  <a:pt x="3569473" y="838734"/>
                  <a:pt x="3547230" y="813448"/>
                </a:cubicBezTo>
                <a:cubicBezTo>
                  <a:pt x="3524988" y="788161"/>
                  <a:pt x="3497525" y="766097"/>
                  <a:pt x="3464842" y="747256"/>
                </a:cubicBezTo>
                <a:cubicBezTo>
                  <a:pt x="3432159" y="728414"/>
                  <a:pt x="3394029" y="715027"/>
                  <a:pt x="3350451" y="707094"/>
                </a:cubicBezTo>
                <a:cubicBezTo>
                  <a:pt x="3350451" y="696186"/>
                  <a:pt x="3350451" y="685278"/>
                  <a:pt x="3350451" y="674370"/>
                </a:cubicBezTo>
                <a:cubicBezTo>
                  <a:pt x="3463688" y="674370"/>
                  <a:pt x="3576924" y="674370"/>
                  <a:pt x="3690160" y="674370"/>
                </a:cubicBezTo>
                <a:cubicBezTo>
                  <a:pt x="3698577" y="674370"/>
                  <a:pt x="3706994" y="674370"/>
                  <a:pt x="3715411" y="674370"/>
                </a:cubicBezTo>
                <a:cubicBezTo>
                  <a:pt x="3855429" y="674370"/>
                  <a:pt x="3995448" y="674370"/>
                  <a:pt x="4135466" y="674370"/>
                </a:cubicBezTo>
                <a:cubicBezTo>
                  <a:pt x="4135466" y="688253"/>
                  <a:pt x="4135466" y="702136"/>
                  <a:pt x="4135466" y="716019"/>
                </a:cubicBezTo>
                <a:cubicBezTo>
                  <a:pt x="3999741" y="797333"/>
                  <a:pt x="3864015" y="878648"/>
                  <a:pt x="3728290" y="959963"/>
                </a:cubicBezTo>
                <a:cubicBezTo>
                  <a:pt x="3754164" y="994670"/>
                  <a:pt x="3780039" y="1029378"/>
                  <a:pt x="3805913" y="1064085"/>
                </a:cubicBezTo>
                <a:cubicBezTo>
                  <a:pt x="3888528" y="1077968"/>
                  <a:pt x="3961611" y="1111684"/>
                  <a:pt x="4025161" y="1165233"/>
                </a:cubicBezTo>
                <a:cubicBezTo>
                  <a:pt x="4088711" y="1218781"/>
                  <a:pt x="4136374" y="1300592"/>
                  <a:pt x="4168149" y="1410664"/>
                </a:cubicBezTo>
                <a:cubicBezTo>
                  <a:pt x="4181313" y="1424051"/>
                  <a:pt x="4194477" y="1437438"/>
                  <a:pt x="4207641" y="1450826"/>
                </a:cubicBezTo>
                <a:cubicBezTo>
                  <a:pt x="4207641" y="1192007"/>
                  <a:pt x="4207641" y="933188"/>
                  <a:pt x="4207641" y="674370"/>
                </a:cubicBezTo>
                <a:cubicBezTo>
                  <a:pt x="4247133" y="674370"/>
                  <a:pt x="4286625" y="674370"/>
                  <a:pt x="4326117" y="674370"/>
                </a:cubicBezTo>
                <a:cubicBezTo>
                  <a:pt x="4308413" y="650570"/>
                  <a:pt x="4290710" y="626771"/>
                  <a:pt x="4273007" y="602972"/>
                </a:cubicBezTo>
                <a:cubicBezTo>
                  <a:pt x="4070346" y="602972"/>
                  <a:pt x="3867686" y="602972"/>
                  <a:pt x="3665025" y="602972"/>
                </a:cubicBezTo>
                <a:cubicBezTo>
                  <a:pt x="3658424" y="602972"/>
                  <a:pt x="3651823" y="602972"/>
                  <a:pt x="3645221" y="602972"/>
                </a:cubicBezTo>
                <a:cubicBezTo>
                  <a:pt x="3379734" y="602972"/>
                  <a:pt x="3114247" y="602972"/>
                  <a:pt x="2848758" y="602972"/>
                </a:cubicBezTo>
                <a:cubicBezTo>
                  <a:pt x="2838957" y="602972"/>
                  <a:pt x="2829155" y="602972"/>
                  <a:pt x="2819353" y="602972"/>
                </a:cubicBezTo>
                <a:cubicBezTo>
                  <a:pt x="2677627" y="602972"/>
                  <a:pt x="2535900" y="602972"/>
                  <a:pt x="2394174" y="602972"/>
                </a:cubicBezTo>
                <a:cubicBezTo>
                  <a:pt x="2393182" y="602972"/>
                  <a:pt x="2392189" y="602972"/>
                  <a:pt x="2391197" y="602972"/>
                </a:cubicBezTo>
                <a:cubicBezTo>
                  <a:pt x="2111491" y="602972"/>
                  <a:pt x="1831786" y="602972"/>
                  <a:pt x="1552080" y="602972"/>
                </a:cubicBezTo>
                <a:cubicBezTo>
                  <a:pt x="1548618" y="602972"/>
                  <a:pt x="1545155" y="602972"/>
                  <a:pt x="1541693" y="602972"/>
                </a:cubicBezTo>
                <a:cubicBezTo>
                  <a:pt x="1522005" y="602972"/>
                  <a:pt x="1502317" y="602972"/>
                  <a:pt x="1482628" y="602972"/>
                </a:cubicBezTo>
                <a:cubicBezTo>
                  <a:pt x="1480359" y="595038"/>
                  <a:pt x="1478089" y="587105"/>
                  <a:pt x="1475820" y="579172"/>
                </a:cubicBezTo>
                <a:cubicBezTo>
                  <a:pt x="1471280" y="558348"/>
                  <a:pt x="1464472" y="535788"/>
                  <a:pt x="1455393" y="511493"/>
                </a:cubicBezTo>
                <a:cubicBezTo>
                  <a:pt x="1446314" y="487197"/>
                  <a:pt x="1431789" y="469596"/>
                  <a:pt x="1411815" y="458688"/>
                </a:cubicBezTo>
                <a:close/>
                <a:moveTo>
                  <a:pt x="5509490" y="457200"/>
                </a:moveTo>
                <a:cubicBezTo>
                  <a:pt x="5509490" y="526119"/>
                  <a:pt x="5509490" y="595038"/>
                  <a:pt x="5509490" y="663958"/>
                </a:cubicBezTo>
                <a:cubicBezTo>
                  <a:pt x="5504951" y="653049"/>
                  <a:pt x="5498368" y="643629"/>
                  <a:pt x="5489744" y="635696"/>
                </a:cubicBezTo>
                <a:cubicBezTo>
                  <a:pt x="5481119" y="627763"/>
                  <a:pt x="5468182" y="616854"/>
                  <a:pt x="5450933" y="602972"/>
                </a:cubicBezTo>
                <a:cubicBezTo>
                  <a:pt x="5425013" y="602972"/>
                  <a:pt x="5399092" y="602972"/>
                  <a:pt x="5373172" y="602972"/>
                </a:cubicBezTo>
                <a:cubicBezTo>
                  <a:pt x="5358238" y="602972"/>
                  <a:pt x="5343305" y="602972"/>
                  <a:pt x="5328372" y="602972"/>
                </a:cubicBezTo>
                <a:cubicBezTo>
                  <a:pt x="5075032" y="602972"/>
                  <a:pt x="4821693" y="602972"/>
                  <a:pt x="4568354" y="602972"/>
                </a:cubicBezTo>
                <a:cubicBezTo>
                  <a:pt x="4583333" y="626771"/>
                  <a:pt x="4598313" y="650570"/>
                  <a:pt x="4613293" y="674370"/>
                </a:cubicBezTo>
                <a:cubicBezTo>
                  <a:pt x="4742209" y="674370"/>
                  <a:pt x="4871125" y="674370"/>
                  <a:pt x="5000041" y="674370"/>
                </a:cubicBezTo>
                <a:cubicBezTo>
                  <a:pt x="5000041" y="688253"/>
                  <a:pt x="5000041" y="702136"/>
                  <a:pt x="5000041" y="716019"/>
                </a:cubicBezTo>
                <a:cubicBezTo>
                  <a:pt x="4871579" y="796838"/>
                  <a:pt x="4743117" y="877656"/>
                  <a:pt x="4614654" y="958475"/>
                </a:cubicBezTo>
                <a:cubicBezTo>
                  <a:pt x="4638713" y="992687"/>
                  <a:pt x="4662771" y="1026899"/>
                  <a:pt x="4686830" y="1061110"/>
                </a:cubicBezTo>
                <a:cubicBezTo>
                  <a:pt x="4737669" y="1069043"/>
                  <a:pt x="4784879" y="1086397"/>
                  <a:pt x="4828456" y="1113171"/>
                </a:cubicBezTo>
                <a:cubicBezTo>
                  <a:pt x="4872033" y="1139946"/>
                  <a:pt x="4911071" y="1177132"/>
                  <a:pt x="4945570" y="1224731"/>
                </a:cubicBezTo>
                <a:cubicBezTo>
                  <a:pt x="4928320" y="1226715"/>
                  <a:pt x="4913340" y="1232417"/>
                  <a:pt x="4900630" y="1241837"/>
                </a:cubicBezTo>
                <a:cubicBezTo>
                  <a:pt x="4887921" y="1251258"/>
                  <a:pt x="4879296" y="1264893"/>
                  <a:pt x="4874756" y="1282742"/>
                </a:cubicBezTo>
                <a:cubicBezTo>
                  <a:pt x="4863862" y="1260926"/>
                  <a:pt x="4852060" y="1242829"/>
                  <a:pt x="4839350" y="1228450"/>
                </a:cubicBezTo>
                <a:cubicBezTo>
                  <a:pt x="4826641" y="1214071"/>
                  <a:pt x="4814611" y="1202915"/>
                  <a:pt x="4803263" y="1194982"/>
                </a:cubicBezTo>
                <a:cubicBezTo>
                  <a:pt x="4791914" y="1187049"/>
                  <a:pt x="4782155" y="1181347"/>
                  <a:pt x="4773984" y="1177876"/>
                </a:cubicBezTo>
                <a:cubicBezTo>
                  <a:pt x="4765813" y="1174405"/>
                  <a:pt x="4761274" y="1172670"/>
                  <a:pt x="4760366" y="1172670"/>
                </a:cubicBezTo>
                <a:cubicBezTo>
                  <a:pt x="4753104" y="1171678"/>
                  <a:pt x="4747429" y="1170935"/>
                  <a:pt x="4743344" y="1170439"/>
                </a:cubicBezTo>
                <a:cubicBezTo>
                  <a:pt x="4739258" y="1169943"/>
                  <a:pt x="4734946" y="1169695"/>
                  <a:pt x="4730407" y="1169695"/>
                </a:cubicBezTo>
                <a:cubicBezTo>
                  <a:pt x="4694092" y="1169695"/>
                  <a:pt x="4664814" y="1181843"/>
                  <a:pt x="4642571" y="1206138"/>
                </a:cubicBezTo>
                <a:cubicBezTo>
                  <a:pt x="4620329" y="1230433"/>
                  <a:pt x="4609207" y="1261422"/>
                  <a:pt x="4609207" y="1299104"/>
                </a:cubicBezTo>
                <a:cubicBezTo>
                  <a:pt x="4609207" y="1338770"/>
                  <a:pt x="4619648" y="1371494"/>
                  <a:pt x="4640529" y="1397277"/>
                </a:cubicBezTo>
                <a:cubicBezTo>
                  <a:pt x="4661409" y="1423060"/>
                  <a:pt x="4691823" y="1435951"/>
                  <a:pt x="4731769" y="1435951"/>
                </a:cubicBezTo>
                <a:cubicBezTo>
                  <a:pt x="4748110" y="1435951"/>
                  <a:pt x="4763998" y="1430497"/>
                  <a:pt x="4779431" y="1419589"/>
                </a:cubicBezTo>
                <a:cubicBezTo>
                  <a:pt x="4794865" y="1408681"/>
                  <a:pt x="4802582" y="1393310"/>
                  <a:pt x="4802582" y="1373478"/>
                </a:cubicBezTo>
                <a:cubicBezTo>
                  <a:pt x="4802582" y="1358603"/>
                  <a:pt x="4798043" y="1343232"/>
                  <a:pt x="4788964" y="1327366"/>
                </a:cubicBezTo>
                <a:cubicBezTo>
                  <a:pt x="4779885" y="1311500"/>
                  <a:pt x="4763544" y="1303567"/>
                  <a:pt x="4739939" y="1303567"/>
                </a:cubicBezTo>
                <a:cubicBezTo>
                  <a:pt x="4729045" y="1303567"/>
                  <a:pt x="4717697" y="1307038"/>
                  <a:pt x="4705895" y="1313979"/>
                </a:cubicBezTo>
                <a:cubicBezTo>
                  <a:pt x="4694092" y="1320920"/>
                  <a:pt x="4687283" y="1333316"/>
                  <a:pt x="4685468" y="1351166"/>
                </a:cubicBezTo>
                <a:cubicBezTo>
                  <a:pt x="4666403" y="1345216"/>
                  <a:pt x="4656870" y="1331828"/>
                  <a:pt x="4656870" y="1311004"/>
                </a:cubicBezTo>
                <a:cubicBezTo>
                  <a:pt x="4656870" y="1289188"/>
                  <a:pt x="4666403" y="1273322"/>
                  <a:pt x="4685468" y="1263405"/>
                </a:cubicBezTo>
                <a:cubicBezTo>
                  <a:pt x="4704533" y="1253489"/>
                  <a:pt x="4725414" y="1248531"/>
                  <a:pt x="4748110" y="1248531"/>
                </a:cubicBezTo>
                <a:cubicBezTo>
                  <a:pt x="4772623" y="1248531"/>
                  <a:pt x="4794184" y="1261422"/>
                  <a:pt x="4812795" y="1287205"/>
                </a:cubicBezTo>
                <a:cubicBezTo>
                  <a:pt x="4831407" y="1312987"/>
                  <a:pt x="4843889" y="1346703"/>
                  <a:pt x="4850245" y="1388352"/>
                </a:cubicBezTo>
                <a:cubicBezTo>
                  <a:pt x="4868856" y="1403227"/>
                  <a:pt x="4887467" y="1418101"/>
                  <a:pt x="4906078" y="1432976"/>
                </a:cubicBezTo>
                <a:cubicBezTo>
                  <a:pt x="4906078" y="1389344"/>
                  <a:pt x="4912433" y="1358107"/>
                  <a:pt x="4925143" y="1339266"/>
                </a:cubicBezTo>
                <a:cubicBezTo>
                  <a:pt x="4937853" y="1320425"/>
                  <a:pt x="4950563" y="1311004"/>
                  <a:pt x="4963273" y="1311004"/>
                </a:cubicBezTo>
                <a:cubicBezTo>
                  <a:pt x="4970536" y="1311004"/>
                  <a:pt x="4977345" y="1312739"/>
                  <a:pt x="4983700" y="1316210"/>
                </a:cubicBezTo>
                <a:cubicBezTo>
                  <a:pt x="4990055" y="1319681"/>
                  <a:pt x="4995503" y="1323895"/>
                  <a:pt x="5000041" y="1328854"/>
                </a:cubicBezTo>
                <a:cubicBezTo>
                  <a:pt x="4999587" y="1328854"/>
                  <a:pt x="4999133" y="1328854"/>
                  <a:pt x="4998679" y="1328854"/>
                </a:cubicBezTo>
                <a:cubicBezTo>
                  <a:pt x="4998679" y="1329845"/>
                  <a:pt x="4999588" y="1330837"/>
                  <a:pt x="5001403" y="1331828"/>
                </a:cubicBezTo>
                <a:cubicBezTo>
                  <a:pt x="5003219" y="1332820"/>
                  <a:pt x="5004581" y="1333812"/>
                  <a:pt x="5005489" y="1334803"/>
                </a:cubicBezTo>
                <a:cubicBezTo>
                  <a:pt x="5011844" y="1350670"/>
                  <a:pt x="5016610" y="1364553"/>
                  <a:pt x="5019787" y="1376452"/>
                </a:cubicBezTo>
                <a:cubicBezTo>
                  <a:pt x="5022965" y="1388352"/>
                  <a:pt x="5026369" y="1400252"/>
                  <a:pt x="5030001" y="1412152"/>
                </a:cubicBezTo>
                <a:cubicBezTo>
                  <a:pt x="5044073" y="1423555"/>
                  <a:pt x="5058144" y="1434959"/>
                  <a:pt x="5072216" y="1446363"/>
                </a:cubicBezTo>
                <a:cubicBezTo>
                  <a:pt x="5072216" y="1235143"/>
                  <a:pt x="5072216" y="1023924"/>
                  <a:pt x="5072216" y="812704"/>
                </a:cubicBezTo>
                <a:cubicBezTo>
                  <a:pt x="5073124" y="812704"/>
                  <a:pt x="5074032" y="812704"/>
                  <a:pt x="5074940" y="812704"/>
                </a:cubicBezTo>
                <a:cubicBezTo>
                  <a:pt x="5097636" y="812704"/>
                  <a:pt x="5120787" y="816175"/>
                  <a:pt x="5144391" y="823116"/>
                </a:cubicBezTo>
                <a:cubicBezTo>
                  <a:pt x="5167996" y="830058"/>
                  <a:pt x="5189330" y="839726"/>
                  <a:pt x="5208395" y="852122"/>
                </a:cubicBezTo>
                <a:cubicBezTo>
                  <a:pt x="5227461" y="864517"/>
                  <a:pt x="5242894" y="879144"/>
                  <a:pt x="5254696" y="896002"/>
                </a:cubicBezTo>
                <a:cubicBezTo>
                  <a:pt x="5266499" y="912860"/>
                  <a:pt x="5272400" y="930709"/>
                  <a:pt x="5272400" y="949550"/>
                </a:cubicBezTo>
                <a:cubicBezTo>
                  <a:pt x="5272400" y="965417"/>
                  <a:pt x="5269222" y="980291"/>
                  <a:pt x="5262867" y="994174"/>
                </a:cubicBezTo>
                <a:cubicBezTo>
                  <a:pt x="5256512" y="991199"/>
                  <a:pt x="5248568" y="987977"/>
                  <a:pt x="5239036" y="984506"/>
                </a:cubicBezTo>
                <a:cubicBezTo>
                  <a:pt x="5229503" y="981035"/>
                  <a:pt x="5221105" y="979300"/>
                  <a:pt x="5213843" y="979300"/>
                </a:cubicBezTo>
                <a:cubicBezTo>
                  <a:pt x="5200225" y="979300"/>
                  <a:pt x="5188195" y="982523"/>
                  <a:pt x="5177755" y="988968"/>
                </a:cubicBezTo>
                <a:cubicBezTo>
                  <a:pt x="5167314" y="995414"/>
                  <a:pt x="5158690" y="1003595"/>
                  <a:pt x="5151881" y="1013511"/>
                </a:cubicBezTo>
                <a:cubicBezTo>
                  <a:pt x="5145072" y="1023428"/>
                  <a:pt x="5140079" y="1033840"/>
                  <a:pt x="5136901" y="1044748"/>
                </a:cubicBezTo>
                <a:cubicBezTo>
                  <a:pt x="5133724" y="1055656"/>
                  <a:pt x="5132135" y="1065573"/>
                  <a:pt x="5132135" y="1074497"/>
                </a:cubicBezTo>
                <a:cubicBezTo>
                  <a:pt x="5132135" y="1102264"/>
                  <a:pt x="5141214" y="1123832"/>
                  <a:pt x="5159371" y="1139202"/>
                </a:cubicBezTo>
                <a:cubicBezTo>
                  <a:pt x="5177528" y="1154573"/>
                  <a:pt x="5196139" y="1162258"/>
                  <a:pt x="5215204" y="1162258"/>
                </a:cubicBezTo>
                <a:cubicBezTo>
                  <a:pt x="5235178" y="1162258"/>
                  <a:pt x="5252653" y="1156060"/>
                  <a:pt x="5267633" y="1143664"/>
                </a:cubicBezTo>
                <a:cubicBezTo>
                  <a:pt x="5282613" y="1131269"/>
                  <a:pt x="5295097" y="1115651"/>
                  <a:pt x="5305082" y="1096809"/>
                </a:cubicBezTo>
                <a:cubicBezTo>
                  <a:pt x="5315069" y="1077968"/>
                  <a:pt x="5322559" y="1058383"/>
                  <a:pt x="5327552" y="1038055"/>
                </a:cubicBezTo>
                <a:cubicBezTo>
                  <a:pt x="5332545" y="1017726"/>
                  <a:pt x="5335042" y="999133"/>
                  <a:pt x="5335042" y="982275"/>
                </a:cubicBezTo>
                <a:cubicBezTo>
                  <a:pt x="5335042" y="953517"/>
                  <a:pt x="5329595" y="924511"/>
                  <a:pt x="5318701" y="895258"/>
                </a:cubicBezTo>
                <a:cubicBezTo>
                  <a:pt x="5307806" y="866005"/>
                  <a:pt x="5291465" y="838734"/>
                  <a:pt x="5269676" y="813448"/>
                </a:cubicBezTo>
                <a:cubicBezTo>
                  <a:pt x="5247887" y="788161"/>
                  <a:pt x="5220424" y="766097"/>
                  <a:pt x="5187288" y="747255"/>
                </a:cubicBezTo>
                <a:cubicBezTo>
                  <a:pt x="5154151" y="728414"/>
                  <a:pt x="5115794" y="715027"/>
                  <a:pt x="5072216" y="707094"/>
                </a:cubicBezTo>
                <a:cubicBezTo>
                  <a:pt x="5072216" y="696186"/>
                  <a:pt x="5072216" y="685278"/>
                  <a:pt x="5072216" y="674370"/>
                </a:cubicBezTo>
                <a:cubicBezTo>
                  <a:pt x="5174851" y="674370"/>
                  <a:pt x="5277485" y="674370"/>
                  <a:pt x="5380120" y="674370"/>
                </a:cubicBezTo>
                <a:cubicBezTo>
                  <a:pt x="5394599" y="674370"/>
                  <a:pt x="5409079" y="674370"/>
                  <a:pt x="5423558" y="674370"/>
                </a:cubicBezTo>
                <a:cubicBezTo>
                  <a:pt x="5429051" y="674370"/>
                  <a:pt x="5434545" y="674370"/>
                  <a:pt x="5440039" y="674370"/>
                </a:cubicBezTo>
                <a:cubicBezTo>
                  <a:pt x="5446393" y="677345"/>
                  <a:pt x="5453429" y="683790"/>
                  <a:pt x="5461146" y="693707"/>
                </a:cubicBezTo>
                <a:cubicBezTo>
                  <a:pt x="5468864" y="703623"/>
                  <a:pt x="5476353" y="714531"/>
                  <a:pt x="5483616" y="726431"/>
                </a:cubicBezTo>
                <a:cubicBezTo>
                  <a:pt x="5490878" y="738331"/>
                  <a:pt x="5497006" y="750230"/>
                  <a:pt x="5502000" y="762130"/>
                </a:cubicBezTo>
                <a:cubicBezTo>
                  <a:pt x="5506993" y="774030"/>
                  <a:pt x="5509490" y="783450"/>
                  <a:pt x="5509490" y="790392"/>
                </a:cubicBezTo>
                <a:cubicBezTo>
                  <a:pt x="5509490" y="985745"/>
                  <a:pt x="5509490" y="1181099"/>
                  <a:pt x="5509490" y="1376452"/>
                </a:cubicBezTo>
                <a:cubicBezTo>
                  <a:pt x="5533094" y="1400252"/>
                  <a:pt x="5556698" y="1424051"/>
                  <a:pt x="5580303" y="1447851"/>
                </a:cubicBezTo>
                <a:cubicBezTo>
                  <a:pt x="5580303" y="1190024"/>
                  <a:pt x="5580303" y="932197"/>
                  <a:pt x="5580303" y="674370"/>
                </a:cubicBezTo>
                <a:cubicBezTo>
                  <a:pt x="5627796" y="674370"/>
                  <a:pt x="5675289" y="674370"/>
                  <a:pt x="5722783" y="674370"/>
                </a:cubicBezTo>
                <a:cubicBezTo>
                  <a:pt x="5726130" y="674370"/>
                  <a:pt x="5729477" y="674370"/>
                  <a:pt x="5732823" y="674370"/>
                </a:cubicBezTo>
                <a:cubicBezTo>
                  <a:pt x="5805283" y="674370"/>
                  <a:pt x="5877743" y="674370"/>
                  <a:pt x="5950202" y="674370"/>
                </a:cubicBezTo>
                <a:cubicBezTo>
                  <a:pt x="5903901" y="718002"/>
                  <a:pt x="5866225" y="773038"/>
                  <a:pt x="5837174" y="839478"/>
                </a:cubicBezTo>
                <a:cubicBezTo>
                  <a:pt x="5808122" y="905918"/>
                  <a:pt x="5794504" y="984754"/>
                  <a:pt x="5796320" y="1075985"/>
                </a:cubicBezTo>
                <a:cubicBezTo>
                  <a:pt x="5797228" y="1137467"/>
                  <a:pt x="5805171" y="1190520"/>
                  <a:pt x="5820151" y="1235144"/>
                </a:cubicBezTo>
                <a:cubicBezTo>
                  <a:pt x="5835131" y="1279767"/>
                  <a:pt x="5853742" y="1316706"/>
                  <a:pt x="5875984" y="1345959"/>
                </a:cubicBezTo>
                <a:cubicBezTo>
                  <a:pt x="5898227" y="1375213"/>
                  <a:pt x="5923193" y="1397029"/>
                  <a:pt x="5950883" y="1411408"/>
                </a:cubicBezTo>
                <a:cubicBezTo>
                  <a:pt x="5978573" y="1425787"/>
                  <a:pt x="6006035" y="1432976"/>
                  <a:pt x="6033272" y="1432976"/>
                </a:cubicBezTo>
                <a:cubicBezTo>
                  <a:pt x="6053245" y="1432976"/>
                  <a:pt x="6070267" y="1430001"/>
                  <a:pt x="6084338" y="1424051"/>
                </a:cubicBezTo>
                <a:cubicBezTo>
                  <a:pt x="6098410" y="1418101"/>
                  <a:pt x="6109759" y="1410168"/>
                  <a:pt x="6118383" y="1400252"/>
                </a:cubicBezTo>
                <a:cubicBezTo>
                  <a:pt x="6127008" y="1390335"/>
                  <a:pt x="6133363" y="1379675"/>
                  <a:pt x="6137448" y="1368271"/>
                </a:cubicBezTo>
                <a:cubicBezTo>
                  <a:pt x="6141534" y="1356868"/>
                  <a:pt x="6143576" y="1345712"/>
                  <a:pt x="6143576" y="1334803"/>
                </a:cubicBezTo>
                <a:cubicBezTo>
                  <a:pt x="6143576" y="1322904"/>
                  <a:pt x="6141080" y="1311004"/>
                  <a:pt x="6136087" y="1299104"/>
                </a:cubicBezTo>
                <a:cubicBezTo>
                  <a:pt x="6131093" y="1287205"/>
                  <a:pt x="6124511" y="1276792"/>
                  <a:pt x="6116340" y="1267868"/>
                </a:cubicBezTo>
                <a:cubicBezTo>
                  <a:pt x="6108170" y="1258943"/>
                  <a:pt x="6098410" y="1252001"/>
                  <a:pt x="6087062" y="1247043"/>
                </a:cubicBezTo>
                <a:cubicBezTo>
                  <a:pt x="6075714" y="1242085"/>
                  <a:pt x="6063231" y="1239606"/>
                  <a:pt x="6049612" y="1239606"/>
                </a:cubicBezTo>
                <a:cubicBezTo>
                  <a:pt x="6029639" y="1240598"/>
                  <a:pt x="6014433" y="1249026"/>
                  <a:pt x="6003992" y="1264893"/>
                </a:cubicBezTo>
                <a:cubicBezTo>
                  <a:pt x="5993552" y="1280759"/>
                  <a:pt x="5988332" y="1300096"/>
                  <a:pt x="5988332" y="1322904"/>
                </a:cubicBezTo>
                <a:cubicBezTo>
                  <a:pt x="5988332" y="1330837"/>
                  <a:pt x="5988786" y="1338770"/>
                  <a:pt x="5989694" y="1346703"/>
                </a:cubicBezTo>
                <a:cubicBezTo>
                  <a:pt x="5990602" y="1354636"/>
                  <a:pt x="5992871" y="1362569"/>
                  <a:pt x="5996503" y="1370502"/>
                </a:cubicBezTo>
                <a:cubicBezTo>
                  <a:pt x="5975622" y="1358603"/>
                  <a:pt x="5957238" y="1342241"/>
                  <a:pt x="5941350" y="1321416"/>
                </a:cubicBezTo>
                <a:cubicBezTo>
                  <a:pt x="5925462" y="1300592"/>
                  <a:pt x="5912072" y="1277536"/>
                  <a:pt x="5901178" y="1252249"/>
                </a:cubicBezTo>
                <a:cubicBezTo>
                  <a:pt x="5890283" y="1226962"/>
                  <a:pt x="5881885" y="1201428"/>
                  <a:pt x="5875984" y="1175645"/>
                </a:cubicBezTo>
                <a:cubicBezTo>
                  <a:pt x="5870084" y="1149862"/>
                  <a:pt x="5867133" y="1126063"/>
                  <a:pt x="5867133" y="1104247"/>
                </a:cubicBezTo>
                <a:cubicBezTo>
                  <a:pt x="5867133" y="1074497"/>
                  <a:pt x="5869175" y="1047475"/>
                  <a:pt x="5873261" y="1023180"/>
                </a:cubicBezTo>
                <a:cubicBezTo>
                  <a:pt x="5877346" y="998885"/>
                  <a:pt x="5882566" y="976821"/>
                  <a:pt x="5888922" y="956988"/>
                </a:cubicBezTo>
                <a:cubicBezTo>
                  <a:pt x="5895276" y="937155"/>
                  <a:pt x="5902539" y="918810"/>
                  <a:pt x="5910710" y="901952"/>
                </a:cubicBezTo>
                <a:cubicBezTo>
                  <a:pt x="5918881" y="885094"/>
                  <a:pt x="5927505" y="868236"/>
                  <a:pt x="5936584" y="851378"/>
                </a:cubicBezTo>
                <a:cubicBezTo>
                  <a:pt x="5971083" y="797829"/>
                  <a:pt x="6007170" y="756924"/>
                  <a:pt x="6044846" y="728662"/>
                </a:cubicBezTo>
                <a:cubicBezTo>
                  <a:pt x="6082523" y="700400"/>
                  <a:pt x="6122241" y="682303"/>
                  <a:pt x="6164003" y="674370"/>
                </a:cubicBezTo>
                <a:cubicBezTo>
                  <a:pt x="6165095" y="674370"/>
                  <a:pt x="6166188" y="674370"/>
                  <a:pt x="6167281" y="674370"/>
                </a:cubicBezTo>
                <a:cubicBezTo>
                  <a:pt x="6170458" y="687757"/>
                  <a:pt x="6173636" y="701144"/>
                  <a:pt x="6176813" y="714531"/>
                </a:cubicBezTo>
                <a:cubicBezTo>
                  <a:pt x="6193155" y="725439"/>
                  <a:pt x="6209724" y="733620"/>
                  <a:pt x="6226519" y="739074"/>
                </a:cubicBezTo>
                <a:cubicBezTo>
                  <a:pt x="6243314" y="744528"/>
                  <a:pt x="6260791" y="749239"/>
                  <a:pt x="6278948" y="753205"/>
                </a:cubicBezTo>
                <a:cubicBezTo>
                  <a:pt x="6296197" y="758164"/>
                  <a:pt x="6313220" y="763370"/>
                  <a:pt x="6330014" y="768824"/>
                </a:cubicBezTo>
                <a:cubicBezTo>
                  <a:pt x="6346810" y="774278"/>
                  <a:pt x="6361790" y="781963"/>
                  <a:pt x="6374954" y="791879"/>
                </a:cubicBezTo>
                <a:cubicBezTo>
                  <a:pt x="6388118" y="801796"/>
                  <a:pt x="6398558" y="814935"/>
                  <a:pt x="6406275" y="831297"/>
                </a:cubicBezTo>
                <a:cubicBezTo>
                  <a:pt x="6413992" y="847659"/>
                  <a:pt x="6417850" y="869227"/>
                  <a:pt x="6417850" y="896002"/>
                </a:cubicBezTo>
                <a:cubicBezTo>
                  <a:pt x="6417850" y="905918"/>
                  <a:pt x="6411495" y="920545"/>
                  <a:pt x="6398785" y="939882"/>
                </a:cubicBezTo>
                <a:cubicBezTo>
                  <a:pt x="6386076" y="959219"/>
                  <a:pt x="6371322" y="978804"/>
                  <a:pt x="6354527" y="998637"/>
                </a:cubicBezTo>
                <a:cubicBezTo>
                  <a:pt x="6337731" y="1018470"/>
                  <a:pt x="6321163" y="1035823"/>
                  <a:pt x="6304822" y="1050698"/>
                </a:cubicBezTo>
                <a:cubicBezTo>
                  <a:pt x="6288480" y="1065573"/>
                  <a:pt x="6277132" y="1073010"/>
                  <a:pt x="6270777" y="1073010"/>
                </a:cubicBezTo>
                <a:cubicBezTo>
                  <a:pt x="6268961" y="1073010"/>
                  <a:pt x="6263060" y="1069043"/>
                  <a:pt x="6253074" y="1061110"/>
                </a:cubicBezTo>
                <a:cubicBezTo>
                  <a:pt x="6243087" y="1053177"/>
                  <a:pt x="6235370" y="1037807"/>
                  <a:pt x="6229923" y="1014999"/>
                </a:cubicBezTo>
                <a:cubicBezTo>
                  <a:pt x="6211766" y="1015990"/>
                  <a:pt x="6193609" y="1016982"/>
                  <a:pt x="6175451" y="1017974"/>
                </a:cubicBezTo>
                <a:cubicBezTo>
                  <a:pt x="6177267" y="1032848"/>
                  <a:pt x="6182714" y="1050450"/>
                  <a:pt x="6191793" y="1070779"/>
                </a:cubicBezTo>
                <a:cubicBezTo>
                  <a:pt x="6200872" y="1091108"/>
                  <a:pt x="6211766" y="1110445"/>
                  <a:pt x="6224476" y="1128790"/>
                </a:cubicBezTo>
                <a:cubicBezTo>
                  <a:pt x="6237186" y="1147135"/>
                  <a:pt x="6251031" y="1162754"/>
                  <a:pt x="6266010" y="1175645"/>
                </a:cubicBezTo>
                <a:cubicBezTo>
                  <a:pt x="6280990" y="1188536"/>
                  <a:pt x="6295289" y="1194982"/>
                  <a:pt x="6308907" y="1194982"/>
                </a:cubicBezTo>
                <a:cubicBezTo>
                  <a:pt x="6317986" y="1194982"/>
                  <a:pt x="6327972" y="1191263"/>
                  <a:pt x="6338866" y="1183826"/>
                </a:cubicBezTo>
                <a:cubicBezTo>
                  <a:pt x="6349761" y="1176389"/>
                  <a:pt x="6361336" y="1166720"/>
                  <a:pt x="6373592" y="1154820"/>
                </a:cubicBezTo>
                <a:cubicBezTo>
                  <a:pt x="6385848" y="1142921"/>
                  <a:pt x="6398558" y="1129286"/>
                  <a:pt x="6411722" y="1113915"/>
                </a:cubicBezTo>
                <a:cubicBezTo>
                  <a:pt x="6424886" y="1098545"/>
                  <a:pt x="6438277" y="1082926"/>
                  <a:pt x="6451895" y="1067060"/>
                </a:cubicBezTo>
                <a:cubicBezTo>
                  <a:pt x="6464606" y="1052186"/>
                  <a:pt x="6477088" y="1037311"/>
                  <a:pt x="6489344" y="1022436"/>
                </a:cubicBezTo>
                <a:cubicBezTo>
                  <a:pt x="6501600" y="1007562"/>
                  <a:pt x="6513403" y="994670"/>
                  <a:pt x="6524751" y="983762"/>
                </a:cubicBezTo>
                <a:cubicBezTo>
                  <a:pt x="6536100" y="972854"/>
                  <a:pt x="6546766" y="963929"/>
                  <a:pt x="6556753" y="956988"/>
                </a:cubicBezTo>
                <a:cubicBezTo>
                  <a:pt x="6566740" y="950046"/>
                  <a:pt x="6575818" y="946576"/>
                  <a:pt x="6583988" y="946576"/>
                </a:cubicBezTo>
                <a:cubicBezTo>
                  <a:pt x="6593976" y="946576"/>
                  <a:pt x="6603962" y="951534"/>
                  <a:pt x="6613948" y="961450"/>
                </a:cubicBezTo>
                <a:cubicBezTo>
                  <a:pt x="6623935" y="971367"/>
                  <a:pt x="6633013" y="983018"/>
                  <a:pt x="6641184" y="996406"/>
                </a:cubicBezTo>
                <a:cubicBezTo>
                  <a:pt x="6649355" y="1009793"/>
                  <a:pt x="6655937" y="1023428"/>
                  <a:pt x="6660930" y="1037311"/>
                </a:cubicBezTo>
                <a:cubicBezTo>
                  <a:pt x="6665924" y="1051194"/>
                  <a:pt x="6668419" y="1062102"/>
                  <a:pt x="6668419" y="1070035"/>
                </a:cubicBezTo>
                <a:cubicBezTo>
                  <a:pt x="6668419" y="1172174"/>
                  <a:pt x="6668419" y="1274313"/>
                  <a:pt x="6668419" y="1376452"/>
                </a:cubicBezTo>
                <a:cubicBezTo>
                  <a:pt x="6692478" y="1400252"/>
                  <a:pt x="6716536" y="1424051"/>
                  <a:pt x="6740595" y="1447851"/>
                </a:cubicBezTo>
                <a:cubicBezTo>
                  <a:pt x="6740595" y="1190024"/>
                  <a:pt x="6740595" y="932197"/>
                  <a:pt x="6740595" y="674370"/>
                </a:cubicBezTo>
                <a:cubicBezTo>
                  <a:pt x="6778271" y="674370"/>
                  <a:pt x="6815947" y="674370"/>
                  <a:pt x="6853623" y="674370"/>
                </a:cubicBezTo>
                <a:cubicBezTo>
                  <a:pt x="6836828" y="650570"/>
                  <a:pt x="6820032" y="626771"/>
                  <a:pt x="6803237" y="602972"/>
                </a:cubicBezTo>
                <a:cubicBezTo>
                  <a:pt x="6580172" y="602972"/>
                  <a:pt x="6357108" y="602972"/>
                  <a:pt x="6134044" y="602972"/>
                </a:cubicBezTo>
                <a:cubicBezTo>
                  <a:pt x="6123788" y="602972"/>
                  <a:pt x="6113532" y="602972"/>
                  <a:pt x="6103277" y="602972"/>
                </a:cubicBezTo>
                <a:cubicBezTo>
                  <a:pt x="5962543" y="602972"/>
                  <a:pt x="5821809" y="602972"/>
                  <a:pt x="5681075" y="602972"/>
                </a:cubicBezTo>
                <a:cubicBezTo>
                  <a:pt x="5679544" y="602972"/>
                  <a:pt x="5678013" y="602972"/>
                  <a:pt x="5676482" y="602972"/>
                </a:cubicBezTo>
                <a:cubicBezTo>
                  <a:pt x="5643969" y="602972"/>
                  <a:pt x="5611455" y="602972"/>
                  <a:pt x="5578941" y="602972"/>
                </a:cubicBezTo>
                <a:cubicBezTo>
                  <a:pt x="5576671" y="595038"/>
                  <a:pt x="5574402" y="587105"/>
                  <a:pt x="5572132" y="579172"/>
                </a:cubicBezTo>
                <a:cubicBezTo>
                  <a:pt x="5567593" y="559339"/>
                  <a:pt x="5560557" y="537027"/>
                  <a:pt x="5551024" y="512236"/>
                </a:cubicBezTo>
                <a:cubicBezTo>
                  <a:pt x="5541492" y="487445"/>
                  <a:pt x="5527647" y="469100"/>
                  <a:pt x="5509490" y="457200"/>
                </a:cubicBezTo>
                <a:close/>
                <a:moveTo>
                  <a:pt x="0" y="0"/>
                </a:moveTo>
                <a:lnTo>
                  <a:pt x="7315200" y="0"/>
                </a:lnTo>
                <a:lnTo>
                  <a:pt x="7315200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water-gif-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10" y="4405892"/>
            <a:ext cx="3419422" cy="2506877"/>
          </a:xfrm>
          <a:prstGeom prst="rect">
            <a:avLst/>
          </a:prstGeom>
        </p:spPr>
      </p:pic>
      <p:pic>
        <p:nvPicPr>
          <p:cNvPr id="30" name="Picture 29" descr="water-gif-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515" y="4286713"/>
            <a:ext cx="3419422" cy="250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9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923"/>
              </a:avLst>
            </a:prstGeom>
            <a:noFill/>
            <a:ln w="571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473"/>
              </a:avLst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ln>
              <a:solidFill>
                <a:srgbClr val="00B05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4800" y="177801"/>
            <a:ext cx="5486400" cy="748988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4267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আমরা যেখান থেকে পানি পাইঃ</a:t>
            </a:r>
            <a:endParaRPr lang="en-US" sz="4267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1117600" y="1600200"/>
            <a:ext cx="1727200" cy="71120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9" name="Group 28"/>
          <p:cNvGrpSpPr/>
          <p:nvPr/>
        </p:nvGrpSpPr>
        <p:grpSpPr>
          <a:xfrm>
            <a:off x="1966313" y="4100202"/>
            <a:ext cx="1742087" cy="906251"/>
            <a:chOff x="1055549" y="2846551"/>
            <a:chExt cx="1306565" cy="679688"/>
          </a:xfrm>
          <a:noFill/>
        </p:grpSpPr>
        <p:sp>
          <p:nvSpPr>
            <p:cNvPr id="30" name="TextBox 29"/>
            <p:cNvSpPr txBox="1"/>
            <p:nvPr/>
          </p:nvSpPr>
          <p:spPr>
            <a:xfrm>
              <a:off x="1066714" y="3026149"/>
              <a:ext cx="1295400" cy="500090"/>
            </a:xfrm>
            <a:prstGeom prst="rect">
              <a:avLst/>
            </a:prstGeom>
            <a:grp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dirty="0" err="1" smtClean="0">
                  <a:latin typeface="NikoshBAN" pitchFamily="2" charset="0"/>
                  <a:cs typeface="NikoshBAN" pitchFamily="2" charset="0"/>
                </a:rPr>
                <a:t>নদী</a:t>
              </a:r>
              <a:endParaRPr lang="en-US" sz="3733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Pentagon 30"/>
            <p:cNvSpPr/>
            <p:nvPr/>
          </p:nvSpPr>
          <p:spPr>
            <a:xfrm>
              <a:off x="1055549" y="2846551"/>
              <a:ext cx="1295400" cy="5334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2" name="Group 31"/>
          <p:cNvGrpSpPr/>
          <p:nvPr/>
        </p:nvGrpSpPr>
        <p:grpSpPr>
          <a:xfrm flipH="1">
            <a:off x="9245600" y="1701800"/>
            <a:ext cx="2574208" cy="711200"/>
            <a:chOff x="-101856" y="2571750"/>
            <a:chExt cx="1930656" cy="533400"/>
          </a:xfrm>
          <a:noFill/>
        </p:grpSpPr>
        <p:sp>
          <p:nvSpPr>
            <p:cNvPr id="33" name="TextBox 32"/>
            <p:cNvSpPr txBox="1"/>
            <p:nvPr/>
          </p:nvSpPr>
          <p:spPr>
            <a:xfrm>
              <a:off x="-101856" y="2602727"/>
              <a:ext cx="1295400" cy="500090"/>
            </a:xfrm>
            <a:prstGeom prst="rect">
              <a:avLst/>
            </a:prstGeom>
            <a:grp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733" dirty="0">
                  <a:latin typeface="NikoshBAN" pitchFamily="2" charset="0"/>
                  <a:cs typeface="NikoshBAN" pitchFamily="2" charset="0"/>
                </a:rPr>
                <a:t>সমুদ্র</a:t>
              </a:r>
              <a:endParaRPr lang="en-US" sz="3733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Pentagon 33"/>
            <p:cNvSpPr/>
            <p:nvPr/>
          </p:nvSpPr>
          <p:spPr>
            <a:xfrm>
              <a:off x="533400" y="2571750"/>
              <a:ext cx="1295400" cy="5334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5" name="Group 34"/>
          <p:cNvGrpSpPr/>
          <p:nvPr/>
        </p:nvGrpSpPr>
        <p:grpSpPr>
          <a:xfrm flipH="1">
            <a:off x="9245600" y="3632200"/>
            <a:ext cx="2066208" cy="2024508"/>
            <a:chOff x="365236" y="2571750"/>
            <a:chExt cx="1463564" cy="1518381"/>
          </a:xfrm>
          <a:noFill/>
        </p:grpSpPr>
        <p:sp>
          <p:nvSpPr>
            <p:cNvPr id="36" name="TextBox 35"/>
            <p:cNvSpPr txBox="1"/>
            <p:nvPr/>
          </p:nvSpPr>
          <p:spPr>
            <a:xfrm>
              <a:off x="365236" y="3590041"/>
              <a:ext cx="1295400" cy="500090"/>
            </a:xfrm>
            <a:prstGeom prst="rect">
              <a:avLst/>
            </a:prstGeom>
            <a:grp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733" dirty="0">
                  <a:latin typeface="NikoshBAN" pitchFamily="2" charset="0"/>
                  <a:cs typeface="NikoshBAN" pitchFamily="2" charset="0"/>
                </a:rPr>
                <a:t> কুয়া</a:t>
              </a:r>
              <a:endParaRPr lang="en-US" sz="3733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Pentagon 36"/>
            <p:cNvSpPr/>
            <p:nvPr/>
          </p:nvSpPr>
          <p:spPr>
            <a:xfrm>
              <a:off x="533400" y="2571750"/>
              <a:ext cx="1295400" cy="5334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49448" y="5213822"/>
            <a:ext cx="5246806" cy="748988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ছবিতে কী কী দেখতে পাচ্ছ?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8051" y="5484813"/>
            <a:ext cx="5689600" cy="748988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4267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267" dirty="0" smtClean="0">
                <a:latin typeface="NikoshBAN" pitchFamily="2" charset="0"/>
                <a:cs typeface="NikoshBAN" pitchFamily="2" charset="0"/>
              </a:rPr>
              <a:t>গুলোকে </a:t>
            </a:r>
            <a:r>
              <a:rPr lang="bn-IN" sz="4267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পানির উৎস </a:t>
            </a:r>
            <a:r>
              <a:rPr lang="bn-IN" sz="4267" dirty="0">
                <a:latin typeface="NikoshBAN" pitchFamily="2" charset="0"/>
                <a:cs typeface="NikoshBAN" pitchFamily="2" charset="0"/>
              </a:rPr>
              <a:t>বলে।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46" y="277777"/>
            <a:ext cx="4333069" cy="3023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0" y="818970"/>
            <a:ext cx="5023914" cy="3520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3438090"/>
            <a:ext cx="3014625" cy="305051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60147" y="5452685"/>
            <a:ext cx="5246806" cy="748988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এগুলো থেকে আমরা কী পাই?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37896" y="5301988"/>
            <a:ext cx="2623403" cy="748988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 </a:t>
            </a:r>
            <a:r>
              <a:rPr lang="bn-IN" sz="4267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267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267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8" grpId="0"/>
      <p:bldP spid="38" grpId="1"/>
      <p:bldP spid="41" grpId="0"/>
      <p:bldP spid="42" grpId="0"/>
      <p:bldP spid="42" grpId="1"/>
      <p:bldP spid="43" grpId="0"/>
      <p:bldP spid="4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923"/>
              </a:avLst>
            </a:prstGeom>
            <a:noFill/>
            <a:ln w="571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473"/>
              </a:avLst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6014" y="756259"/>
            <a:ext cx="2430819" cy="181569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733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en-US" sz="3733" dirty="0" err="1" smtClean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733" dirty="0" smtClean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733" dirty="0" smtClean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3733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কী দেখতে পাচ্ছ?</a:t>
            </a:r>
            <a:endParaRPr lang="en-US" sz="3733" dirty="0">
              <a:solidFill>
                <a:srgbClr val="1305C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5188" y="3712351"/>
            <a:ext cx="3612899" cy="748988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পানির বিভিন্ন উৎস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635" y="4461751"/>
            <a:ext cx="4488070" cy="2123658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পানির উৎসগুলোকে কত ভাগে ভাগ করা যেতে পারে?</a:t>
            </a:r>
            <a:endParaRPr lang="en-US" sz="4400" dirty="0">
              <a:solidFill>
                <a:srgbClr val="1305C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5447" y="4570121"/>
            <a:ext cx="4115537" cy="2123658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পানির উৎসগুলোকে </a:t>
            </a:r>
            <a:r>
              <a:rPr lang="bn-IN" sz="4400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ভাগে ভাগ করা যায়।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32560" y="5736593"/>
            <a:ext cx="9269153" cy="769441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প্রাকৃতিক উৎস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bn-IN" sz="4400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মানুষের তৈরি বা কৃত্রিম উৎস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34018" y="250587"/>
            <a:ext cx="9380535" cy="4799085"/>
            <a:chOff x="3669601" y="250587"/>
            <a:chExt cx="8344952" cy="418524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2342" y="2390855"/>
              <a:ext cx="2062211" cy="200855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601" y="1217973"/>
              <a:ext cx="1886755" cy="199251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196" y="303716"/>
              <a:ext cx="1974931" cy="191412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8466" y="308938"/>
              <a:ext cx="2075340" cy="196831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29" y="2304905"/>
              <a:ext cx="2032994" cy="205719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8296" y="2354433"/>
              <a:ext cx="2057196" cy="208139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194" y="250587"/>
              <a:ext cx="2081400" cy="2057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347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923"/>
              </a:avLst>
            </a:prstGeom>
            <a:noFill/>
            <a:ln w="571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473"/>
              </a:avLst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318150" y="389641"/>
            <a:ext cx="7143894" cy="1015663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ছবিগুলো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মনযোগে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দেখ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7600" y="5867400"/>
            <a:ext cx="1930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কুয়া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2800" y="2616200"/>
            <a:ext cx="25400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নলকূপ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6044" y="4076748"/>
            <a:ext cx="1828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 পুকুর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18844" y="4109848"/>
            <a:ext cx="27432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 পানির কল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79" y="1794944"/>
            <a:ext cx="3288748" cy="22179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01" y="3562264"/>
            <a:ext cx="2250899" cy="2277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70" y="355600"/>
            <a:ext cx="2277695" cy="23044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650" y="1894388"/>
            <a:ext cx="2192498" cy="21670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36700" y="5097959"/>
            <a:ext cx="6566599" cy="769441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কী দেখতে পাচ্ছ?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64402" y="5571059"/>
            <a:ext cx="6415994" cy="769441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এগুলো পানির কোন ধরনের উৎস?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64056" y="5216009"/>
            <a:ext cx="8216687" cy="769441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এগুলো পানির </a:t>
            </a:r>
            <a:r>
              <a:rPr lang="bn-IN" sz="4400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মানুষের তৈরি বা কৃত্রিম উৎস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71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923"/>
              </a:avLst>
            </a:prstGeom>
            <a:noFill/>
            <a:ln w="571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473"/>
              </a:avLst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22665" y="340769"/>
            <a:ext cx="7686574" cy="110799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ছবিগুলো মনযোগে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দেখ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6411" y="4188715"/>
            <a:ext cx="1320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733" dirty="0"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16779" y="4293577"/>
            <a:ext cx="1117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733" dirty="0">
                <a:latin typeface="NikoshBAN" pitchFamily="2" charset="0"/>
                <a:cs typeface="NikoshBAN" pitchFamily="2" charset="0"/>
              </a:rPr>
              <a:t>নদী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9413" y="4184336"/>
            <a:ext cx="1219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733" dirty="0">
                <a:latin typeface="NikoshBAN" pitchFamily="2" charset="0"/>
                <a:cs typeface="NikoshBAN" pitchFamily="2" charset="0"/>
              </a:rPr>
              <a:t>সমুদ্র 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16" y="1659356"/>
            <a:ext cx="3459597" cy="2413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3" y="1724318"/>
            <a:ext cx="3459596" cy="23868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600" y="1691562"/>
            <a:ext cx="3405959" cy="23868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65277" y="5131135"/>
            <a:ext cx="6661445" cy="769441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কী দেখতে পাচ্ছ?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5230" y="5116972"/>
            <a:ext cx="6661445" cy="769441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এগুলো পানির কোন ধরনের উৎস?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13305" y="5069049"/>
            <a:ext cx="4070636" cy="769441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পানির </a:t>
            </a:r>
            <a:r>
              <a:rPr lang="bn-IN" sz="4400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প্রাকৃতিক উৎস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7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/>
      <p:bldP spid="20" grpId="0"/>
      <p:bldP spid="21" grpId="0"/>
      <p:bldP spid="15" grpId="0"/>
      <p:bldP spid="15" grpId="1"/>
      <p:bldP spid="16" grpId="0"/>
      <p:bldP spid="16" grpId="1"/>
      <p:bldP spid="19" grpId="0"/>
      <p:bldP spid="1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923"/>
              </a:avLst>
            </a:prstGeom>
            <a:noFill/>
            <a:ln w="571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473"/>
              </a:avLst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42662" y="7085012"/>
            <a:ext cx="11277600" cy="1016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prstTxWarp prst="textWave1">
              <a:avLst>
                <a:gd name="adj1" fmla="val 12500"/>
                <a:gd name="adj2" fmla="val -281"/>
              </a:avLst>
            </a:prstTxWarp>
            <a:spAutoFit/>
          </a:bodyPr>
          <a:lstStyle/>
          <a:p>
            <a:pPr algn="ctr"/>
            <a:r>
              <a:rPr lang="bn-BD" sz="4267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 বিজ্ঞান বইয়ের </a:t>
            </a:r>
            <a:r>
              <a:rPr lang="bn-IN" sz="4267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২২</a:t>
            </a:r>
            <a:r>
              <a:rPr lang="bn-BD" sz="4267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4267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২৩</a:t>
            </a:r>
            <a:r>
              <a:rPr lang="bn-BD" sz="4267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পৃষ্টা খুলে নিরবে পড় । </a:t>
            </a:r>
            <a:endParaRPr lang="en-US" sz="4267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051" y="279401"/>
            <a:ext cx="4629150" cy="605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06413"/>
            <a:ext cx="4572000" cy="5972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7408" y="279401"/>
            <a:ext cx="4121984" cy="1139966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385"/>
              </a:avLst>
            </a:prstTxWarp>
            <a:spAutoFit/>
          </a:bodyPr>
          <a:lstStyle/>
          <a:p>
            <a:pPr algn="ctr"/>
            <a:r>
              <a:rPr lang="bn-BD" sz="5333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পাঠ্য বইয়ের সাথে </a:t>
            </a:r>
            <a:r>
              <a:rPr lang="bn-BD" sz="5333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সংযোগ </a:t>
            </a:r>
            <a:endParaRPr lang="en-US" sz="5333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4332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  <a:effectLst/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923"/>
              </a:avLst>
            </a:prstGeom>
            <a:noFill/>
            <a:ln w="571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473"/>
              </a:avLst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ln>
              <a:solidFill>
                <a:srgbClr val="00B05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: Diagonal Corners Rounded 2">
            <a:extLst>
              <a:ext uri="{FF2B5EF4-FFF2-40B4-BE49-F238E27FC236}">
                <a16:creationId xmlns="" xmlns:a16="http://schemas.microsoft.com/office/drawing/2014/main" id="{05512A42-5172-4678-A4B5-877BA6FA5F53}"/>
              </a:ext>
            </a:extLst>
          </p:cNvPr>
          <p:cNvSpPr/>
          <p:nvPr/>
        </p:nvSpPr>
        <p:spPr>
          <a:xfrm>
            <a:off x="159026" y="238541"/>
            <a:ext cx="4239113" cy="6380920"/>
          </a:xfrm>
          <a:prstGeom prst="round2DiagRect">
            <a:avLst>
              <a:gd name="adj1" fmla="val 30530"/>
              <a:gd name="adj2" fmla="val 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x-none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2804" y="1663070"/>
            <a:ext cx="5689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267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নিচের প্রশ্নগুলোর উত্তর দাও।</a:t>
            </a:r>
            <a:endParaRPr lang="en-US" sz="4267" dirty="0">
              <a:solidFill>
                <a:srgbClr val="1305C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3556" y="2946322"/>
            <a:ext cx="8123583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783" indent="-685783">
              <a:buAutoNum type="arabicPeriod"/>
            </a:pPr>
            <a:r>
              <a:rPr lang="bn-IN" sz="4267" dirty="0">
                <a:latin typeface="NikoshBAN" pitchFamily="2" charset="0"/>
                <a:cs typeface="NikoshBAN" pitchFamily="2" charset="0"/>
              </a:rPr>
              <a:t>পৃথিবীর মোট উপরিভাগের কত ভাগ পানি?</a:t>
            </a:r>
          </a:p>
          <a:p>
            <a:pPr marL="685783" indent="-685783">
              <a:buAutoNum type="arabicPeriod"/>
            </a:pPr>
            <a:r>
              <a:rPr lang="bn-IN" sz="4267" dirty="0">
                <a:latin typeface="NikoshBAN" pitchFamily="2" charset="0"/>
                <a:cs typeface="NikoshBAN" pitchFamily="2" charset="0"/>
              </a:rPr>
              <a:t>পানির চারটি উৎসের নাম বল।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28" y="238541"/>
            <a:ext cx="1596211" cy="10690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45" y="5550371"/>
            <a:ext cx="1596211" cy="10690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28" y="5421304"/>
            <a:ext cx="1596211" cy="10690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44" y="59716"/>
            <a:ext cx="1596211" cy="106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320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923"/>
              </a:avLst>
            </a:prstGeom>
            <a:noFill/>
            <a:ln w="571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473"/>
              </a:avLst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: Diagonal Corners Rounded 2">
            <a:extLst>
              <a:ext uri="{FF2B5EF4-FFF2-40B4-BE49-F238E27FC236}">
                <a16:creationId xmlns="" xmlns:a16="http://schemas.microsoft.com/office/drawing/2014/main" id="{05512A42-5172-4678-A4B5-877BA6FA5F53}"/>
              </a:ext>
            </a:extLst>
          </p:cNvPr>
          <p:cNvSpPr/>
          <p:nvPr/>
        </p:nvSpPr>
        <p:spPr>
          <a:xfrm>
            <a:off x="159026" y="238541"/>
            <a:ext cx="4239113" cy="6380920"/>
          </a:xfrm>
          <a:prstGeom prst="round2DiagRect">
            <a:avLst>
              <a:gd name="adj1" fmla="val 25057"/>
              <a:gd name="adj2" fmla="val 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x-none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8270" y="2339288"/>
            <a:ext cx="8564464" cy="27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4267" dirty="0" smtClean="0">
                <a:latin typeface="NikoshBAN" pitchFamily="2" charset="0"/>
                <a:cs typeface="NikoshBAN" pitchFamily="2" charset="0"/>
              </a:rPr>
              <a:t>পান </a:t>
            </a:r>
            <a:r>
              <a:rPr lang="bn-BD" sz="4267" dirty="0">
                <a:latin typeface="NikoshBAN" pitchFamily="2" charset="0"/>
                <a:cs typeface="NikoshBAN" pitchFamily="2" charset="0"/>
              </a:rPr>
              <a:t>করার পানি তোমরা কোথা থেকে পাও?</a:t>
            </a:r>
          </a:p>
          <a:p>
            <a:r>
              <a:rPr lang="en-US" sz="4267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4267" dirty="0" smtClean="0">
                <a:latin typeface="NikoshBAN" pitchFamily="2" charset="0"/>
                <a:cs typeface="NikoshBAN" pitchFamily="2" charset="0"/>
              </a:rPr>
              <a:t>বেঁচে </a:t>
            </a:r>
            <a:r>
              <a:rPr lang="bn-IN" sz="4267" dirty="0">
                <a:latin typeface="NikoshBAN" pitchFamily="2" charset="0"/>
                <a:cs typeface="NikoshBAN" pitchFamily="2" charset="0"/>
              </a:rPr>
              <a:t>থাকার জন্য প্রাণী ও উদ্ভিদের কী প্রয়োজন</a:t>
            </a:r>
            <a:r>
              <a:rPr lang="bn-BD" sz="4267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4267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bn-IN" sz="4267" dirty="0" smtClean="0">
                <a:latin typeface="NikoshBAN" pitchFamily="2" charset="0"/>
                <a:cs typeface="NikoshBAN" pitchFamily="2" charset="0"/>
              </a:rPr>
              <a:t>পানির </a:t>
            </a:r>
            <a:r>
              <a:rPr lang="bn-IN" sz="4267" dirty="0">
                <a:latin typeface="NikoshBAN" pitchFamily="2" charset="0"/>
                <a:cs typeface="NikoshBAN" pitchFamily="2" charset="0"/>
              </a:rPr>
              <a:t>উৎসগুলোকে কত ভাগে ভাগ করা যায়? </a:t>
            </a:r>
            <a:endParaRPr lang="bn-BD" sz="4267" dirty="0">
              <a:latin typeface="NikoshBAN" pitchFamily="2" charset="0"/>
              <a:cs typeface="NikoshBAN" pitchFamily="2" charset="0"/>
            </a:endParaRPr>
          </a:p>
          <a:p>
            <a:r>
              <a:rPr lang="en-US" sz="4267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bn-IN" sz="4267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4267" dirty="0" smtClean="0">
                <a:latin typeface="NikoshBAN" pitchFamily="2" charset="0"/>
                <a:cs typeface="NikoshBAN" pitchFamily="2" charset="0"/>
              </a:rPr>
              <a:t>কুয়া</a:t>
            </a:r>
            <a:r>
              <a:rPr lang="en-US" sz="4267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4267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4267" dirty="0" smtClean="0">
                <a:latin typeface="NikoshBAN" pitchFamily="2" charset="0"/>
                <a:cs typeface="NikoshBAN" pitchFamily="2" charset="0"/>
              </a:rPr>
              <a:t> পানি </a:t>
            </a:r>
            <a:r>
              <a:rPr lang="bn-BD" sz="4267" dirty="0">
                <a:latin typeface="NikoshBAN" pitchFamily="2" charset="0"/>
                <a:cs typeface="NikoshBAN" pitchFamily="2" charset="0"/>
              </a:rPr>
              <a:t>কোন উৎসের অন্তর্ভুক্ত?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2937" y="1153195"/>
            <a:ext cx="5181600" cy="830997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800" dirty="0" smtClean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bn-IN" sz="4800" dirty="0" smtClean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কথায় উত্তর দাও</a:t>
            </a:r>
            <a:r>
              <a:rPr lang="en-US" sz="4800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9840623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923"/>
              </a:avLst>
            </a:prstGeom>
            <a:noFill/>
            <a:ln w="571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473"/>
              </a:avLst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874000" y="1262345"/>
            <a:ext cx="3251200" cy="748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মিলিয়ে নাওঃ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: Diagonal Corners Rounded 4">
            <a:extLst>
              <a:ext uri="{FF2B5EF4-FFF2-40B4-BE49-F238E27FC236}">
                <a16:creationId xmlns="" xmlns:a16="http://schemas.microsoft.com/office/drawing/2014/main" id="{0895F6EE-25D4-4508-92A2-3ADF30F7B83F}"/>
              </a:ext>
            </a:extLst>
          </p:cNvPr>
          <p:cNvSpPr/>
          <p:nvPr/>
        </p:nvSpPr>
        <p:spPr>
          <a:xfrm>
            <a:off x="185532" y="204554"/>
            <a:ext cx="4437268" cy="6434785"/>
          </a:xfrm>
          <a:prstGeom prst="round2DiagRect">
            <a:avLst>
              <a:gd name="adj1" fmla="val 30530"/>
              <a:gd name="adj2" fmla="val 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endParaRPr lang="x-none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2246439"/>
            <a:ext cx="11582400" cy="27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783" indent="-685783">
              <a:buAutoNum type="arabicParenR"/>
            </a:pPr>
            <a:r>
              <a:rPr lang="bn-IN" sz="4267" dirty="0">
                <a:latin typeface="NikoshBAN" pitchFamily="2" charset="0"/>
                <a:cs typeface="NikoshBAN" pitchFamily="2" charset="0"/>
              </a:rPr>
              <a:t>বেঁচে থাকার জন্য  ......................পানির প্রয়োজন।</a:t>
            </a:r>
          </a:p>
          <a:p>
            <a:pPr marL="685783" indent="-685783">
              <a:buAutoNum type="arabicParenR"/>
            </a:pPr>
            <a:r>
              <a:rPr lang="bn-IN" sz="4267" dirty="0">
                <a:latin typeface="NikoshBAN" pitchFamily="2" charset="0"/>
                <a:cs typeface="NikoshBAN" pitchFamily="2" charset="0"/>
              </a:rPr>
              <a:t>‘হ্রদ’ পানির ...............উৎস।</a:t>
            </a:r>
          </a:p>
          <a:p>
            <a:pPr marL="685783" indent="-685783">
              <a:buAutoNum type="arabicParenR"/>
            </a:pPr>
            <a:r>
              <a:rPr lang="bn-IN" sz="4267" dirty="0">
                <a:latin typeface="NikoshBAN" pitchFamily="2" charset="0"/>
                <a:cs typeface="NikoshBAN" pitchFamily="2" charset="0"/>
              </a:rPr>
              <a:t>বাঁধ, পানির কল, পুকুর ইত্যাদি পানির.......................উৎস।</a:t>
            </a:r>
          </a:p>
          <a:p>
            <a:pPr marL="685783" indent="-685783">
              <a:buAutoNum type="arabicParenR"/>
            </a:pPr>
            <a:r>
              <a:rPr lang="bn-IN" sz="4267" dirty="0">
                <a:latin typeface="NikoshBAN" pitchFamily="2" charset="0"/>
                <a:cs typeface="NikoshBAN" pitchFamily="2" charset="0"/>
              </a:rPr>
              <a:t>পানির উৎসগুলোকে ........ভাগে ভাগ যায়।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75200" y="2177939"/>
            <a:ext cx="2911374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267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প্রাণী ও উদ্ভিদের </a:t>
            </a:r>
            <a:endParaRPr lang="en-US" sz="4267" dirty="0">
              <a:solidFill>
                <a:srgbClr val="1305C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4176839"/>
            <a:ext cx="1320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দুই</a:t>
            </a:r>
            <a:endParaRPr lang="en-US" sz="4267" dirty="0">
              <a:solidFill>
                <a:srgbClr val="1305C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9200" y="2787540"/>
            <a:ext cx="17272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267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bn-IN" sz="4267" dirty="0">
                <a:latin typeface="NikoshBAN" pitchFamily="2" charset="0"/>
                <a:cs typeface="NikoshBAN" pitchFamily="2" charset="0"/>
              </a:rPr>
              <a:t>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8000" y="3465640"/>
            <a:ext cx="25400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267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মানুষের তৈরি</a:t>
            </a:r>
            <a:endParaRPr lang="en-US" sz="4267" dirty="0">
              <a:solidFill>
                <a:srgbClr val="1305C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2479" y="1333855"/>
            <a:ext cx="3352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267" dirty="0">
                <a:latin typeface="NikoshBAN" pitchFamily="2" charset="0"/>
                <a:cs typeface="NikoshBAN" pitchFamily="2" charset="0"/>
              </a:rPr>
              <a:t>শূন্যস্থান পূরণ কর।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6494" y="320476"/>
            <a:ext cx="27318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60894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923"/>
              </a:avLst>
            </a:prstGeom>
            <a:noFill/>
            <a:ln w="571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473"/>
              </a:avLst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892800" y="3632200"/>
          <a:ext cx="5892800" cy="2887627"/>
        </p:xfrm>
        <a:graphic>
          <a:graphicData uri="http://schemas.openxmlformats.org/drawingml/2006/table">
            <a:tbl>
              <a:tblPr/>
              <a:tblGrid>
                <a:gridCol w="5892800"/>
              </a:tblGrid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US" sz="3700" dirty="0" err="1" smtClean="0">
                          <a:latin typeface="NikoshBAN" pitchFamily="2" charset="0"/>
                          <a:cs typeface="NikoshBAN" pitchFamily="2" charset="0"/>
                        </a:rPr>
                        <a:t>পানির</a:t>
                      </a:r>
                      <a:r>
                        <a:rPr lang="bn-IN" sz="3700" baseline="0" dirty="0" smtClean="0">
                          <a:latin typeface="NikoshBAN" pitchFamily="2" charset="0"/>
                          <a:cs typeface="NikoshBAN" pitchFamily="2" charset="0"/>
                        </a:rPr>
                        <a:t> উৎস</a:t>
                      </a:r>
                      <a:endParaRPr lang="en-US" sz="37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880">
                <a:tc>
                  <a:txBody>
                    <a:bodyPr/>
                    <a:lstStyle/>
                    <a:p>
                      <a:r>
                        <a:rPr lang="en-US" sz="3700" dirty="0" smtClean="0"/>
                        <a:t>১.</a:t>
                      </a:r>
                      <a:endParaRPr lang="en-US" sz="37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880">
                <a:tc>
                  <a:txBody>
                    <a:bodyPr/>
                    <a:lstStyle/>
                    <a:p>
                      <a:r>
                        <a:rPr lang="en-US" sz="3700" dirty="0" smtClean="0"/>
                        <a:t>২.</a:t>
                      </a:r>
                      <a:endParaRPr lang="en-US" sz="37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987">
                <a:tc>
                  <a:txBody>
                    <a:bodyPr/>
                    <a:lstStyle/>
                    <a:p>
                      <a:r>
                        <a:rPr lang="en-US" sz="3700" dirty="0" smtClean="0"/>
                        <a:t>৩.</a:t>
                      </a:r>
                      <a:endParaRPr lang="en-US" sz="37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63474" y="5057706"/>
            <a:ext cx="54864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733" dirty="0">
                <a:latin typeface="NikoshBAN" pitchFamily="2" charset="0"/>
                <a:cs typeface="NikoshBAN" pitchFamily="2" charset="0"/>
              </a:rPr>
              <a:t>২. ছবিতে দেখানো পানির </a:t>
            </a:r>
            <a:r>
              <a:rPr lang="bn-IN" sz="3733" dirty="0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7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733" dirty="0" smtClean="0"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37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733" dirty="0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733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bn-IN" sz="37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33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7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33" dirty="0" err="1" smtClean="0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37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33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bn-IN" sz="3733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149" y="3276018"/>
            <a:ext cx="5369051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733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3733" dirty="0" smtClean="0"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bn-IN" sz="3733" dirty="0">
                <a:latin typeface="NikoshBAN" pitchFamily="2" charset="0"/>
                <a:cs typeface="NikoshBAN" pitchFamily="2" charset="0"/>
              </a:rPr>
              <a:t>খাতায় ডান দিকে দেখানো ছকের মত করে একটি ছক তৈরি কর।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indexgfrjnyt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203200"/>
            <a:ext cx="2501900" cy="12954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6400" y="1450710"/>
            <a:ext cx="11444008" cy="1648176"/>
            <a:chOff x="260925" y="1608977"/>
            <a:chExt cx="11444008" cy="16481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925" y="1608977"/>
              <a:ext cx="1614213" cy="15722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059" y="1697494"/>
              <a:ext cx="1476874" cy="155965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937" y="1697494"/>
              <a:ext cx="1545894" cy="149829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5510" y="1697495"/>
              <a:ext cx="1624490" cy="15407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266" y="1608977"/>
              <a:ext cx="1591343" cy="161028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72" y="1608977"/>
              <a:ext cx="1610288" cy="162923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373" y="1627660"/>
              <a:ext cx="1629233" cy="1610288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564469" y="383821"/>
            <a:ext cx="27318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05134" y="463202"/>
            <a:ext cx="2336800" cy="6667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733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মিলিয়ে দেখ </a:t>
            </a:r>
            <a:endParaRPr lang="en-US" sz="3733" dirty="0">
              <a:solidFill>
                <a:srgbClr val="1305C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51954" y="4424922"/>
            <a:ext cx="2235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733" dirty="0">
                <a:latin typeface="NikoshBAN" pitchFamily="2" charset="0"/>
                <a:cs typeface="NikoshBAN" pitchFamily="2" charset="0"/>
              </a:rPr>
              <a:t> নদী 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51664" y="5057706"/>
            <a:ext cx="2133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733" dirty="0">
                <a:latin typeface="NikoshBAN" pitchFamily="2" charset="0"/>
                <a:cs typeface="NikoshBAN" pitchFamily="2" charset="0"/>
              </a:rPr>
              <a:t>সমুদ্র 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56400" y="5666674"/>
            <a:ext cx="2133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বৃষ্টি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5921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923"/>
              </a:avLst>
            </a:prstGeom>
            <a:noFill/>
            <a:ln w="571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473"/>
              </a:avLst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892800" y="3632200"/>
          <a:ext cx="5892800" cy="2887627"/>
        </p:xfrm>
        <a:graphic>
          <a:graphicData uri="http://schemas.openxmlformats.org/drawingml/2006/table">
            <a:tbl>
              <a:tblPr/>
              <a:tblGrid>
                <a:gridCol w="2845040"/>
                <a:gridCol w="3047760"/>
              </a:tblGrid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bn-IN" sz="3700" dirty="0" smtClean="0">
                          <a:latin typeface="NikoshBAN" pitchFamily="2" charset="0"/>
                          <a:cs typeface="NikoshBAN" pitchFamily="2" charset="0"/>
                        </a:rPr>
                        <a:t>প্রাকৃতিক</a:t>
                      </a:r>
                      <a:r>
                        <a:rPr lang="bn-IN" sz="3700" baseline="0" dirty="0" smtClean="0">
                          <a:latin typeface="NikoshBAN" pitchFamily="2" charset="0"/>
                          <a:cs typeface="NikoshBAN" pitchFamily="2" charset="0"/>
                        </a:rPr>
                        <a:t> উৎস</a:t>
                      </a:r>
                      <a:endParaRPr lang="en-US" sz="37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700" dirty="0" smtClean="0">
                          <a:latin typeface="NikoshBAN" pitchFamily="2" charset="0"/>
                          <a:cs typeface="NikoshBAN" pitchFamily="2" charset="0"/>
                        </a:rPr>
                        <a:t>মানুষের</a:t>
                      </a:r>
                      <a:r>
                        <a:rPr lang="bn-IN" sz="3700" baseline="0" dirty="0" smtClean="0">
                          <a:latin typeface="NikoshBAN" pitchFamily="2" charset="0"/>
                          <a:cs typeface="NikoshBAN" pitchFamily="2" charset="0"/>
                        </a:rPr>
                        <a:t> তৈরি উৎস</a:t>
                      </a:r>
                      <a:endParaRPr lang="en-US" sz="37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880">
                <a:tc>
                  <a:txBody>
                    <a:bodyPr/>
                    <a:lstStyle/>
                    <a:p>
                      <a:endParaRPr lang="en-US" sz="37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7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880">
                <a:tc>
                  <a:txBody>
                    <a:bodyPr/>
                    <a:lstStyle/>
                    <a:p>
                      <a:endParaRPr lang="en-US" sz="37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7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987">
                <a:tc>
                  <a:txBody>
                    <a:bodyPr/>
                    <a:lstStyle/>
                    <a:p>
                      <a:endParaRPr lang="en-US" sz="37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7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5359400"/>
            <a:ext cx="54864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733" dirty="0">
                <a:latin typeface="NikoshBAN" pitchFamily="2" charset="0"/>
                <a:cs typeface="NikoshBAN" pitchFamily="2" charset="0"/>
              </a:rPr>
              <a:t>২. ছবিতে দেখানো পানির </a:t>
            </a:r>
            <a:r>
              <a:rPr lang="bn-IN" sz="3733" dirty="0" smtClean="0">
                <a:latin typeface="NikoshBAN" pitchFamily="2" charset="0"/>
                <a:cs typeface="NikoshBAN" pitchFamily="2" charset="0"/>
              </a:rPr>
              <a:t>উৎসগুলোকে </a:t>
            </a:r>
            <a:r>
              <a:rPr lang="bn-IN" sz="3733" dirty="0">
                <a:latin typeface="NikoshBAN" pitchFamily="2" charset="0"/>
                <a:cs typeface="NikoshBAN" pitchFamily="2" charset="0"/>
              </a:rPr>
              <a:t>ছক অনুসারে সাজাও। 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799" y="3708486"/>
            <a:ext cx="5369051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733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3733" dirty="0" smtClean="0"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bn-IN" sz="3733" dirty="0">
                <a:latin typeface="NikoshBAN" pitchFamily="2" charset="0"/>
                <a:cs typeface="NikoshBAN" pitchFamily="2" charset="0"/>
              </a:rPr>
              <a:t>খাতায় ডান দিকে দেখানো ছকের মত করে একটি ছক তৈরি কর।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05134" y="463202"/>
            <a:ext cx="2336800" cy="6667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733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মিলিয়ে দেখ </a:t>
            </a:r>
            <a:endParaRPr lang="en-US" sz="3733" dirty="0">
              <a:solidFill>
                <a:srgbClr val="1305C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97600" y="4343400"/>
            <a:ext cx="2235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733" dirty="0">
                <a:latin typeface="NikoshBAN" pitchFamily="2" charset="0"/>
                <a:cs typeface="NikoshBAN" pitchFamily="2" charset="0"/>
              </a:rPr>
              <a:t> নদী 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39200" y="4953000"/>
            <a:ext cx="2540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733" dirty="0">
                <a:latin typeface="NikoshBAN" pitchFamily="2" charset="0"/>
                <a:cs typeface="NikoshBAN" pitchFamily="2" charset="0"/>
              </a:rPr>
              <a:t>পানির কল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839200" y="4343400"/>
            <a:ext cx="24384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733" dirty="0">
                <a:latin typeface="NikoshBAN" pitchFamily="2" charset="0"/>
                <a:cs typeface="NikoshBAN" pitchFamily="2" charset="0"/>
              </a:rPr>
              <a:t> নলকূপ 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99200" y="5054600"/>
            <a:ext cx="2133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733" dirty="0">
                <a:latin typeface="NikoshBAN" pitchFamily="2" charset="0"/>
                <a:cs typeface="NikoshBAN" pitchFamily="2" charset="0"/>
              </a:rPr>
              <a:t>সমুদ্র 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97600" y="5664200"/>
            <a:ext cx="2133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বৃষ্টি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44000" y="5765800"/>
            <a:ext cx="2032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733" dirty="0">
                <a:latin typeface="NikoshBAN" pitchFamily="2" charset="0"/>
                <a:cs typeface="NikoshBAN" pitchFamily="2" charset="0"/>
              </a:rPr>
              <a:t>কুয়া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2800" y="3157301"/>
            <a:ext cx="3860800" cy="666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33" dirty="0">
                <a:latin typeface="NikoshBAN" pitchFamily="2" charset="0"/>
                <a:cs typeface="NikoshBAN" pitchFamily="2" charset="0"/>
              </a:rPr>
              <a:t>কী করতে হবেঃ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indexgfrjnyt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203200"/>
            <a:ext cx="2501900" cy="12954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6400" y="1450710"/>
            <a:ext cx="11444008" cy="1648176"/>
            <a:chOff x="260925" y="1608977"/>
            <a:chExt cx="11444008" cy="16481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925" y="1608977"/>
              <a:ext cx="1614213" cy="15722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059" y="1697494"/>
              <a:ext cx="1476874" cy="155965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937" y="1697494"/>
              <a:ext cx="1545894" cy="149829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5510" y="1697495"/>
              <a:ext cx="1624490" cy="15407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266" y="1608977"/>
              <a:ext cx="1591343" cy="161028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72" y="1608977"/>
              <a:ext cx="1610288" cy="162923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373" y="1627660"/>
              <a:ext cx="1629233" cy="1610288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406400" y="287395"/>
            <a:ext cx="27318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30409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5" grpId="0"/>
      <p:bldP spid="50" grpId="0"/>
      <p:bldP spid="51" grpId="0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97912" y="-2913650"/>
            <a:ext cx="12612708" cy="12612716"/>
            <a:chOff x="4473735" y="1806733"/>
            <a:chExt cx="3244532" cy="3244534"/>
          </a:xfrm>
        </p:grpSpPr>
        <p:sp>
          <p:nvSpPr>
            <p:cNvPr id="3" name="Freeform 2"/>
            <p:cNvSpPr/>
            <p:nvPr/>
          </p:nvSpPr>
          <p:spPr>
            <a:xfrm>
              <a:off x="6105337" y="1806733"/>
              <a:ext cx="793423" cy="1525846"/>
            </a:xfrm>
            <a:custGeom>
              <a:avLst/>
              <a:gdLst>
                <a:gd name="connsiteX0" fmla="*/ 0 w 793423"/>
                <a:gd name="connsiteY0" fmla="*/ 0 h 1525846"/>
                <a:gd name="connsiteX1" fmla="*/ 156579 w 793423"/>
                <a:gd name="connsiteY1" fmla="*/ 7907 h 1525846"/>
                <a:gd name="connsiteX2" fmla="*/ 764157 w 793423"/>
                <a:gd name="connsiteY2" fmla="*/ 195385 h 1525846"/>
                <a:gd name="connsiteX3" fmla="*/ 793423 w 793423"/>
                <a:gd name="connsiteY3" fmla="*/ 213164 h 1525846"/>
                <a:gd name="connsiteX4" fmla="*/ 16500 w 793423"/>
                <a:gd name="connsiteY4" fmla="*/ 1525846 h 1525846"/>
                <a:gd name="connsiteX5" fmla="*/ 0 w 793423"/>
                <a:gd name="connsiteY5" fmla="*/ 0 h 152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3423" h="1525846">
                  <a:moveTo>
                    <a:pt x="0" y="0"/>
                  </a:moveTo>
                  <a:lnTo>
                    <a:pt x="156579" y="7907"/>
                  </a:lnTo>
                  <a:cubicBezTo>
                    <a:pt x="374786" y="30067"/>
                    <a:pt x="580212" y="95460"/>
                    <a:pt x="764157" y="195385"/>
                  </a:cubicBezTo>
                  <a:lnTo>
                    <a:pt x="793423" y="213164"/>
                  </a:lnTo>
                  <a:lnTo>
                    <a:pt x="16500" y="1525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4696603" y="2029603"/>
              <a:ext cx="1328812" cy="1328812"/>
            </a:xfrm>
            <a:custGeom>
              <a:avLst/>
              <a:gdLst>
                <a:gd name="connsiteX0" fmla="*/ 580662 w 1328812"/>
                <a:gd name="connsiteY0" fmla="*/ 0 h 1328812"/>
                <a:gd name="connsiteX1" fmla="*/ 1328812 w 1328812"/>
                <a:gd name="connsiteY1" fmla="*/ 1328812 h 1328812"/>
                <a:gd name="connsiteX2" fmla="*/ 0 w 1328812"/>
                <a:gd name="connsiteY2" fmla="*/ 580662 h 1328812"/>
                <a:gd name="connsiteX3" fmla="*/ 53797 w 1328812"/>
                <a:gd name="connsiteY3" fmla="*/ 492109 h 1328812"/>
                <a:gd name="connsiteX4" fmla="*/ 492109 w 1328812"/>
                <a:gd name="connsiteY4" fmla="*/ 53797 h 1328812"/>
                <a:gd name="connsiteX5" fmla="*/ 580662 w 1328812"/>
                <a:gd name="connsiteY5" fmla="*/ 0 h 13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812" h="1328812">
                  <a:moveTo>
                    <a:pt x="580662" y="0"/>
                  </a:moveTo>
                  <a:lnTo>
                    <a:pt x="1328812" y="1328812"/>
                  </a:lnTo>
                  <a:lnTo>
                    <a:pt x="0" y="580662"/>
                  </a:lnTo>
                  <a:lnTo>
                    <a:pt x="53797" y="492109"/>
                  </a:lnTo>
                  <a:cubicBezTo>
                    <a:pt x="170445" y="319449"/>
                    <a:pt x="319449" y="170445"/>
                    <a:pt x="492109" y="53797"/>
                  </a:cubicBezTo>
                  <a:lnTo>
                    <a:pt x="580662" y="0"/>
                  </a:lnTo>
                  <a:close/>
                </a:path>
              </a:pathLst>
            </a:custGeom>
            <a:solidFill>
              <a:srgbClr val="5439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166585" y="2029603"/>
              <a:ext cx="1328812" cy="1328812"/>
            </a:xfrm>
            <a:custGeom>
              <a:avLst/>
              <a:gdLst>
                <a:gd name="connsiteX0" fmla="*/ 748150 w 1328812"/>
                <a:gd name="connsiteY0" fmla="*/ 0 h 1328812"/>
                <a:gd name="connsiteX1" fmla="*/ 836703 w 1328812"/>
                <a:gd name="connsiteY1" fmla="*/ 53797 h 1328812"/>
                <a:gd name="connsiteX2" fmla="*/ 1275015 w 1328812"/>
                <a:gd name="connsiteY2" fmla="*/ 492109 h 1328812"/>
                <a:gd name="connsiteX3" fmla="*/ 1328812 w 1328812"/>
                <a:gd name="connsiteY3" fmla="*/ 580662 h 1328812"/>
                <a:gd name="connsiteX4" fmla="*/ 0 w 1328812"/>
                <a:gd name="connsiteY4" fmla="*/ 1328812 h 1328812"/>
                <a:gd name="connsiteX5" fmla="*/ 748150 w 1328812"/>
                <a:gd name="connsiteY5" fmla="*/ 0 h 13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812" h="1328812">
                  <a:moveTo>
                    <a:pt x="748150" y="0"/>
                  </a:moveTo>
                  <a:lnTo>
                    <a:pt x="836703" y="53797"/>
                  </a:lnTo>
                  <a:cubicBezTo>
                    <a:pt x="1009364" y="170445"/>
                    <a:pt x="1158368" y="319449"/>
                    <a:pt x="1275015" y="492109"/>
                  </a:cubicBezTo>
                  <a:lnTo>
                    <a:pt x="1328812" y="580662"/>
                  </a:lnTo>
                  <a:lnTo>
                    <a:pt x="0" y="1328812"/>
                  </a:lnTo>
                  <a:lnTo>
                    <a:pt x="74815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4473735" y="2626242"/>
              <a:ext cx="1525845" cy="793422"/>
            </a:xfrm>
            <a:custGeom>
              <a:avLst/>
              <a:gdLst>
                <a:gd name="connsiteX0" fmla="*/ 213163 w 1525845"/>
                <a:gd name="connsiteY0" fmla="*/ 0 h 793422"/>
                <a:gd name="connsiteX1" fmla="*/ 1525845 w 1525845"/>
                <a:gd name="connsiteY1" fmla="*/ 776922 h 793422"/>
                <a:gd name="connsiteX2" fmla="*/ 0 w 1525845"/>
                <a:gd name="connsiteY2" fmla="*/ 793422 h 793422"/>
                <a:gd name="connsiteX3" fmla="*/ 7906 w 1525845"/>
                <a:gd name="connsiteY3" fmla="*/ 636843 h 793422"/>
                <a:gd name="connsiteX4" fmla="*/ 195384 w 1525845"/>
                <a:gd name="connsiteY4" fmla="*/ 29265 h 793422"/>
                <a:gd name="connsiteX5" fmla="*/ 213163 w 1525845"/>
                <a:gd name="connsiteY5" fmla="*/ 0 h 79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5845" h="793422">
                  <a:moveTo>
                    <a:pt x="213163" y="0"/>
                  </a:moveTo>
                  <a:lnTo>
                    <a:pt x="1525845" y="776922"/>
                  </a:lnTo>
                  <a:lnTo>
                    <a:pt x="0" y="793422"/>
                  </a:lnTo>
                  <a:lnTo>
                    <a:pt x="7906" y="636843"/>
                  </a:lnTo>
                  <a:cubicBezTo>
                    <a:pt x="30066" y="418636"/>
                    <a:pt x="95459" y="213210"/>
                    <a:pt x="195384" y="29265"/>
                  </a:cubicBezTo>
                  <a:lnTo>
                    <a:pt x="213163" y="0"/>
                  </a:lnTo>
                  <a:close/>
                </a:path>
              </a:pathLst>
            </a:custGeom>
            <a:solidFill>
              <a:srgbClr val="6AC6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6192421" y="2626242"/>
              <a:ext cx="1525846" cy="793422"/>
            </a:xfrm>
            <a:custGeom>
              <a:avLst/>
              <a:gdLst>
                <a:gd name="connsiteX0" fmla="*/ 1312682 w 1525846"/>
                <a:gd name="connsiteY0" fmla="*/ 0 h 793422"/>
                <a:gd name="connsiteX1" fmla="*/ 1330461 w 1525846"/>
                <a:gd name="connsiteY1" fmla="*/ 29265 h 793422"/>
                <a:gd name="connsiteX2" fmla="*/ 1517939 w 1525846"/>
                <a:gd name="connsiteY2" fmla="*/ 636843 h 793422"/>
                <a:gd name="connsiteX3" fmla="*/ 1525846 w 1525846"/>
                <a:gd name="connsiteY3" fmla="*/ 793422 h 793422"/>
                <a:gd name="connsiteX4" fmla="*/ 0 w 1525846"/>
                <a:gd name="connsiteY4" fmla="*/ 776922 h 793422"/>
                <a:gd name="connsiteX5" fmla="*/ 1312682 w 1525846"/>
                <a:gd name="connsiteY5" fmla="*/ 0 h 79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5846" h="793422">
                  <a:moveTo>
                    <a:pt x="1312682" y="0"/>
                  </a:moveTo>
                  <a:lnTo>
                    <a:pt x="1330461" y="29265"/>
                  </a:lnTo>
                  <a:cubicBezTo>
                    <a:pt x="1430386" y="213210"/>
                    <a:pt x="1495779" y="418636"/>
                    <a:pt x="1517939" y="636843"/>
                  </a:cubicBezTo>
                  <a:lnTo>
                    <a:pt x="1525846" y="793422"/>
                  </a:lnTo>
                  <a:lnTo>
                    <a:pt x="0" y="776922"/>
                  </a:lnTo>
                  <a:lnTo>
                    <a:pt x="131268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4473735" y="3438337"/>
              <a:ext cx="1525845" cy="793423"/>
            </a:xfrm>
            <a:custGeom>
              <a:avLst/>
              <a:gdLst>
                <a:gd name="connsiteX0" fmla="*/ 0 w 1525845"/>
                <a:gd name="connsiteY0" fmla="*/ 0 h 793423"/>
                <a:gd name="connsiteX1" fmla="*/ 1525845 w 1525845"/>
                <a:gd name="connsiteY1" fmla="*/ 16500 h 793423"/>
                <a:gd name="connsiteX2" fmla="*/ 213163 w 1525845"/>
                <a:gd name="connsiteY2" fmla="*/ 793423 h 793423"/>
                <a:gd name="connsiteX3" fmla="*/ 195384 w 1525845"/>
                <a:gd name="connsiteY3" fmla="*/ 764157 h 793423"/>
                <a:gd name="connsiteX4" fmla="*/ 7906 w 1525845"/>
                <a:gd name="connsiteY4" fmla="*/ 156579 h 793423"/>
                <a:gd name="connsiteX5" fmla="*/ 0 w 1525845"/>
                <a:gd name="connsiteY5" fmla="*/ 0 h 79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5845" h="793423">
                  <a:moveTo>
                    <a:pt x="0" y="0"/>
                  </a:moveTo>
                  <a:lnTo>
                    <a:pt x="1525845" y="16500"/>
                  </a:lnTo>
                  <a:lnTo>
                    <a:pt x="213163" y="793423"/>
                  </a:lnTo>
                  <a:lnTo>
                    <a:pt x="195384" y="764157"/>
                  </a:lnTo>
                  <a:cubicBezTo>
                    <a:pt x="95459" y="580212"/>
                    <a:pt x="30066" y="374786"/>
                    <a:pt x="7906" y="1565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8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192421" y="3438337"/>
              <a:ext cx="1525846" cy="793423"/>
            </a:xfrm>
            <a:custGeom>
              <a:avLst/>
              <a:gdLst>
                <a:gd name="connsiteX0" fmla="*/ 1525846 w 1525846"/>
                <a:gd name="connsiteY0" fmla="*/ 0 h 793423"/>
                <a:gd name="connsiteX1" fmla="*/ 1517939 w 1525846"/>
                <a:gd name="connsiteY1" fmla="*/ 156579 h 793423"/>
                <a:gd name="connsiteX2" fmla="*/ 1330461 w 1525846"/>
                <a:gd name="connsiteY2" fmla="*/ 764157 h 793423"/>
                <a:gd name="connsiteX3" fmla="*/ 1312682 w 1525846"/>
                <a:gd name="connsiteY3" fmla="*/ 793423 h 793423"/>
                <a:gd name="connsiteX4" fmla="*/ 0 w 1525846"/>
                <a:gd name="connsiteY4" fmla="*/ 16500 h 793423"/>
                <a:gd name="connsiteX5" fmla="*/ 1525846 w 1525846"/>
                <a:gd name="connsiteY5" fmla="*/ 0 h 79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5846" h="793423">
                  <a:moveTo>
                    <a:pt x="1525846" y="0"/>
                  </a:moveTo>
                  <a:lnTo>
                    <a:pt x="1517939" y="156579"/>
                  </a:lnTo>
                  <a:cubicBezTo>
                    <a:pt x="1495779" y="374786"/>
                    <a:pt x="1430386" y="580212"/>
                    <a:pt x="1330461" y="764157"/>
                  </a:cubicBezTo>
                  <a:lnTo>
                    <a:pt x="1312682" y="793423"/>
                  </a:lnTo>
                  <a:lnTo>
                    <a:pt x="0" y="16500"/>
                  </a:lnTo>
                  <a:lnTo>
                    <a:pt x="1525846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696603" y="3499585"/>
              <a:ext cx="1328812" cy="1328812"/>
            </a:xfrm>
            <a:custGeom>
              <a:avLst/>
              <a:gdLst>
                <a:gd name="connsiteX0" fmla="*/ 1328812 w 1328812"/>
                <a:gd name="connsiteY0" fmla="*/ 0 h 1328812"/>
                <a:gd name="connsiteX1" fmla="*/ 580662 w 1328812"/>
                <a:gd name="connsiteY1" fmla="*/ 1328812 h 1328812"/>
                <a:gd name="connsiteX2" fmla="*/ 492109 w 1328812"/>
                <a:gd name="connsiteY2" fmla="*/ 1275015 h 1328812"/>
                <a:gd name="connsiteX3" fmla="*/ 53797 w 1328812"/>
                <a:gd name="connsiteY3" fmla="*/ 836703 h 1328812"/>
                <a:gd name="connsiteX4" fmla="*/ 0 w 1328812"/>
                <a:gd name="connsiteY4" fmla="*/ 748150 h 1328812"/>
                <a:gd name="connsiteX5" fmla="*/ 1328812 w 1328812"/>
                <a:gd name="connsiteY5" fmla="*/ 0 h 13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812" h="1328812">
                  <a:moveTo>
                    <a:pt x="1328812" y="0"/>
                  </a:moveTo>
                  <a:lnTo>
                    <a:pt x="580662" y="1328812"/>
                  </a:lnTo>
                  <a:lnTo>
                    <a:pt x="492109" y="1275015"/>
                  </a:lnTo>
                  <a:cubicBezTo>
                    <a:pt x="319449" y="1158368"/>
                    <a:pt x="170445" y="1009364"/>
                    <a:pt x="53797" y="836703"/>
                  </a:cubicBezTo>
                  <a:lnTo>
                    <a:pt x="0" y="748150"/>
                  </a:lnTo>
                  <a:lnTo>
                    <a:pt x="132881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166585" y="3499585"/>
              <a:ext cx="1328812" cy="1328812"/>
            </a:xfrm>
            <a:custGeom>
              <a:avLst/>
              <a:gdLst>
                <a:gd name="connsiteX0" fmla="*/ 0 w 1328812"/>
                <a:gd name="connsiteY0" fmla="*/ 0 h 1328812"/>
                <a:gd name="connsiteX1" fmla="*/ 1328812 w 1328812"/>
                <a:gd name="connsiteY1" fmla="*/ 748150 h 1328812"/>
                <a:gd name="connsiteX2" fmla="*/ 1275015 w 1328812"/>
                <a:gd name="connsiteY2" fmla="*/ 836703 h 1328812"/>
                <a:gd name="connsiteX3" fmla="*/ 836703 w 1328812"/>
                <a:gd name="connsiteY3" fmla="*/ 1275015 h 1328812"/>
                <a:gd name="connsiteX4" fmla="*/ 748150 w 1328812"/>
                <a:gd name="connsiteY4" fmla="*/ 1328812 h 1328812"/>
                <a:gd name="connsiteX5" fmla="*/ 0 w 1328812"/>
                <a:gd name="connsiteY5" fmla="*/ 0 h 13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812" h="1328812">
                  <a:moveTo>
                    <a:pt x="0" y="0"/>
                  </a:moveTo>
                  <a:lnTo>
                    <a:pt x="1328812" y="748150"/>
                  </a:lnTo>
                  <a:lnTo>
                    <a:pt x="1275015" y="836703"/>
                  </a:lnTo>
                  <a:cubicBezTo>
                    <a:pt x="1158368" y="1009364"/>
                    <a:pt x="1009364" y="1158368"/>
                    <a:pt x="836703" y="1275015"/>
                  </a:cubicBezTo>
                  <a:lnTo>
                    <a:pt x="748150" y="1328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293242" y="3525421"/>
              <a:ext cx="793422" cy="1525846"/>
            </a:xfrm>
            <a:custGeom>
              <a:avLst/>
              <a:gdLst>
                <a:gd name="connsiteX0" fmla="*/ 776922 w 793422"/>
                <a:gd name="connsiteY0" fmla="*/ 0 h 1525846"/>
                <a:gd name="connsiteX1" fmla="*/ 793422 w 793422"/>
                <a:gd name="connsiteY1" fmla="*/ 1525846 h 1525846"/>
                <a:gd name="connsiteX2" fmla="*/ 636843 w 793422"/>
                <a:gd name="connsiteY2" fmla="*/ 1517939 h 1525846"/>
                <a:gd name="connsiteX3" fmla="*/ 29265 w 793422"/>
                <a:gd name="connsiteY3" fmla="*/ 1330461 h 1525846"/>
                <a:gd name="connsiteX4" fmla="*/ 0 w 793422"/>
                <a:gd name="connsiteY4" fmla="*/ 1312682 h 1525846"/>
                <a:gd name="connsiteX5" fmla="*/ 776922 w 793422"/>
                <a:gd name="connsiteY5" fmla="*/ 0 h 152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3422" h="1525846">
                  <a:moveTo>
                    <a:pt x="776922" y="0"/>
                  </a:moveTo>
                  <a:lnTo>
                    <a:pt x="793422" y="1525846"/>
                  </a:lnTo>
                  <a:lnTo>
                    <a:pt x="636843" y="1517939"/>
                  </a:lnTo>
                  <a:cubicBezTo>
                    <a:pt x="418636" y="1495779"/>
                    <a:pt x="213210" y="1430386"/>
                    <a:pt x="29265" y="1330461"/>
                  </a:cubicBezTo>
                  <a:lnTo>
                    <a:pt x="0" y="1312682"/>
                  </a:lnTo>
                  <a:lnTo>
                    <a:pt x="77692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05337" y="3525421"/>
              <a:ext cx="793423" cy="1525846"/>
            </a:xfrm>
            <a:custGeom>
              <a:avLst/>
              <a:gdLst>
                <a:gd name="connsiteX0" fmla="*/ 16500 w 793423"/>
                <a:gd name="connsiteY0" fmla="*/ 0 h 1525846"/>
                <a:gd name="connsiteX1" fmla="*/ 793423 w 793423"/>
                <a:gd name="connsiteY1" fmla="*/ 1312682 h 1525846"/>
                <a:gd name="connsiteX2" fmla="*/ 764157 w 793423"/>
                <a:gd name="connsiteY2" fmla="*/ 1330461 h 1525846"/>
                <a:gd name="connsiteX3" fmla="*/ 156579 w 793423"/>
                <a:gd name="connsiteY3" fmla="*/ 1517939 h 1525846"/>
                <a:gd name="connsiteX4" fmla="*/ 0 w 793423"/>
                <a:gd name="connsiteY4" fmla="*/ 1525846 h 1525846"/>
                <a:gd name="connsiteX5" fmla="*/ 16500 w 793423"/>
                <a:gd name="connsiteY5" fmla="*/ 0 h 152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3423" h="1525846">
                  <a:moveTo>
                    <a:pt x="16500" y="0"/>
                  </a:moveTo>
                  <a:lnTo>
                    <a:pt x="793423" y="1312682"/>
                  </a:lnTo>
                  <a:lnTo>
                    <a:pt x="764157" y="1330461"/>
                  </a:lnTo>
                  <a:cubicBezTo>
                    <a:pt x="580212" y="1430386"/>
                    <a:pt x="374786" y="1495779"/>
                    <a:pt x="156579" y="1517939"/>
                  </a:cubicBezTo>
                  <a:lnTo>
                    <a:pt x="0" y="1525846"/>
                  </a:lnTo>
                  <a:lnTo>
                    <a:pt x="1650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293242" y="1806733"/>
              <a:ext cx="793422" cy="1525846"/>
            </a:xfrm>
            <a:custGeom>
              <a:avLst/>
              <a:gdLst>
                <a:gd name="connsiteX0" fmla="*/ 793422 w 793422"/>
                <a:gd name="connsiteY0" fmla="*/ 0 h 1525846"/>
                <a:gd name="connsiteX1" fmla="*/ 776922 w 793422"/>
                <a:gd name="connsiteY1" fmla="*/ 1525846 h 1525846"/>
                <a:gd name="connsiteX2" fmla="*/ 0 w 793422"/>
                <a:gd name="connsiteY2" fmla="*/ 213164 h 1525846"/>
                <a:gd name="connsiteX3" fmla="*/ 29265 w 793422"/>
                <a:gd name="connsiteY3" fmla="*/ 195385 h 1525846"/>
                <a:gd name="connsiteX4" fmla="*/ 636843 w 793422"/>
                <a:gd name="connsiteY4" fmla="*/ 7907 h 1525846"/>
                <a:gd name="connsiteX5" fmla="*/ 793422 w 793422"/>
                <a:gd name="connsiteY5" fmla="*/ 0 h 152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3422" h="1525846">
                  <a:moveTo>
                    <a:pt x="793422" y="0"/>
                  </a:moveTo>
                  <a:lnTo>
                    <a:pt x="776922" y="1525846"/>
                  </a:lnTo>
                  <a:lnTo>
                    <a:pt x="0" y="213164"/>
                  </a:lnTo>
                  <a:lnTo>
                    <a:pt x="29265" y="195385"/>
                  </a:lnTo>
                  <a:cubicBezTo>
                    <a:pt x="213210" y="95460"/>
                    <a:pt x="418636" y="30067"/>
                    <a:pt x="636843" y="7907"/>
                  </a:cubicBezTo>
                  <a:lnTo>
                    <a:pt x="79342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4787594" y="-2639260"/>
            <a:ext cx="12612708" cy="12612716"/>
            <a:chOff x="4473735" y="1806733"/>
            <a:chExt cx="3244532" cy="3244534"/>
          </a:xfrm>
        </p:grpSpPr>
        <p:sp>
          <p:nvSpPr>
            <p:cNvPr id="16" name="Freeform 15"/>
            <p:cNvSpPr/>
            <p:nvPr/>
          </p:nvSpPr>
          <p:spPr>
            <a:xfrm>
              <a:off x="5293242" y="1806733"/>
              <a:ext cx="793422" cy="1525846"/>
            </a:xfrm>
            <a:custGeom>
              <a:avLst/>
              <a:gdLst>
                <a:gd name="connsiteX0" fmla="*/ 793422 w 793422"/>
                <a:gd name="connsiteY0" fmla="*/ 0 h 1525846"/>
                <a:gd name="connsiteX1" fmla="*/ 776922 w 793422"/>
                <a:gd name="connsiteY1" fmla="*/ 1525846 h 1525846"/>
                <a:gd name="connsiteX2" fmla="*/ 0 w 793422"/>
                <a:gd name="connsiteY2" fmla="*/ 213164 h 1525846"/>
                <a:gd name="connsiteX3" fmla="*/ 29265 w 793422"/>
                <a:gd name="connsiteY3" fmla="*/ 195385 h 1525846"/>
                <a:gd name="connsiteX4" fmla="*/ 636843 w 793422"/>
                <a:gd name="connsiteY4" fmla="*/ 7907 h 1525846"/>
                <a:gd name="connsiteX5" fmla="*/ 793422 w 793422"/>
                <a:gd name="connsiteY5" fmla="*/ 0 h 152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3422" h="1525846">
                  <a:moveTo>
                    <a:pt x="793422" y="0"/>
                  </a:moveTo>
                  <a:lnTo>
                    <a:pt x="776922" y="1525846"/>
                  </a:lnTo>
                  <a:lnTo>
                    <a:pt x="0" y="213164"/>
                  </a:lnTo>
                  <a:lnTo>
                    <a:pt x="29265" y="195385"/>
                  </a:lnTo>
                  <a:cubicBezTo>
                    <a:pt x="213210" y="95460"/>
                    <a:pt x="418636" y="30067"/>
                    <a:pt x="636843" y="7907"/>
                  </a:cubicBezTo>
                  <a:lnTo>
                    <a:pt x="79342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105337" y="1806733"/>
              <a:ext cx="793423" cy="1525846"/>
            </a:xfrm>
            <a:custGeom>
              <a:avLst/>
              <a:gdLst>
                <a:gd name="connsiteX0" fmla="*/ 0 w 793423"/>
                <a:gd name="connsiteY0" fmla="*/ 0 h 1525846"/>
                <a:gd name="connsiteX1" fmla="*/ 156579 w 793423"/>
                <a:gd name="connsiteY1" fmla="*/ 7907 h 1525846"/>
                <a:gd name="connsiteX2" fmla="*/ 764157 w 793423"/>
                <a:gd name="connsiteY2" fmla="*/ 195385 h 1525846"/>
                <a:gd name="connsiteX3" fmla="*/ 793423 w 793423"/>
                <a:gd name="connsiteY3" fmla="*/ 213164 h 1525846"/>
                <a:gd name="connsiteX4" fmla="*/ 16500 w 793423"/>
                <a:gd name="connsiteY4" fmla="*/ 1525846 h 1525846"/>
                <a:gd name="connsiteX5" fmla="*/ 0 w 793423"/>
                <a:gd name="connsiteY5" fmla="*/ 0 h 152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3423" h="1525846">
                  <a:moveTo>
                    <a:pt x="0" y="0"/>
                  </a:moveTo>
                  <a:lnTo>
                    <a:pt x="156579" y="7907"/>
                  </a:lnTo>
                  <a:cubicBezTo>
                    <a:pt x="374786" y="30067"/>
                    <a:pt x="580212" y="95460"/>
                    <a:pt x="764157" y="195385"/>
                  </a:cubicBezTo>
                  <a:lnTo>
                    <a:pt x="793423" y="213164"/>
                  </a:lnTo>
                  <a:lnTo>
                    <a:pt x="16500" y="1525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696603" y="2029603"/>
              <a:ext cx="1328812" cy="1328812"/>
            </a:xfrm>
            <a:custGeom>
              <a:avLst/>
              <a:gdLst>
                <a:gd name="connsiteX0" fmla="*/ 580662 w 1328812"/>
                <a:gd name="connsiteY0" fmla="*/ 0 h 1328812"/>
                <a:gd name="connsiteX1" fmla="*/ 1328812 w 1328812"/>
                <a:gd name="connsiteY1" fmla="*/ 1328812 h 1328812"/>
                <a:gd name="connsiteX2" fmla="*/ 0 w 1328812"/>
                <a:gd name="connsiteY2" fmla="*/ 580662 h 1328812"/>
                <a:gd name="connsiteX3" fmla="*/ 53797 w 1328812"/>
                <a:gd name="connsiteY3" fmla="*/ 492109 h 1328812"/>
                <a:gd name="connsiteX4" fmla="*/ 492109 w 1328812"/>
                <a:gd name="connsiteY4" fmla="*/ 53797 h 1328812"/>
                <a:gd name="connsiteX5" fmla="*/ 580662 w 1328812"/>
                <a:gd name="connsiteY5" fmla="*/ 0 h 13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812" h="1328812">
                  <a:moveTo>
                    <a:pt x="580662" y="0"/>
                  </a:moveTo>
                  <a:lnTo>
                    <a:pt x="1328812" y="1328812"/>
                  </a:lnTo>
                  <a:lnTo>
                    <a:pt x="0" y="580662"/>
                  </a:lnTo>
                  <a:lnTo>
                    <a:pt x="53797" y="492109"/>
                  </a:lnTo>
                  <a:cubicBezTo>
                    <a:pt x="170445" y="319449"/>
                    <a:pt x="319449" y="170445"/>
                    <a:pt x="492109" y="53797"/>
                  </a:cubicBezTo>
                  <a:lnTo>
                    <a:pt x="580662" y="0"/>
                  </a:lnTo>
                  <a:close/>
                </a:path>
              </a:pathLst>
            </a:custGeom>
            <a:solidFill>
              <a:srgbClr val="5439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166585" y="2029603"/>
              <a:ext cx="1328812" cy="1328812"/>
            </a:xfrm>
            <a:custGeom>
              <a:avLst/>
              <a:gdLst>
                <a:gd name="connsiteX0" fmla="*/ 748150 w 1328812"/>
                <a:gd name="connsiteY0" fmla="*/ 0 h 1328812"/>
                <a:gd name="connsiteX1" fmla="*/ 836703 w 1328812"/>
                <a:gd name="connsiteY1" fmla="*/ 53797 h 1328812"/>
                <a:gd name="connsiteX2" fmla="*/ 1275015 w 1328812"/>
                <a:gd name="connsiteY2" fmla="*/ 492109 h 1328812"/>
                <a:gd name="connsiteX3" fmla="*/ 1328812 w 1328812"/>
                <a:gd name="connsiteY3" fmla="*/ 580662 h 1328812"/>
                <a:gd name="connsiteX4" fmla="*/ 0 w 1328812"/>
                <a:gd name="connsiteY4" fmla="*/ 1328812 h 1328812"/>
                <a:gd name="connsiteX5" fmla="*/ 748150 w 1328812"/>
                <a:gd name="connsiteY5" fmla="*/ 0 h 13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812" h="1328812">
                  <a:moveTo>
                    <a:pt x="748150" y="0"/>
                  </a:moveTo>
                  <a:lnTo>
                    <a:pt x="836703" y="53797"/>
                  </a:lnTo>
                  <a:cubicBezTo>
                    <a:pt x="1009364" y="170445"/>
                    <a:pt x="1158368" y="319449"/>
                    <a:pt x="1275015" y="492109"/>
                  </a:cubicBezTo>
                  <a:lnTo>
                    <a:pt x="1328812" y="580662"/>
                  </a:lnTo>
                  <a:lnTo>
                    <a:pt x="0" y="1328812"/>
                  </a:lnTo>
                  <a:lnTo>
                    <a:pt x="74815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473735" y="2626242"/>
              <a:ext cx="1525845" cy="793422"/>
            </a:xfrm>
            <a:custGeom>
              <a:avLst/>
              <a:gdLst>
                <a:gd name="connsiteX0" fmla="*/ 213163 w 1525845"/>
                <a:gd name="connsiteY0" fmla="*/ 0 h 793422"/>
                <a:gd name="connsiteX1" fmla="*/ 1525845 w 1525845"/>
                <a:gd name="connsiteY1" fmla="*/ 776922 h 793422"/>
                <a:gd name="connsiteX2" fmla="*/ 0 w 1525845"/>
                <a:gd name="connsiteY2" fmla="*/ 793422 h 793422"/>
                <a:gd name="connsiteX3" fmla="*/ 7906 w 1525845"/>
                <a:gd name="connsiteY3" fmla="*/ 636843 h 793422"/>
                <a:gd name="connsiteX4" fmla="*/ 195384 w 1525845"/>
                <a:gd name="connsiteY4" fmla="*/ 29265 h 793422"/>
                <a:gd name="connsiteX5" fmla="*/ 213163 w 1525845"/>
                <a:gd name="connsiteY5" fmla="*/ 0 h 79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5845" h="793422">
                  <a:moveTo>
                    <a:pt x="213163" y="0"/>
                  </a:moveTo>
                  <a:lnTo>
                    <a:pt x="1525845" y="776922"/>
                  </a:lnTo>
                  <a:lnTo>
                    <a:pt x="0" y="793422"/>
                  </a:lnTo>
                  <a:lnTo>
                    <a:pt x="7906" y="636843"/>
                  </a:lnTo>
                  <a:cubicBezTo>
                    <a:pt x="30066" y="418636"/>
                    <a:pt x="95459" y="213210"/>
                    <a:pt x="195384" y="29265"/>
                  </a:cubicBezTo>
                  <a:lnTo>
                    <a:pt x="213163" y="0"/>
                  </a:lnTo>
                  <a:close/>
                </a:path>
              </a:pathLst>
            </a:custGeom>
            <a:solidFill>
              <a:srgbClr val="6AC6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192421" y="2626242"/>
              <a:ext cx="1525846" cy="793422"/>
            </a:xfrm>
            <a:custGeom>
              <a:avLst/>
              <a:gdLst>
                <a:gd name="connsiteX0" fmla="*/ 1312682 w 1525846"/>
                <a:gd name="connsiteY0" fmla="*/ 0 h 793422"/>
                <a:gd name="connsiteX1" fmla="*/ 1330461 w 1525846"/>
                <a:gd name="connsiteY1" fmla="*/ 29265 h 793422"/>
                <a:gd name="connsiteX2" fmla="*/ 1517939 w 1525846"/>
                <a:gd name="connsiteY2" fmla="*/ 636843 h 793422"/>
                <a:gd name="connsiteX3" fmla="*/ 1525846 w 1525846"/>
                <a:gd name="connsiteY3" fmla="*/ 793422 h 793422"/>
                <a:gd name="connsiteX4" fmla="*/ 0 w 1525846"/>
                <a:gd name="connsiteY4" fmla="*/ 776922 h 793422"/>
                <a:gd name="connsiteX5" fmla="*/ 1312682 w 1525846"/>
                <a:gd name="connsiteY5" fmla="*/ 0 h 79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5846" h="793422">
                  <a:moveTo>
                    <a:pt x="1312682" y="0"/>
                  </a:moveTo>
                  <a:lnTo>
                    <a:pt x="1330461" y="29265"/>
                  </a:lnTo>
                  <a:cubicBezTo>
                    <a:pt x="1430386" y="213210"/>
                    <a:pt x="1495779" y="418636"/>
                    <a:pt x="1517939" y="636843"/>
                  </a:cubicBezTo>
                  <a:lnTo>
                    <a:pt x="1525846" y="793422"/>
                  </a:lnTo>
                  <a:lnTo>
                    <a:pt x="0" y="776922"/>
                  </a:lnTo>
                  <a:lnTo>
                    <a:pt x="131268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473735" y="3438337"/>
              <a:ext cx="1525845" cy="793423"/>
            </a:xfrm>
            <a:custGeom>
              <a:avLst/>
              <a:gdLst>
                <a:gd name="connsiteX0" fmla="*/ 0 w 1525845"/>
                <a:gd name="connsiteY0" fmla="*/ 0 h 793423"/>
                <a:gd name="connsiteX1" fmla="*/ 1525845 w 1525845"/>
                <a:gd name="connsiteY1" fmla="*/ 16500 h 793423"/>
                <a:gd name="connsiteX2" fmla="*/ 213163 w 1525845"/>
                <a:gd name="connsiteY2" fmla="*/ 793423 h 793423"/>
                <a:gd name="connsiteX3" fmla="*/ 195384 w 1525845"/>
                <a:gd name="connsiteY3" fmla="*/ 764157 h 793423"/>
                <a:gd name="connsiteX4" fmla="*/ 7906 w 1525845"/>
                <a:gd name="connsiteY4" fmla="*/ 156579 h 793423"/>
                <a:gd name="connsiteX5" fmla="*/ 0 w 1525845"/>
                <a:gd name="connsiteY5" fmla="*/ 0 h 79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5845" h="793423">
                  <a:moveTo>
                    <a:pt x="0" y="0"/>
                  </a:moveTo>
                  <a:lnTo>
                    <a:pt x="1525845" y="16500"/>
                  </a:lnTo>
                  <a:lnTo>
                    <a:pt x="213163" y="793423"/>
                  </a:lnTo>
                  <a:lnTo>
                    <a:pt x="195384" y="764157"/>
                  </a:lnTo>
                  <a:cubicBezTo>
                    <a:pt x="95459" y="580212"/>
                    <a:pt x="30066" y="374786"/>
                    <a:pt x="7906" y="1565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8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192421" y="3438337"/>
              <a:ext cx="1525846" cy="793423"/>
            </a:xfrm>
            <a:custGeom>
              <a:avLst/>
              <a:gdLst>
                <a:gd name="connsiteX0" fmla="*/ 1525846 w 1525846"/>
                <a:gd name="connsiteY0" fmla="*/ 0 h 793423"/>
                <a:gd name="connsiteX1" fmla="*/ 1517939 w 1525846"/>
                <a:gd name="connsiteY1" fmla="*/ 156579 h 793423"/>
                <a:gd name="connsiteX2" fmla="*/ 1330461 w 1525846"/>
                <a:gd name="connsiteY2" fmla="*/ 764157 h 793423"/>
                <a:gd name="connsiteX3" fmla="*/ 1312682 w 1525846"/>
                <a:gd name="connsiteY3" fmla="*/ 793423 h 793423"/>
                <a:gd name="connsiteX4" fmla="*/ 0 w 1525846"/>
                <a:gd name="connsiteY4" fmla="*/ 16500 h 793423"/>
                <a:gd name="connsiteX5" fmla="*/ 1525846 w 1525846"/>
                <a:gd name="connsiteY5" fmla="*/ 0 h 79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5846" h="793423">
                  <a:moveTo>
                    <a:pt x="1525846" y="0"/>
                  </a:moveTo>
                  <a:lnTo>
                    <a:pt x="1517939" y="156579"/>
                  </a:lnTo>
                  <a:cubicBezTo>
                    <a:pt x="1495779" y="374786"/>
                    <a:pt x="1430386" y="580212"/>
                    <a:pt x="1330461" y="764157"/>
                  </a:cubicBezTo>
                  <a:lnTo>
                    <a:pt x="1312682" y="793423"/>
                  </a:lnTo>
                  <a:lnTo>
                    <a:pt x="0" y="16500"/>
                  </a:lnTo>
                  <a:lnTo>
                    <a:pt x="1525846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696603" y="3499585"/>
              <a:ext cx="1328812" cy="1328812"/>
            </a:xfrm>
            <a:custGeom>
              <a:avLst/>
              <a:gdLst>
                <a:gd name="connsiteX0" fmla="*/ 1328812 w 1328812"/>
                <a:gd name="connsiteY0" fmla="*/ 0 h 1328812"/>
                <a:gd name="connsiteX1" fmla="*/ 580662 w 1328812"/>
                <a:gd name="connsiteY1" fmla="*/ 1328812 h 1328812"/>
                <a:gd name="connsiteX2" fmla="*/ 492109 w 1328812"/>
                <a:gd name="connsiteY2" fmla="*/ 1275015 h 1328812"/>
                <a:gd name="connsiteX3" fmla="*/ 53797 w 1328812"/>
                <a:gd name="connsiteY3" fmla="*/ 836703 h 1328812"/>
                <a:gd name="connsiteX4" fmla="*/ 0 w 1328812"/>
                <a:gd name="connsiteY4" fmla="*/ 748150 h 1328812"/>
                <a:gd name="connsiteX5" fmla="*/ 1328812 w 1328812"/>
                <a:gd name="connsiteY5" fmla="*/ 0 h 13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812" h="1328812">
                  <a:moveTo>
                    <a:pt x="1328812" y="0"/>
                  </a:moveTo>
                  <a:lnTo>
                    <a:pt x="580662" y="1328812"/>
                  </a:lnTo>
                  <a:lnTo>
                    <a:pt x="492109" y="1275015"/>
                  </a:lnTo>
                  <a:cubicBezTo>
                    <a:pt x="319449" y="1158368"/>
                    <a:pt x="170445" y="1009364"/>
                    <a:pt x="53797" y="836703"/>
                  </a:cubicBezTo>
                  <a:lnTo>
                    <a:pt x="0" y="748150"/>
                  </a:lnTo>
                  <a:lnTo>
                    <a:pt x="132881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166585" y="3499585"/>
              <a:ext cx="1328812" cy="1328812"/>
            </a:xfrm>
            <a:custGeom>
              <a:avLst/>
              <a:gdLst>
                <a:gd name="connsiteX0" fmla="*/ 0 w 1328812"/>
                <a:gd name="connsiteY0" fmla="*/ 0 h 1328812"/>
                <a:gd name="connsiteX1" fmla="*/ 1328812 w 1328812"/>
                <a:gd name="connsiteY1" fmla="*/ 748150 h 1328812"/>
                <a:gd name="connsiteX2" fmla="*/ 1275015 w 1328812"/>
                <a:gd name="connsiteY2" fmla="*/ 836703 h 1328812"/>
                <a:gd name="connsiteX3" fmla="*/ 836703 w 1328812"/>
                <a:gd name="connsiteY3" fmla="*/ 1275015 h 1328812"/>
                <a:gd name="connsiteX4" fmla="*/ 748150 w 1328812"/>
                <a:gd name="connsiteY4" fmla="*/ 1328812 h 1328812"/>
                <a:gd name="connsiteX5" fmla="*/ 0 w 1328812"/>
                <a:gd name="connsiteY5" fmla="*/ 0 h 13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812" h="1328812">
                  <a:moveTo>
                    <a:pt x="0" y="0"/>
                  </a:moveTo>
                  <a:lnTo>
                    <a:pt x="1328812" y="748150"/>
                  </a:lnTo>
                  <a:lnTo>
                    <a:pt x="1275015" y="836703"/>
                  </a:lnTo>
                  <a:cubicBezTo>
                    <a:pt x="1158368" y="1009364"/>
                    <a:pt x="1009364" y="1158368"/>
                    <a:pt x="836703" y="1275015"/>
                  </a:cubicBezTo>
                  <a:lnTo>
                    <a:pt x="748150" y="1328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293242" y="3525421"/>
              <a:ext cx="793422" cy="1525846"/>
            </a:xfrm>
            <a:custGeom>
              <a:avLst/>
              <a:gdLst>
                <a:gd name="connsiteX0" fmla="*/ 776922 w 793422"/>
                <a:gd name="connsiteY0" fmla="*/ 0 h 1525846"/>
                <a:gd name="connsiteX1" fmla="*/ 793422 w 793422"/>
                <a:gd name="connsiteY1" fmla="*/ 1525846 h 1525846"/>
                <a:gd name="connsiteX2" fmla="*/ 636843 w 793422"/>
                <a:gd name="connsiteY2" fmla="*/ 1517939 h 1525846"/>
                <a:gd name="connsiteX3" fmla="*/ 29265 w 793422"/>
                <a:gd name="connsiteY3" fmla="*/ 1330461 h 1525846"/>
                <a:gd name="connsiteX4" fmla="*/ 0 w 793422"/>
                <a:gd name="connsiteY4" fmla="*/ 1312682 h 1525846"/>
                <a:gd name="connsiteX5" fmla="*/ 776922 w 793422"/>
                <a:gd name="connsiteY5" fmla="*/ 0 h 152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3422" h="1525846">
                  <a:moveTo>
                    <a:pt x="776922" y="0"/>
                  </a:moveTo>
                  <a:lnTo>
                    <a:pt x="793422" y="1525846"/>
                  </a:lnTo>
                  <a:lnTo>
                    <a:pt x="636843" y="1517939"/>
                  </a:lnTo>
                  <a:cubicBezTo>
                    <a:pt x="418636" y="1495779"/>
                    <a:pt x="213210" y="1430386"/>
                    <a:pt x="29265" y="1330461"/>
                  </a:cubicBezTo>
                  <a:lnTo>
                    <a:pt x="0" y="1312682"/>
                  </a:lnTo>
                  <a:lnTo>
                    <a:pt x="77692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105337" y="3525421"/>
              <a:ext cx="793423" cy="1525846"/>
            </a:xfrm>
            <a:custGeom>
              <a:avLst/>
              <a:gdLst>
                <a:gd name="connsiteX0" fmla="*/ 16500 w 793423"/>
                <a:gd name="connsiteY0" fmla="*/ 0 h 1525846"/>
                <a:gd name="connsiteX1" fmla="*/ 793423 w 793423"/>
                <a:gd name="connsiteY1" fmla="*/ 1312682 h 1525846"/>
                <a:gd name="connsiteX2" fmla="*/ 764157 w 793423"/>
                <a:gd name="connsiteY2" fmla="*/ 1330461 h 1525846"/>
                <a:gd name="connsiteX3" fmla="*/ 156579 w 793423"/>
                <a:gd name="connsiteY3" fmla="*/ 1517939 h 1525846"/>
                <a:gd name="connsiteX4" fmla="*/ 0 w 793423"/>
                <a:gd name="connsiteY4" fmla="*/ 1525846 h 1525846"/>
                <a:gd name="connsiteX5" fmla="*/ 16500 w 793423"/>
                <a:gd name="connsiteY5" fmla="*/ 0 h 152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3423" h="1525846">
                  <a:moveTo>
                    <a:pt x="16500" y="0"/>
                  </a:moveTo>
                  <a:lnTo>
                    <a:pt x="793423" y="1312682"/>
                  </a:lnTo>
                  <a:lnTo>
                    <a:pt x="764157" y="1330461"/>
                  </a:lnTo>
                  <a:cubicBezTo>
                    <a:pt x="580212" y="1430386"/>
                    <a:pt x="374786" y="1495779"/>
                    <a:pt x="156579" y="1517939"/>
                  </a:cubicBezTo>
                  <a:lnTo>
                    <a:pt x="0" y="1525846"/>
                  </a:lnTo>
                  <a:lnTo>
                    <a:pt x="1650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Freeform 27"/>
          <p:cNvSpPr/>
          <p:nvPr/>
        </p:nvSpPr>
        <p:spPr>
          <a:xfrm>
            <a:off x="-477981" y="190076"/>
            <a:ext cx="13147963" cy="6477848"/>
          </a:xfrm>
          <a:custGeom>
            <a:avLst/>
            <a:gdLst/>
            <a:ahLst/>
            <a:cxnLst/>
            <a:rect l="l" t="t" r="r" b="b"/>
            <a:pathLst>
              <a:path w="14103927" h="8146473">
                <a:moveTo>
                  <a:pt x="7547689" y="6222249"/>
                </a:moveTo>
                <a:cubicBezTo>
                  <a:pt x="7552696" y="6222249"/>
                  <a:pt x="7558126" y="6222833"/>
                  <a:pt x="7563979" y="6223999"/>
                </a:cubicBezTo>
                <a:cubicBezTo>
                  <a:pt x="7569831" y="6225165"/>
                  <a:pt x="7575069" y="6226490"/>
                  <a:pt x="7579694" y="6227972"/>
                </a:cubicBezTo>
                <a:cubicBezTo>
                  <a:pt x="7579175" y="6228988"/>
                  <a:pt x="7576651" y="6233159"/>
                  <a:pt x="7572120" y="6240483"/>
                </a:cubicBezTo>
                <a:cubicBezTo>
                  <a:pt x="7567589" y="6247808"/>
                  <a:pt x="7562066" y="6254565"/>
                  <a:pt x="7555550" y="6260754"/>
                </a:cubicBezTo>
                <a:cubicBezTo>
                  <a:pt x="7549034" y="6266944"/>
                  <a:pt x="7541828" y="6271861"/>
                  <a:pt x="7533934" y="6275505"/>
                </a:cubicBezTo>
                <a:cubicBezTo>
                  <a:pt x="7526039" y="6279149"/>
                  <a:pt x="7518587" y="6280971"/>
                  <a:pt x="7511579" y="6280971"/>
                </a:cubicBezTo>
                <a:lnTo>
                  <a:pt x="7506695" y="6280971"/>
                </a:lnTo>
                <a:cubicBezTo>
                  <a:pt x="7500236" y="6280971"/>
                  <a:pt x="7494591" y="6279004"/>
                  <a:pt x="7489759" y="6275069"/>
                </a:cubicBezTo>
                <a:cubicBezTo>
                  <a:pt x="7484928" y="6271135"/>
                  <a:pt x="7482513" y="6266068"/>
                  <a:pt x="7482513" y="6259868"/>
                </a:cubicBezTo>
                <a:lnTo>
                  <a:pt x="7482513" y="6258111"/>
                </a:lnTo>
                <a:cubicBezTo>
                  <a:pt x="7483021" y="6257105"/>
                  <a:pt x="7484814" y="6254373"/>
                  <a:pt x="7487893" y="6249915"/>
                </a:cubicBezTo>
                <a:cubicBezTo>
                  <a:pt x="7490973" y="6245457"/>
                  <a:pt x="7495128" y="6241313"/>
                  <a:pt x="7500358" y="6237482"/>
                </a:cubicBezTo>
                <a:cubicBezTo>
                  <a:pt x="7505588" y="6233651"/>
                  <a:pt x="7512247" y="6230154"/>
                  <a:pt x="7520334" y="6226992"/>
                </a:cubicBezTo>
                <a:cubicBezTo>
                  <a:pt x="7528421" y="6223830"/>
                  <a:pt x="7537539" y="6222249"/>
                  <a:pt x="7547689" y="6222249"/>
                </a:cubicBezTo>
                <a:close/>
                <a:moveTo>
                  <a:pt x="6154893" y="6222249"/>
                </a:moveTo>
                <a:cubicBezTo>
                  <a:pt x="6168434" y="6222249"/>
                  <a:pt x="6179107" y="6223721"/>
                  <a:pt x="6186914" y="6226666"/>
                </a:cubicBezTo>
                <a:cubicBezTo>
                  <a:pt x="6186395" y="6227900"/>
                  <a:pt x="6183868" y="6232179"/>
                  <a:pt x="6179332" y="6239504"/>
                </a:cubicBezTo>
                <a:cubicBezTo>
                  <a:pt x="6174796" y="6246828"/>
                  <a:pt x="6169244" y="6253609"/>
                  <a:pt x="6162677" y="6259845"/>
                </a:cubicBezTo>
                <a:cubicBezTo>
                  <a:pt x="6156108" y="6266081"/>
                  <a:pt x="6148880" y="6271161"/>
                  <a:pt x="6140990" y="6275085"/>
                </a:cubicBezTo>
                <a:cubicBezTo>
                  <a:pt x="6133100" y="6279009"/>
                  <a:pt x="6125703" y="6280971"/>
                  <a:pt x="6118798" y="6280971"/>
                </a:cubicBezTo>
                <a:lnTo>
                  <a:pt x="6113915" y="6280971"/>
                </a:lnTo>
                <a:cubicBezTo>
                  <a:pt x="6107446" y="6280971"/>
                  <a:pt x="6101798" y="6279004"/>
                  <a:pt x="6096972" y="6275069"/>
                </a:cubicBezTo>
                <a:cubicBezTo>
                  <a:pt x="6092146" y="6271135"/>
                  <a:pt x="6089733" y="6266068"/>
                  <a:pt x="6089733" y="6259868"/>
                </a:cubicBezTo>
                <a:lnTo>
                  <a:pt x="6089733" y="6257084"/>
                </a:lnTo>
                <a:cubicBezTo>
                  <a:pt x="6089950" y="6256244"/>
                  <a:pt x="6091483" y="6253761"/>
                  <a:pt x="6094329" y="6249635"/>
                </a:cubicBezTo>
                <a:cubicBezTo>
                  <a:pt x="6097174" y="6245509"/>
                  <a:pt x="6101406" y="6241492"/>
                  <a:pt x="6107026" y="6237583"/>
                </a:cubicBezTo>
                <a:cubicBezTo>
                  <a:pt x="6112645" y="6233674"/>
                  <a:pt x="6119493" y="6230142"/>
                  <a:pt x="6127570" y="6226985"/>
                </a:cubicBezTo>
                <a:cubicBezTo>
                  <a:pt x="6135646" y="6223828"/>
                  <a:pt x="6144753" y="6222249"/>
                  <a:pt x="6154893" y="6222249"/>
                </a:cubicBezTo>
                <a:close/>
                <a:moveTo>
                  <a:pt x="6869939" y="6139874"/>
                </a:moveTo>
                <a:lnTo>
                  <a:pt x="6868686" y="6140018"/>
                </a:lnTo>
                <a:lnTo>
                  <a:pt x="6868788" y="6139967"/>
                </a:lnTo>
                <a:cubicBezTo>
                  <a:pt x="6868954" y="6139905"/>
                  <a:pt x="6869337" y="6139874"/>
                  <a:pt x="6869939" y="6139874"/>
                </a:cubicBezTo>
                <a:close/>
                <a:moveTo>
                  <a:pt x="6843626" y="6028168"/>
                </a:moveTo>
                <a:cubicBezTo>
                  <a:pt x="6824777" y="6028168"/>
                  <a:pt x="6808674" y="6034290"/>
                  <a:pt x="6795315" y="6046534"/>
                </a:cubicBezTo>
                <a:cubicBezTo>
                  <a:pt x="6781957" y="6058778"/>
                  <a:pt x="6775278" y="6073879"/>
                  <a:pt x="6775278" y="6091835"/>
                </a:cubicBezTo>
                <a:cubicBezTo>
                  <a:pt x="6775278" y="6110425"/>
                  <a:pt x="6780770" y="6125030"/>
                  <a:pt x="6791754" y="6135652"/>
                </a:cubicBezTo>
                <a:cubicBezTo>
                  <a:pt x="6802739" y="6146273"/>
                  <a:pt x="6817116" y="6151584"/>
                  <a:pt x="6834886" y="6151584"/>
                </a:cubicBezTo>
                <a:cubicBezTo>
                  <a:pt x="6842029" y="6151584"/>
                  <a:pt x="6848509" y="6150127"/>
                  <a:pt x="6854325" y="6147214"/>
                </a:cubicBezTo>
                <a:lnTo>
                  <a:pt x="6864824" y="6141953"/>
                </a:lnTo>
                <a:lnTo>
                  <a:pt x="6863553" y="6155812"/>
                </a:lnTo>
                <a:cubicBezTo>
                  <a:pt x="6860954" y="6169781"/>
                  <a:pt x="6854453" y="6183114"/>
                  <a:pt x="6844053" y="6195812"/>
                </a:cubicBezTo>
                <a:cubicBezTo>
                  <a:pt x="6830186" y="6212742"/>
                  <a:pt x="6807261" y="6226220"/>
                  <a:pt x="6775278" y="6236245"/>
                </a:cubicBezTo>
                <a:lnTo>
                  <a:pt x="6775278" y="6281966"/>
                </a:lnTo>
                <a:cubicBezTo>
                  <a:pt x="6832330" y="6266737"/>
                  <a:pt x="6872139" y="6245506"/>
                  <a:pt x="6894704" y="6218276"/>
                </a:cubicBezTo>
                <a:cubicBezTo>
                  <a:pt x="6917269" y="6191046"/>
                  <a:pt x="6928552" y="6161656"/>
                  <a:pt x="6928552" y="6130107"/>
                </a:cubicBezTo>
                <a:cubicBezTo>
                  <a:pt x="6928552" y="6099139"/>
                  <a:pt x="6919905" y="6074408"/>
                  <a:pt x="6902612" y="6055912"/>
                </a:cubicBezTo>
                <a:cubicBezTo>
                  <a:pt x="6885319" y="6037416"/>
                  <a:pt x="6865657" y="6028168"/>
                  <a:pt x="6843626" y="6028168"/>
                </a:cubicBezTo>
                <a:close/>
                <a:moveTo>
                  <a:pt x="6479882" y="5993333"/>
                </a:moveTo>
                <a:cubicBezTo>
                  <a:pt x="6460961" y="5993333"/>
                  <a:pt x="6445282" y="5999349"/>
                  <a:pt x="6432847" y="6011380"/>
                </a:cubicBezTo>
                <a:cubicBezTo>
                  <a:pt x="6420411" y="6023412"/>
                  <a:pt x="6414193" y="6038297"/>
                  <a:pt x="6414193" y="6056036"/>
                </a:cubicBezTo>
                <a:cubicBezTo>
                  <a:pt x="6414193" y="6073879"/>
                  <a:pt x="6420382" y="6088790"/>
                  <a:pt x="6432761" y="6100770"/>
                </a:cubicBezTo>
                <a:cubicBezTo>
                  <a:pt x="6445140" y="6112749"/>
                  <a:pt x="6460847" y="6118739"/>
                  <a:pt x="6479882" y="6118739"/>
                </a:cubicBezTo>
                <a:cubicBezTo>
                  <a:pt x="6497962" y="6118739"/>
                  <a:pt x="6513597" y="6112734"/>
                  <a:pt x="6526785" y="6100723"/>
                </a:cubicBezTo>
                <a:cubicBezTo>
                  <a:pt x="6539972" y="6088712"/>
                  <a:pt x="6546566" y="6073817"/>
                  <a:pt x="6546566" y="6056036"/>
                </a:cubicBezTo>
                <a:cubicBezTo>
                  <a:pt x="6546566" y="6038359"/>
                  <a:pt x="6539941" y="6023490"/>
                  <a:pt x="6526691" y="6011427"/>
                </a:cubicBezTo>
                <a:cubicBezTo>
                  <a:pt x="6513441" y="5999364"/>
                  <a:pt x="6497838" y="5993333"/>
                  <a:pt x="6479882" y="5993333"/>
                </a:cubicBezTo>
                <a:close/>
                <a:moveTo>
                  <a:pt x="5508331" y="5993333"/>
                </a:moveTo>
                <a:cubicBezTo>
                  <a:pt x="5489411" y="5993333"/>
                  <a:pt x="5473732" y="5999349"/>
                  <a:pt x="5461296" y="6011380"/>
                </a:cubicBezTo>
                <a:cubicBezTo>
                  <a:pt x="5448860" y="6023412"/>
                  <a:pt x="5442643" y="6038297"/>
                  <a:pt x="5442643" y="6056036"/>
                </a:cubicBezTo>
                <a:cubicBezTo>
                  <a:pt x="5442643" y="6073879"/>
                  <a:pt x="5448832" y="6088790"/>
                  <a:pt x="5461211" y="6100770"/>
                </a:cubicBezTo>
                <a:cubicBezTo>
                  <a:pt x="5473590" y="6112749"/>
                  <a:pt x="5489296" y="6118739"/>
                  <a:pt x="5508331" y="6118739"/>
                </a:cubicBezTo>
                <a:cubicBezTo>
                  <a:pt x="5526412" y="6118739"/>
                  <a:pt x="5542047" y="6112734"/>
                  <a:pt x="5555234" y="6100723"/>
                </a:cubicBezTo>
                <a:cubicBezTo>
                  <a:pt x="5568422" y="6088712"/>
                  <a:pt x="5575016" y="6073817"/>
                  <a:pt x="5575016" y="6056036"/>
                </a:cubicBezTo>
                <a:cubicBezTo>
                  <a:pt x="5575016" y="6038359"/>
                  <a:pt x="5568391" y="6023490"/>
                  <a:pt x="5555141" y="6011427"/>
                </a:cubicBezTo>
                <a:cubicBezTo>
                  <a:pt x="5541891" y="5999364"/>
                  <a:pt x="5526288" y="5993333"/>
                  <a:pt x="5508331" y="5993333"/>
                </a:cubicBezTo>
                <a:close/>
                <a:moveTo>
                  <a:pt x="9699241" y="5774587"/>
                </a:moveTo>
                <a:cubicBezTo>
                  <a:pt x="9699718" y="5785453"/>
                  <a:pt x="9703704" y="5800053"/>
                  <a:pt x="9711200" y="5818388"/>
                </a:cubicBezTo>
                <a:lnTo>
                  <a:pt x="9739799" y="5870292"/>
                </a:lnTo>
                <a:lnTo>
                  <a:pt x="9718975" y="5855004"/>
                </a:lnTo>
                <a:cubicBezTo>
                  <a:pt x="9701537" y="5873354"/>
                  <a:pt x="9685385" y="5886399"/>
                  <a:pt x="9670517" y="5894139"/>
                </a:cubicBezTo>
                <a:cubicBezTo>
                  <a:pt x="9655650" y="5901878"/>
                  <a:pt x="9642152" y="5905748"/>
                  <a:pt x="9630022" y="5905748"/>
                </a:cubicBezTo>
                <a:cubicBezTo>
                  <a:pt x="9623614" y="5905748"/>
                  <a:pt x="9618638" y="5904714"/>
                  <a:pt x="9615092" y="5902645"/>
                </a:cubicBezTo>
                <a:cubicBezTo>
                  <a:pt x="9611547" y="5900577"/>
                  <a:pt x="9609774" y="5897080"/>
                  <a:pt x="9609774" y="5892156"/>
                </a:cubicBezTo>
                <a:cubicBezTo>
                  <a:pt x="9609774" y="5884121"/>
                  <a:pt x="9616665" y="5872520"/>
                  <a:pt x="9630450" y="5857352"/>
                </a:cubicBezTo>
                <a:cubicBezTo>
                  <a:pt x="9644233" y="5842184"/>
                  <a:pt x="9660570" y="5825414"/>
                  <a:pt x="9679460" y="5807043"/>
                </a:cubicBezTo>
                <a:close/>
                <a:moveTo>
                  <a:pt x="6639128" y="5747808"/>
                </a:moveTo>
                <a:lnTo>
                  <a:pt x="6639081" y="5978699"/>
                </a:lnTo>
                <a:cubicBezTo>
                  <a:pt x="6628599" y="5948747"/>
                  <a:pt x="6609142" y="5921086"/>
                  <a:pt x="6580709" y="5895717"/>
                </a:cubicBezTo>
                <a:cubicBezTo>
                  <a:pt x="6552276" y="5870348"/>
                  <a:pt x="6519055" y="5850452"/>
                  <a:pt x="6481048" y="5836031"/>
                </a:cubicBezTo>
                <a:cubicBezTo>
                  <a:pt x="6509797" y="5824875"/>
                  <a:pt x="6537680" y="5811613"/>
                  <a:pt x="6564699" y="5796243"/>
                </a:cubicBezTo>
                <a:cubicBezTo>
                  <a:pt x="6591717" y="5780873"/>
                  <a:pt x="6616527" y="5764728"/>
                  <a:pt x="6639128" y="5747808"/>
                </a:cubicBezTo>
                <a:close/>
                <a:moveTo>
                  <a:pt x="5667577" y="5747808"/>
                </a:moveTo>
                <a:lnTo>
                  <a:pt x="5667531" y="5978699"/>
                </a:lnTo>
                <a:cubicBezTo>
                  <a:pt x="5657049" y="5948747"/>
                  <a:pt x="5637592" y="5921086"/>
                  <a:pt x="5609159" y="5895717"/>
                </a:cubicBezTo>
                <a:cubicBezTo>
                  <a:pt x="5580726" y="5870348"/>
                  <a:pt x="5547505" y="5850452"/>
                  <a:pt x="5509498" y="5836031"/>
                </a:cubicBezTo>
                <a:cubicBezTo>
                  <a:pt x="5538247" y="5824875"/>
                  <a:pt x="5566131" y="5811613"/>
                  <a:pt x="5593149" y="5796243"/>
                </a:cubicBezTo>
                <a:cubicBezTo>
                  <a:pt x="5620167" y="5780873"/>
                  <a:pt x="5644976" y="5764728"/>
                  <a:pt x="5667577" y="5747808"/>
                </a:cubicBezTo>
                <a:close/>
                <a:moveTo>
                  <a:pt x="5136757" y="5732567"/>
                </a:moveTo>
                <a:lnTo>
                  <a:pt x="5141758" y="5732567"/>
                </a:lnTo>
                <a:lnTo>
                  <a:pt x="5141688" y="5733518"/>
                </a:lnTo>
                <a:lnTo>
                  <a:pt x="5139207" y="5733057"/>
                </a:lnTo>
                <a:cubicBezTo>
                  <a:pt x="5139534" y="5732731"/>
                  <a:pt x="5138717" y="5732567"/>
                  <a:pt x="5136757" y="5732567"/>
                </a:cubicBezTo>
                <a:close/>
                <a:moveTo>
                  <a:pt x="5141843" y="5731432"/>
                </a:moveTo>
                <a:lnTo>
                  <a:pt x="5141843" y="5732567"/>
                </a:lnTo>
                <a:lnTo>
                  <a:pt x="5141758" y="5732567"/>
                </a:lnTo>
                <a:close/>
                <a:moveTo>
                  <a:pt x="6012116" y="5667874"/>
                </a:moveTo>
                <a:cubicBezTo>
                  <a:pt x="6046952" y="5667874"/>
                  <a:pt x="6076810" y="5675639"/>
                  <a:pt x="6101692" y="5691170"/>
                </a:cubicBezTo>
                <a:lnTo>
                  <a:pt x="6024309" y="5768056"/>
                </a:lnTo>
                <a:cubicBezTo>
                  <a:pt x="6020338" y="5752598"/>
                  <a:pt x="6010696" y="5739667"/>
                  <a:pt x="5995383" y="5729263"/>
                </a:cubicBezTo>
                <a:cubicBezTo>
                  <a:pt x="5980070" y="5718859"/>
                  <a:pt x="5963855" y="5713657"/>
                  <a:pt x="5946738" y="5713657"/>
                </a:cubicBezTo>
                <a:cubicBezTo>
                  <a:pt x="5936691" y="5713657"/>
                  <a:pt x="5926431" y="5715233"/>
                  <a:pt x="5915954" y="5718385"/>
                </a:cubicBezTo>
                <a:lnTo>
                  <a:pt x="5910017" y="5720905"/>
                </a:lnTo>
                <a:lnTo>
                  <a:pt x="5926838" y="5702899"/>
                </a:lnTo>
                <a:cubicBezTo>
                  <a:pt x="5935085" y="5695676"/>
                  <a:pt x="5943964" y="5689376"/>
                  <a:pt x="5953479" y="5684000"/>
                </a:cubicBezTo>
                <a:cubicBezTo>
                  <a:pt x="5972509" y="5673249"/>
                  <a:pt x="5992055" y="5667874"/>
                  <a:pt x="6012116" y="5667874"/>
                </a:cubicBezTo>
                <a:close/>
                <a:moveTo>
                  <a:pt x="9829826" y="5660907"/>
                </a:moveTo>
                <a:cubicBezTo>
                  <a:pt x="9843811" y="5660907"/>
                  <a:pt x="9854260" y="5664377"/>
                  <a:pt x="9861170" y="5671318"/>
                </a:cubicBezTo>
                <a:cubicBezTo>
                  <a:pt x="9868080" y="5678260"/>
                  <a:pt x="9871535" y="5685182"/>
                  <a:pt x="9871535" y="5692087"/>
                </a:cubicBezTo>
                <a:cubicBezTo>
                  <a:pt x="9871535" y="5702051"/>
                  <a:pt x="9869756" y="5709163"/>
                  <a:pt x="9866201" y="5713424"/>
                </a:cubicBezTo>
                <a:cubicBezTo>
                  <a:pt x="9855553" y="5705617"/>
                  <a:pt x="9844066" y="5701713"/>
                  <a:pt x="9831739" y="5701713"/>
                </a:cubicBezTo>
                <a:cubicBezTo>
                  <a:pt x="9815690" y="5701713"/>
                  <a:pt x="9802054" y="5708292"/>
                  <a:pt x="9790831" y="5721448"/>
                </a:cubicBezTo>
                <a:cubicBezTo>
                  <a:pt x="9779608" y="5734605"/>
                  <a:pt x="9773997" y="5747917"/>
                  <a:pt x="9773997" y="5761384"/>
                </a:cubicBezTo>
                <a:cubicBezTo>
                  <a:pt x="9773997" y="5778957"/>
                  <a:pt x="9780090" y="5792648"/>
                  <a:pt x="9792277" y="5802455"/>
                </a:cubicBezTo>
                <a:cubicBezTo>
                  <a:pt x="9804464" y="5812263"/>
                  <a:pt x="9818287" y="5817167"/>
                  <a:pt x="9833745" y="5817167"/>
                </a:cubicBezTo>
                <a:cubicBezTo>
                  <a:pt x="9838140" y="5817167"/>
                  <a:pt x="9843659" y="5816387"/>
                  <a:pt x="9850299" y="5814827"/>
                </a:cubicBezTo>
                <a:cubicBezTo>
                  <a:pt x="9856940" y="5813266"/>
                  <a:pt x="9861431" y="5811118"/>
                  <a:pt x="9863775" y="5808380"/>
                </a:cubicBezTo>
                <a:cubicBezTo>
                  <a:pt x="9872929" y="5813315"/>
                  <a:pt x="9877507" y="5820759"/>
                  <a:pt x="9877507" y="5830712"/>
                </a:cubicBezTo>
                <a:cubicBezTo>
                  <a:pt x="9877507" y="5837462"/>
                  <a:pt x="9874336" y="5843527"/>
                  <a:pt x="9867997" y="5848907"/>
                </a:cubicBezTo>
                <a:cubicBezTo>
                  <a:pt x="9861657" y="5854288"/>
                  <a:pt x="9851883" y="5856979"/>
                  <a:pt x="9838675" y="5856979"/>
                </a:cubicBezTo>
                <a:cubicBezTo>
                  <a:pt x="9824917" y="5856979"/>
                  <a:pt x="9812660" y="5854000"/>
                  <a:pt x="9801904" y="5848044"/>
                </a:cubicBezTo>
                <a:cubicBezTo>
                  <a:pt x="9791147" y="5842088"/>
                  <a:pt x="9781922" y="5834219"/>
                  <a:pt x="9774230" y="5824437"/>
                </a:cubicBezTo>
                <a:cubicBezTo>
                  <a:pt x="9766537" y="5814655"/>
                  <a:pt x="9760594" y="5803764"/>
                  <a:pt x="9756400" y="5791764"/>
                </a:cubicBezTo>
                <a:cubicBezTo>
                  <a:pt x="9752207" y="5779763"/>
                  <a:pt x="9750110" y="5768336"/>
                  <a:pt x="9750110" y="5757481"/>
                </a:cubicBezTo>
                <a:cubicBezTo>
                  <a:pt x="9750110" y="5743049"/>
                  <a:pt x="9752634" y="5729732"/>
                  <a:pt x="9757683" y="5717529"/>
                </a:cubicBezTo>
                <a:cubicBezTo>
                  <a:pt x="9762732" y="5705326"/>
                  <a:pt x="9769235" y="5695088"/>
                  <a:pt x="9777192" y="5686815"/>
                </a:cubicBezTo>
                <a:cubicBezTo>
                  <a:pt x="9785149" y="5678542"/>
                  <a:pt x="9793760" y="5672156"/>
                  <a:pt x="9803023" y="5667656"/>
                </a:cubicBezTo>
                <a:cubicBezTo>
                  <a:pt x="9812287" y="5663156"/>
                  <a:pt x="9821220" y="5660907"/>
                  <a:pt x="9829826" y="5660907"/>
                </a:cubicBezTo>
                <a:close/>
                <a:moveTo>
                  <a:pt x="5103337" y="5659912"/>
                </a:moveTo>
                <a:lnTo>
                  <a:pt x="5086542" y="5664141"/>
                </a:lnTo>
                <a:cubicBezTo>
                  <a:pt x="5074754" y="5666930"/>
                  <a:pt x="5062028" y="5671746"/>
                  <a:pt x="5048364" y="5678589"/>
                </a:cubicBezTo>
                <a:cubicBezTo>
                  <a:pt x="5034699" y="5685431"/>
                  <a:pt x="5021941" y="5693912"/>
                  <a:pt x="5010092" y="5704031"/>
                </a:cubicBezTo>
                <a:cubicBezTo>
                  <a:pt x="4998242" y="5714149"/>
                  <a:pt x="4988208" y="5725831"/>
                  <a:pt x="4979992" y="5739076"/>
                </a:cubicBezTo>
                <a:cubicBezTo>
                  <a:pt x="4971776" y="5752320"/>
                  <a:pt x="4967668" y="5766755"/>
                  <a:pt x="4967668" y="5782379"/>
                </a:cubicBezTo>
                <a:cubicBezTo>
                  <a:pt x="4967668" y="5801631"/>
                  <a:pt x="4975008" y="5818048"/>
                  <a:pt x="4989689" y="5831630"/>
                </a:cubicBezTo>
                <a:cubicBezTo>
                  <a:pt x="5004369" y="5845211"/>
                  <a:pt x="5022476" y="5852002"/>
                  <a:pt x="5044010" y="5852002"/>
                </a:cubicBezTo>
                <a:cubicBezTo>
                  <a:pt x="5056181" y="5852002"/>
                  <a:pt x="5068186" y="5849218"/>
                  <a:pt x="5080027" y="5843651"/>
                </a:cubicBezTo>
                <a:cubicBezTo>
                  <a:pt x="5091866" y="5838084"/>
                  <a:pt x="5102495" y="5830031"/>
                  <a:pt x="5111915" y="5819492"/>
                </a:cubicBezTo>
                <a:cubicBezTo>
                  <a:pt x="5121333" y="5808953"/>
                  <a:pt x="5128676" y="5796297"/>
                  <a:pt x="5133942" y="5781523"/>
                </a:cubicBezTo>
                <a:cubicBezTo>
                  <a:pt x="5136577" y="5774136"/>
                  <a:pt x="5138551" y="5766269"/>
                  <a:pt x="5139868" y="5757920"/>
                </a:cubicBezTo>
                <a:lnTo>
                  <a:pt x="5141688" y="5733518"/>
                </a:lnTo>
                <a:lnTo>
                  <a:pt x="5141843" y="5733547"/>
                </a:lnTo>
                <a:lnTo>
                  <a:pt x="5141843" y="5732567"/>
                </a:lnTo>
                <a:lnTo>
                  <a:pt x="5145544" y="5732567"/>
                </a:lnTo>
                <a:cubicBezTo>
                  <a:pt x="5172323" y="5732567"/>
                  <a:pt x="5192667" y="5738524"/>
                  <a:pt x="5206575" y="5750436"/>
                </a:cubicBezTo>
                <a:cubicBezTo>
                  <a:pt x="5220483" y="5762348"/>
                  <a:pt x="5227437" y="5779750"/>
                  <a:pt x="5227437" y="5802642"/>
                </a:cubicBezTo>
                <a:cubicBezTo>
                  <a:pt x="5227437" y="5814648"/>
                  <a:pt x="5224153" y="5827211"/>
                  <a:pt x="5217585" y="5840331"/>
                </a:cubicBezTo>
                <a:cubicBezTo>
                  <a:pt x="5211018" y="5853451"/>
                  <a:pt x="5200968" y="5865415"/>
                  <a:pt x="5187439" y="5876223"/>
                </a:cubicBezTo>
                <a:cubicBezTo>
                  <a:pt x="5173909" y="5887032"/>
                  <a:pt x="5156346" y="5895981"/>
                  <a:pt x="5134751" y="5903073"/>
                </a:cubicBezTo>
                <a:cubicBezTo>
                  <a:pt x="5113156" y="5910164"/>
                  <a:pt x="5087149" y="5913710"/>
                  <a:pt x="5056730" y="5913710"/>
                </a:cubicBezTo>
                <a:cubicBezTo>
                  <a:pt x="5025762" y="5913710"/>
                  <a:pt x="4984712" y="5906551"/>
                  <a:pt x="4933579" y="5892234"/>
                </a:cubicBezTo>
                <a:lnTo>
                  <a:pt x="5014213" y="6021045"/>
                </a:lnTo>
                <a:cubicBezTo>
                  <a:pt x="5036959" y="6021761"/>
                  <a:pt x="5058539" y="6026361"/>
                  <a:pt x="5078953" y="6034847"/>
                </a:cubicBezTo>
                <a:cubicBezTo>
                  <a:pt x="5099367" y="6043333"/>
                  <a:pt x="5119980" y="6054616"/>
                  <a:pt x="5140793" y="6068695"/>
                </a:cubicBezTo>
                <a:cubicBezTo>
                  <a:pt x="5161605" y="6082774"/>
                  <a:pt x="5182528" y="6098862"/>
                  <a:pt x="5203558" y="6116959"/>
                </a:cubicBezTo>
                <a:cubicBezTo>
                  <a:pt x="5224588" y="6135055"/>
                  <a:pt x="5245440" y="6153476"/>
                  <a:pt x="5266113" y="6172220"/>
                </a:cubicBezTo>
                <a:lnTo>
                  <a:pt x="5342019" y="6224240"/>
                </a:lnTo>
                <a:lnTo>
                  <a:pt x="5342019" y="6166746"/>
                </a:lnTo>
                <a:cubicBezTo>
                  <a:pt x="5313571" y="6127184"/>
                  <a:pt x="5282948" y="6093168"/>
                  <a:pt x="5250150" y="6064698"/>
                </a:cubicBezTo>
                <a:cubicBezTo>
                  <a:pt x="5217352" y="6036229"/>
                  <a:pt x="5180597" y="6011269"/>
                  <a:pt x="5139884" y="5989818"/>
                </a:cubicBezTo>
                <a:cubicBezTo>
                  <a:pt x="5166715" y="5984925"/>
                  <a:pt x="5191016" y="5976706"/>
                  <a:pt x="5212788" y="5965162"/>
                </a:cubicBezTo>
                <a:cubicBezTo>
                  <a:pt x="5234560" y="5953617"/>
                  <a:pt x="5252117" y="5940482"/>
                  <a:pt x="5265461" y="5925754"/>
                </a:cubicBezTo>
                <a:cubicBezTo>
                  <a:pt x="5278803" y="5911027"/>
                  <a:pt x="5288077" y="5895349"/>
                  <a:pt x="5293282" y="5878719"/>
                </a:cubicBezTo>
                <a:cubicBezTo>
                  <a:pt x="5298486" y="5862090"/>
                  <a:pt x="5301089" y="5844175"/>
                  <a:pt x="5301089" y="5824974"/>
                </a:cubicBezTo>
                <a:cubicBezTo>
                  <a:pt x="5301089" y="5804456"/>
                  <a:pt x="5296729" y="5784094"/>
                  <a:pt x="5288010" y="5763888"/>
                </a:cubicBezTo>
                <a:cubicBezTo>
                  <a:pt x="5279290" y="5743681"/>
                  <a:pt x="5266974" y="5725976"/>
                  <a:pt x="5251060" y="5710772"/>
                </a:cubicBezTo>
                <a:cubicBezTo>
                  <a:pt x="5235145" y="5695568"/>
                  <a:pt x="5215747" y="5683290"/>
                  <a:pt x="5192866" y="5673939"/>
                </a:cubicBezTo>
                <a:cubicBezTo>
                  <a:pt x="5169985" y="5664587"/>
                  <a:pt x="5144787" y="5659912"/>
                  <a:pt x="5117272" y="5659912"/>
                </a:cubicBezTo>
                <a:close/>
                <a:moveTo>
                  <a:pt x="8570692" y="5649958"/>
                </a:moveTo>
                <a:lnTo>
                  <a:pt x="8779416" y="5649958"/>
                </a:lnTo>
                <a:lnTo>
                  <a:pt x="8779416" y="5949291"/>
                </a:lnTo>
                <a:cubicBezTo>
                  <a:pt x="8782422" y="5936747"/>
                  <a:pt x="8778086" y="5922921"/>
                  <a:pt x="8766406" y="5907816"/>
                </a:cubicBezTo>
                <a:cubicBezTo>
                  <a:pt x="8754728" y="5892711"/>
                  <a:pt x="8740154" y="5878585"/>
                  <a:pt x="8722684" y="5865438"/>
                </a:cubicBezTo>
                <a:cubicBezTo>
                  <a:pt x="8724674" y="5854677"/>
                  <a:pt x="8725670" y="5843967"/>
                  <a:pt x="8725670" y="5833309"/>
                </a:cubicBezTo>
                <a:cubicBezTo>
                  <a:pt x="8725670" y="5808054"/>
                  <a:pt x="8721007" y="5785061"/>
                  <a:pt x="8711681" y="5764331"/>
                </a:cubicBezTo>
                <a:cubicBezTo>
                  <a:pt x="8702356" y="5743601"/>
                  <a:pt x="8689546" y="5725087"/>
                  <a:pt x="8673254" y="5708789"/>
                </a:cubicBezTo>
                <a:cubicBezTo>
                  <a:pt x="8656962" y="5692492"/>
                  <a:pt x="8637674" y="5677928"/>
                  <a:pt x="8615394" y="5665098"/>
                </a:cubicBezTo>
                <a:cubicBezTo>
                  <a:pt x="8604255" y="5658683"/>
                  <a:pt x="8593316" y="5654214"/>
                  <a:pt x="8582578" y="5651691"/>
                </a:cubicBezTo>
                <a:close/>
                <a:moveTo>
                  <a:pt x="7357931" y="5649958"/>
                </a:moveTo>
                <a:lnTo>
                  <a:pt x="7579694" y="5649958"/>
                </a:lnTo>
                <a:lnTo>
                  <a:pt x="7579776" y="5787465"/>
                </a:lnTo>
                <a:lnTo>
                  <a:pt x="7578325" y="5784587"/>
                </a:lnTo>
                <a:cubicBezTo>
                  <a:pt x="7569803" y="5773939"/>
                  <a:pt x="7561094" y="5764508"/>
                  <a:pt x="7552199" y="5756291"/>
                </a:cubicBezTo>
                <a:cubicBezTo>
                  <a:pt x="7543303" y="5748075"/>
                  <a:pt x="7533573" y="5740574"/>
                  <a:pt x="7523009" y="5733788"/>
                </a:cubicBezTo>
                <a:cubicBezTo>
                  <a:pt x="7512444" y="5727002"/>
                  <a:pt x="7501884" y="5723610"/>
                  <a:pt x="7491330" y="5723610"/>
                </a:cubicBezTo>
                <a:cubicBezTo>
                  <a:pt x="7482165" y="5723610"/>
                  <a:pt x="7474659" y="5725556"/>
                  <a:pt x="7468812" y="5729449"/>
                </a:cubicBezTo>
                <a:cubicBezTo>
                  <a:pt x="7462965" y="5733343"/>
                  <a:pt x="7457226" y="5737393"/>
                  <a:pt x="7451597" y="5741603"/>
                </a:cubicBezTo>
                <a:lnTo>
                  <a:pt x="7448939" y="5744052"/>
                </a:lnTo>
                <a:lnTo>
                  <a:pt x="7442904" y="5719242"/>
                </a:lnTo>
                <a:cubicBezTo>
                  <a:pt x="7437999" y="5707937"/>
                  <a:pt x="7430991" y="5696835"/>
                  <a:pt x="7421878" y="5685937"/>
                </a:cubicBezTo>
                <a:cubicBezTo>
                  <a:pt x="7403652" y="5664139"/>
                  <a:pt x="7382336" y="5652146"/>
                  <a:pt x="7357931" y="5649958"/>
                </a:cubicBezTo>
                <a:close/>
                <a:moveTo>
                  <a:pt x="10209142" y="5584269"/>
                </a:moveTo>
                <a:lnTo>
                  <a:pt x="10134495" y="5632354"/>
                </a:lnTo>
                <a:lnTo>
                  <a:pt x="10134495" y="6145612"/>
                </a:lnTo>
                <a:lnTo>
                  <a:pt x="10209142" y="6094075"/>
                </a:lnTo>
                <a:close/>
                <a:moveTo>
                  <a:pt x="9605668" y="5583274"/>
                </a:moveTo>
                <a:cubicBezTo>
                  <a:pt x="9589619" y="5583274"/>
                  <a:pt x="9572997" y="5586369"/>
                  <a:pt x="9555803" y="5592558"/>
                </a:cubicBezTo>
                <a:cubicBezTo>
                  <a:pt x="9538608" y="5598748"/>
                  <a:pt x="9522585" y="5607026"/>
                  <a:pt x="9507734" y="5617394"/>
                </a:cubicBezTo>
                <a:cubicBezTo>
                  <a:pt x="9492882" y="5627761"/>
                  <a:pt x="9480464" y="5640257"/>
                  <a:pt x="9470480" y="5654880"/>
                </a:cubicBezTo>
                <a:cubicBezTo>
                  <a:pt x="9460496" y="5669504"/>
                  <a:pt x="9455504" y="5685312"/>
                  <a:pt x="9455504" y="5702305"/>
                </a:cubicBezTo>
                <a:cubicBezTo>
                  <a:pt x="9455504" y="5727975"/>
                  <a:pt x="9463306" y="5748062"/>
                  <a:pt x="9478909" y="5762566"/>
                </a:cubicBezTo>
                <a:cubicBezTo>
                  <a:pt x="9494512" y="5777070"/>
                  <a:pt x="9513054" y="5784323"/>
                  <a:pt x="9534536" y="5784323"/>
                </a:cubicBezTo>
                <a:cubicBezTo>
                  <a:pt x="9544634" y="5784323"/>
                  <a:pt x="9554102" y="5782399"/>
                  <a:pt x="9562941" y="5778553"/>
                </a:cubicBezTo>
                <a:cubicBezTo>
                  <a:pt x="9571779" y="5774707"/>
                  <a:pt x="9579208" y="5769582"/>
                  <a:pt x="9585226" y="5763180"/>
                </a:cubicBezTo>
                <a:cubicBezTo>
                  <a:pt x="9591244" y="5756778"/>
                  <a:pt x="9596177" y="5749925"/>
                  <a:pt x="9600023" y="5742621"/>
                </a:cubicBezTo>
                <a:cubicBezTo>
                  <a:pt x="9603870" y="5735317"/>
                  <a:pt x="9605793" y="5728057"/>
                  <a:pt x="9605793" y="5720842"/>
                </a:cubicBezTo>
                <a:cubicBezTo>
                  <a:pt x="9605793" y="5705373"/>
                  <a:pt x="9601060" y="5692904"/>
                  <a:pt x="9591594" y="5683433"/>
                </a:cubicBezTo>
                <a:cubicBezTo>
                  <a:pt x="9582129" y="5673962"/>
                  <a:pt x="9572595" y="5668460"/>
                  <a:pt x="9562995" y="5666925"/>
                </a:cubicBezTo>
                <a:cubicBezTo>
                  <a:pt x="9570118" y="5660912"/>
                  <a:pt x="9578526" y="5655254"/>
                  <a:pt x="9588220" y="5649951"/>
                </a:cubicBezTo>
                <a:cubicBezTo>
                  <a:pt x="9597913" y="5644648"/>
                  <a:pt x="9607540" y="5641996"/>
                  <a:pt x="9617099" y="5641996"/>
                </a:cubicBezTo>
                <a:cubicBezTo>
                  <a:pt x="9625569" y="5641996"/>
                  <a:pt x="9632484" y="5643538"/>
                  <a:pt x="9637844" y="5646623"/>
                </a:cubicBezTo>
                <a:cubicBezTo>
                  <a:pt x="9643204" y="5649707"/>
                  <a:pt x="9647623" y="5653673"/>
                  <a:pt x="9651102" y="5658519"/>
                </a:cubicBezTo>
                <a:cubicBezTo>
                  <a:pt x="9654580" y="5663366"/>
                  <a:pt x="9657022" y="5668623"/>
                  <a:pt x="9658426" y="5674289"/>
                </a:cubicBezTo>
                <a:cubicBezTo>
                  <a:pt x="9659831" y="5679954"/>
                  <a:pt x="9660534" y="5684446"/>
                  <a:pt x="9660534" y="5687764"/>
                </a:cubicBezTo>
                <a:cubicBezTo>
                  <a:pt x="9660534" y="5702123"/>
                  <a:pt x="9654813" y="5715811"/>
                  <a:pt x="9643373" y="5728827"/>
                </a:cubicBezTo>
                <a:cubicBezTo>
                  <a:pt x="9631932" y="5741844"/>
                  <a:pt x="9618923" y="5755070"/>
                  <a:pt x="9604346" y="5768507"/>
                </a:cubicBezTo>
                <a:cubicBezTo>
                  <a:pt x="9586659" y="5784971"/>
                  <a:pt x="9570701" y="5801719"/>
                  <a:pt x="9556471" y="5818753"/>
                </a:cubicBezTo>
                <a:cubicBezTo>
                  <a:pt x="9542242" y="5835787"/>
                  <a:pt x="9535127" y="5855662"/>
                  <a:pt x="9535127" y="5878377"/>
                </a:cubicBezTo>
                <a:cubicBezTo>
                  <a:pt x="9535127" y="5897547"/>
                  <a:pt x="9539575" y="5913259"/>
                  <a:pt x="9548470" y="5925513"/>
                </a:cubicBezTo>
                <a:cubicBezTo>
                  <a:pt x="9557366" y="5937768"/>
                  <a:pt x="9567666" y="5947094"/>
                  <a:pt x="9579371" y="5953490"/>
                </a:cubicBezTo>
                <a:cubicBezTo>
                  <a:pt x="9591076" y="5959887"/>
                  <a:pt x="9602872" y="5964311"/>
                  <a:pt x="9614758" y="5966764"/>
                </a:cubicBezTo>
                <a:cubicBezTo>
                  <a:pt x="9626645" y="5969215"/>
                  <a:pt x="9636590" y="5970441"/>
                  <a:pt x="9644593" y="5970441"/>
                </a:cubicBezTo>
                <a:cubicBezTo>
                  <a:pt x="9658621" y="5970441"/>
                  <a:pt x="9672993" y="5968515"/>
                  <a:pt x="9687709" y="5964664"/>
                </a:cubicBezTo>
                <a:cubicBezTo>
                  <a:pt x="9702427" y="5960812"/>
                  <a:pt x="9715362" y="5954610"/>
                  <a:pt x="9726518" y="5946057"/>
                </a:cubicBezTo>
                <a:cubicBezTo>
                  <a:pt x="9726653" y="5947944"/>
                  <a:pt x="9727633" y="5951492"/>
                  <a:pt x="9729457" y="5956702"/>
                </a:cubicBezTo>
                <a:cubicBezTo>
                  <a:pt x="9731282" y="5961912"/>
                  <a:pt x="9732194" y="5966735"/>
                  <a:pt x="9732194" y="5971172"/>
                </a:cubicBezTo>
                <a:cubicBezTo>
                  <a:pt x="9732194" y="5981105"/>
                  <a:pt x="9730131" y="5989772"/>
                  <a:pt x="9726005" y="5997174"/>
                </a:cubicBezTo>
                <a:cubicBezTo>
                  <a:pt x="9721878" y="6004577"/>
                  <a:pt x="9716137" y="6010950"/>
                  <a:pt x="9708782" y="6016295"/>
                </a:cubicBezTo>
                <a:cubicBezTo>
                  <a:pt x="9701426" y="6021639"/>
                  <a:pt x="9693085" y="6025618"/>
                  <a:pt x="9683760" y="6028230"/>
                </a:cubicBezTo>
                <a:cubicBezTo>
                  <a:pt x="9674434" y="6030843"/>
                  <a:pt x="9664624" y="6032149"/>
                  <a:pt x="9654329" y="6032149"/>
                </a:cubicBezTo>
                <a:cubicBezTo>
                  <a:pt x="9627881" y="6032149"/>
                  <a:pt x="9603273" y="6026833"/>
                  <a:pt x="9580506" y="6016201"/>
                </a:cubicBezTo>
                <a:cubicBezTo>
                  <a:pt x="9557739" y="6005569"/>
                  <a:pt x="9537353" y="5989378"/>
                  <a:pt x="9519350" y="5967627"/>
                </a:cubicBezTo>
                <a:cubicBezTo>
                  <a:pt x="9501347" y="5945875"/>
                  <a:pt x="9486485" y="5918036"/>
                  <a:pt x="9474765" y="5884108"/>
                </a:cubicBezTo>
                <a:cubicBezTo>
                  <a:pt x="9463044" y="5850180"/>
                  <a:pt x="9455810" y="5808583"/>
                  <a:pt x="9453063" y="5759316"/>
                </a:cubicBezTo>
                <a:lnTo>
                  <a:pt x="9401759" y="5736191"/>
                </a:lnTo>
                <a:cubicBezTo>
                  <a:pt x="9401759" y="5794519"/>
                  <a:pt x="9405727" y="5842915"/>
                  <a:pt x="9413663" y="5881379"/>
                </a:cubicBezTo>
                <a:cubicBezTo>
                  <a:pt x="9421599" y="5919842"/>
                  <a:pt x="9432258" y="5953000"/>
                  <a:pt x="9445637" y="5980853"/>
                </a:cubicBezTo>
                <a:cubicBezTo>
                  <a:pt x="9459016" y="6008705"/>
                  <a:pt x="9474000" y="6031797"/>
                  <a:pt x="9490588" y="6050126"/>
                </a:cubicBezTo>
                <a:cubicBezTo>
                  <a:pt x="9507176" y="6068456"/>
                  <a:pt x="9523757" y="6083052"/>
                  <a:pt x="9540329" y="6093912"/>
                </a:cubicBezTo>
                <a:cubicBezTo>
                  <a:pt x="9556902" y="6104771"/>
                  <a:pt x="9572990" y="6112288"/>
                  <a:pt x="9588593" y="6116461"/>
                </a:cubicBezTo>
                <a:cubicBezTo>
                  <a:pt x="9604196" y="6120634"/>
                  <a:pt x="9617689" y="6122720"/>
                  <a:pt x="9629073" y="6122720"/>
                </a:cubicBezTo>
                <a:cubicBezTo>
                  <a:pt x="9654640" y="6122720"/>
                  <a:pt x="9677907" y="6118936"/>
                  <a:pt x="9698876" y="6111368"/>
                </a:cubicBezTo>
                <a:cubicBezTo>
                  <a:pt x="9719844" y="6103800"/>
                  <a:pt x="9737860" y="6093531"/>
                  <a:pt x="9752925" y="6080561"/>
                </a:cubicBezTo>
                <a:cubicBezTo>
                  <a:pt x="9767988" y="6067591"/>
                  <a:pt x="9779579" y="6052457"/>
                  <a:pt x="9787697" y="6035159"/>
                </a:cubicBezTo>
                <a:cubicBezTo>
                  <a:pt x="9795815" y="6017860"/>
                  <a:pt x="9799874" y="5999502"/>
                  <a:pt x="9799874" y="5980083"/>
                </a:cubicBezTo>
                <a:cubicBezTo>
                  <a:pt x="9799874" y="5958602"/>
                  <a:pt x="9794462" y="5937195"/>
                  <a:pt x="9783638" y="5915864"/>
                </a:cubicBezTo>
                <a:lnTo>
                  <a:pt x="9781939" y="5913680"/>
                </a:lnTo>
                <a:lnTo>
                  <a:pt x="9791938" y="5920652"/>
                </a:lnTo>
                <a:cubicBezTo>
                  <a:pt x="9803237" y="5927685"/>
                  <a:pt x="9814010" y="5931819"/>
                  <a:pt x="9824259" y="5933056"/>
                </a:cubicBezTo>
                <a:cubicBezTo>
                  <a:pt x="9817312" y="5944004"/>
                  <a:pt x="9811345" y="5961300"/>
                  <a:pt x="9806359" y="5984943"/>
                </a:cubicBezTo>
                <a:cubicBezTo>
                  <a:pt x="9801372" y="6008586"/>
                  <a:pt x="9798879" y="6028655"/>
                  <a:pt x="9798879" y="6045150"/>
                </a:cubicBezTo>
                <a:cubicBezTo>
                  <a:pt x="9798879" y="6068425"/>
                  <a:pt x="9801149" y="6093681"/>
                  <a:pt x="9805690" y="6120916"/>
                </a:cubicBezTo>
                <a:cubicBezTo>
                  <a:pt x="9810231" y="6148152"/>
                  <a:pt x="9816508" y="6174667"/>
                  <a:pt x="9824523" y="6200462"/>
                </a:cubicBezTo>
                <a:lnTo>
                  <a:pt x="9876807" y="6222249"/>
                </a:lnTo>
                <a:lnTo>
                  <a:pt x="9869544" y="6127681"/>
                </a:lnTo>
                <a:lnTo>
                  <a:pt x="9869544" y="6100078"/>
                </a:lnTo>
                <a:cubicBezTo>
                  <a:pt x="9869544" y="6088238"/>
                  <a:pt x="9869974" y="6076857"/>
                  <a:pt x="9870835" y="6065935"/>
                </a:cubicBezTo>
                <a:cubicBezTo>
                  <a:pt x="9871695" y="6055012"/>
                  <a:pt x="9873678" y="6043183"/>
                  <a:pt x="9876783" y="6030446"/>
                </a:cubicBezTo>
                <a:cubicBezTo>
                  <a:pt x="9879888" y="6017710"/>
                  <a:pt x="9884854" y="6003965"/>
                  <a:pt x="9891681" y="5989212"/>
                </a:cubicBezTo>
                <a:cubicBezTo>
                  <a:pt x="9898509" y="5974459"/>
                  <a:pt x="9908174" y="5956056"/>
                  <a:pt x="9920677" y="5934005"/>
                </a:cubicBezTo>
                <a:lnTo>
                  <a:pt x="9891409" y="5916369"/>
                </a:lnTo>
                <a:cubicBezTo>
                  <a:pt x="9902482" y="5913653"/>
                  <a:pt x="9912554" y="5904651"/>
                  <a:pt x="9921626" y="5889364"/>
                </a:cubicBezTo>
                <a:cubicBezTo>
                  <a:pt x="9930697" y="5874077"/>
                  <a:pt x="9935233" y="5856797"/>
                  <a:pt x="9935233" y="5837524"/>
                </a:cubicBezTo>
                <a:cubicBezTo>
                  <a:pt x="9935233" y="5829105"/>
                  <a:pt x="9933999" y="5820663"/>
                  <a:pt x="9931532" y="5812198"/>
                </a:cubicBezTo>
                <a:cubicBezTo>
                  <a:pt x="9929064" y="5803733"/>
                  <a:pt x="9926073" y="5795450"/>
                  <a:pt x="9922559" y="5787347"/>
                </a:cubicBezTo>
                <a:cubicBezTo>
                  <a:pt x="9919044" y="5779245"/>
                  <a:pt x="9915405" y="5772374"/>
                  <a:pt x="9911642" y="5766734"/>
                </a:cubicBezTo>
                <a:cubicBezTo>
                  <a:pt x="9907879" y="5761094"/>
                  <a:pt x="9905011" y="5758077"/>
                  <a:pt x="9903042" y="5757683"/>
                </a:cubicBezTo>
                <a:cubicBezTo>
                  <a:pt x="9910983" y="5750032"/>
                  <a:pt x="9918334" y="5739794"/>
                  <a:pt x="9925094" y="5726969"/>
                </a:cubicBezTo>
                <a:cubicBezTo>
                  <a:pt x="9931853" y="5714144"/>
                  <a:pt x="9935233" y="5698904"/>
                  <a:pt x="9935233" y="5681248"/>
                </a:cubicBezTo>
                <a:cubicBezTo>
                  <a:pt x="9935233" y="5672062"/>
                  <a:pt x="9933416" y="5662013"/>
                  <a:pt x="9929782" y="5651102"/>
                </a:cubicBezTo>
                <a:cubicBezTo>
                  <a:pt x="9926148" y="5640189"/>
                  <a:pt x="9920697" y="5630180"/>
                  <a:pt x="9913430" y="5621072"/>
                </a:cubicBezTo>
                <a:cubicBezTo>
                  <a:pt x="9906162" y="5611964"/>
                  <a:pt x="9896668" y="5604383"/>
                  <a:pt x="9884948" y="5598328"/>
                </a:cubicBezTo>
                <a:cubicBezTo>
                  <a:pt x="9873227" y="5592273"/>
                  <a:pt x="9859368" y="5589246"/>
                  <a:pt x="9843371" y="5589246"/>
                </a:cubicBezTo>
                <a:cubicBezTo>
                  <a:pt x="9838571" y="5589246"/>
                  <a:pt x="9830730" y="5589619"/>
                  <a:pt x="9819850" y="5590365"/>
                </a:cubicBezTo>
                <a:cubicBezTo>
                  <a:pt x="9808969" y="5591112"/>
                  <a:pt x="9797681" y="5594142"/>
                  <a:pt x="9785987" y="5599455"/>
                </a:cubicBezTo>
                <a:cubicBezTo>
                  <a:pt x="9774292" y="5604769"/>
                  <a:pt x="9762382" y="5612954"/>
                  <a:pt x="9750257" y="5624011"/>
                </a:cubicBezTo>
                <a:cubicBezTo>
                  <a:pt x="9738132" y="5635068"/>
                  <a:pt x="9730349" y="5648782"/>
                  <a:pt x="9726907" y="5665152"/>
                </a:cubicBezTo>
                <a:cubicBezTo>
                  <a:pt x="9728680" y="5659969"/>
                  <a:pt x="9726075" y="5652136"/>
                  <a:pt x="9719092" y="5641654"/>
                </a:cubicBezTo>
                <a:cubicBezTo>
                  <a:pt x="9712110" y="5631172"/>
                  <a:pt x="9703303" y="5621673"/>
                  <a:pt x="9692671" y="5613156"/>
                </a:cubicBezTo>
                <a:cubicBezTo>
                  <a:pt x="9682039" y="5604639"/>
                  <a:pt x="9669424" y="5597530"/>
                  <a:pt x="9654827" y="5591827"/>
                </a:cubicBezTo>
                <a:cubicBezTo>
                  <a:pt x="9640229" y="5586125"/>
                  <a:pt x="9623842" y="5583274"/>
                  <a:pt x="9605668" y="5583274"/>
                </a:cubicBezTo>
                <a:close/>
                <a:moveTo>
                  <a:pt x="9278408" y="5488722"/>
                </a:moveTo>
                <a:lnTo>
                  <a:pt x="9278408" y="5701353"/>
                </a:lnTo>
                <a:lnTo>
                  <a:pt x="9267592" y="5678721"/>
                </a:lnTo>
                <a:cubicBezTo>
                  <a:pt x="9256369" y="5662428"/>
                  <a:pt x="9243970" y="5648012"/>
                  <a:pt x="9230393" y="5635472"/>
                </a:cubicBezTo>
                <a:cubicBezTo>
                  <a:pt x="9216816" y="5622933"/>
                  <a:pt x="9201615" y="5612464"/>
                  <a:pt x="9184789" y="5604066"/>
                </a:cubicBezTo>
                <a:cubicBezTo>
                  <a:pt x="9167962" y="5595669"/>
                  <a:pt x="9152380" y="5594378"/>
                  <a:pt x="9138041" y="5600194"/>
                </a:cubicBezTo>
                <a:lnTo>
                  <a:pt x="9138041" y="5590241"/>
                </a:lnTo>
                <a:lnTo>
                  <a:pt x="9121230" y="5590241"/>
                </a:lnTo>
                <a:cubicBezTo>
                  <a:pt x="9115860" y="5590241"/>
                  <a:pt x="9107804" y="5590933"/>
                  <a:pt x="9097064" y="5592317"/>
                </a:cubicBezTo>
                <a:cubicBezTo>
                  <a:pt x="9086323" y="5593701"/>
                  <a:pt x="9074247" y="5596625"/>
                  <a:pt x="9060836" y="5601088"/>
                </a:cubicBezTo>
                <a:cubicBezTo>
                  <a:pt x="9047426" y="5605551"/>
                  <a:pt x="9033401" y="5612482"/>
                  <a:pt x="9018762" y="5621880"/>
                </a:cubicBezTo>
                <a:cubicBezTo>
                  <a:pt x="9004123" y="5631279"/>
                  <a:pt x="8990002" y="5647745"/>
                  <a:pt x="8976400" y="5671279"/>
                </a:cubicBezTo>
                <a:cubicBezTo>
                  <a:pt x="8968594" y="5676121"/>
                  <a:pt x="8962734" y="5684581"/>
                  <a:pt x="8958820" y="5696659"/>
                </a:cubicBezTo>
                <a:cubicBezTo>
                  <a:pt x="8954906" y="5708738"/>
                  <a:pt x="8952949" y="5720157"/>
                  <a:pt x="8952949" y="5730919"/>
                </a:cubicBezTo>
                <a:cubicBezTo>
                  <a:pt x="8952949" y="5738259"/>
                  <a:pt x="8953856" y="5746473"/>
                  <a:pt x="8955670" y="5755560"/>
                </a:cubicBezTo>
                <a:cubicBezTo>
                  <a:pt x="8957485" y="5764647"/>
                  <a:pt x="8961046" y="5773180"/>
                  <a:pt x="8966354" y="5781158"/>
                </a:cubicBezTo>
                <a:cubicBezTo>
                  <a:pt x="8971662" y="5789136"/>
                  <a:pt x="8978894" y="5795802"/>
                  <a:pt x="8988048" y="5801157"/>
                </a:cubicBezTo>
                <a:cubicBezTo>
                  <a:pt x="8997202" y="5806512"/>
                  <a:pt x="9009270" y="5809189"/>
                  <a:pt x="9024252" y="5809189"/>
                </a:cubicBezTo>
                <a:cubicBezTo>
                  <a:pt x="9032660" y="5809189"/>
                  <a:pt x="9041594" y="5806729"/>
                  <a:pt x="9051054" y="5801810"/>
                </a:cubicBezTo>
                <a:cubicBezTo>
                  <a:pt x="9060515" y="5796891"/>
                  <a:pt x="9070528" y="5791938"/>
                  <a:pt x="9081092" y="5786951"/>
                </a:cubicBezTo>
                <a:cubicBezTo>
                  <a:pt x="9092165" y="5782192"/>
                  <a:pt x="9100524" y="5778527"/>
                  <a:pt x="9106168" y="5775956"/>
                </a:cubicBezTo>
                <a:cubicBezTo>
                  <a:pt x="9111814" y="5773385"/>
                  <a:pt x="9114698" y="5772099"/>
                  <a:pt x="9114823" y="5772099"/>
                </a:cubicBezTo>
                <a:cubicBezTo>
                  <a:pt x="9121822" y="5772099"/>
                  <a:pt x="9125320" y="5773986"/>
                  <a:pt x="9125320" y="5777760"/>
                </a:cubicBezTo>
                <a:cubicBezTo>
                  <a:pt x="9125320" y="5781202"/>
                  <a:pt x="9122410" y="5788024"/>
                  <a:pt x="9116588" y="5798225"/>
                </a:cubicBezTo>
                <a:cubicBezTo>
                  <a:pt x="9110766" y="5808427"/>
                  <a:pt x="9103652" y="5820080"/>
                  <a:pt x="9095244" y="5833185"/>
                </a:cubicBezTo>
                <a:cubicBezTo>
                  <a:pt x="9078583" y="5846569"/>
                  <a:pt x="9065927" y="5856821"/>
                  <a:pt x="9057275" y="5863938"/>
                </a:cubicBezTo>
                <a:cubicBezTo>
                  <a:pt x="9048624" y="5871055"/>
                  <a:pt x="9041436" y="5876770"/>
                  <a:pt x="9035713" y="5881083"/>
                </a:cubicBezTo>
                <a:lnTo>
                  <a:pt x="9025014" y="5890461"/>
                </a:lnTo>
                <a:lnTo>
                  <a:pt x="9096379" y="5973132"/>
                </a:lnTo>
                <a:cubicBezTo>
                  <a:pt x="9134428" y="5934803"/>
                  <a:pt x="9161174" y="5900167"/>
                  <a:pt x="9176616" y="5869225"/>
                </a:cubicBezTo>
                <a:cubicBezTo>
                  <a:pt x="9192059" y="5838283"/>
                  <a:pt x="9199780" y="5814954"/>
                  <a:pt x="9199780" y="5799236"/>
                </a:cubicBezTo>
                <a:cubicBezTo>
                  <a:pt x="9199780" y="5771244"/>
                  <a:pt x="9190711" y="5749085"/>
                  <a:pt x="9172573" y="5732762"/>
                </a:cubicBezTo>
                <a:cubicBezTo>
                  <a:pt x="9154435" y="5716438"/>
                  <a:pt x="9124475" y="5708276"/>
                  <a:pt x="9082694" y="5708276"/>
                </a:cubicBezTo>
                <a:cubicBezTo>
                  <a:pt x="9068957" y="5708276"/>
                  <a:pt x="9060268" y="5709904"/>
                  <a:pt x="9056630" y="5713159"/>
                </a:cubicBezTo>
                <a:cubicBezTo>
                  <a:pt x="9064281" y="5703486"/>
                  <a:pt x="9075164" y="5694627"/>
                  <a:pt x="9089280" y="5686582"/>
                </a:cubicBezTo>
                <a:cubicBezTo>
                  <a:pt x="9103396" y="5678537"/>
                  <a:pt x="9118546" y="5674514"/>
                  <a:pt x="9134728" y="5674514"/>
                </a:cubicBezTo>
                <a:cubicBezTo>
                  <a:pt x="9144402" y="5674514"/>
                  <a:pt x="9154984" y="5676777"/>
                  <a:pt x="9166476" y="5681302"/>
                </a:cubicBezTo>
                <a:cubicBezTo>
                  <a:pt x="9177970" y="5685828"/>
                  <a:pt x="9188920" y="5691753"/>
                  <a:pt x="9199330" y="5699077"/>
                </a:cubicBezTo>
                <a:cubicBezTo>
                  <a:pt x="9209738" y="5706402"/>
                  <a:pt x="9218901" y="5714162"/>
                  <a:pt x="9226816" y="5722358"/>
                </a:cubicBezTo>
                <a:cubicBezTo>
                  <a:pt x="9234732" y="5730553"/>
                  <a:pt x="9240229" y="5738332"/>
                  <a:pt x="9243308" y="5745693"/>
                </a:cubicBezTo>
                <a:cubicBezTo>
                  <a:pt x="9256288" y="5761897"/>
                  <a:pt x="9265384" y="5777177"/>
                  <a:pt x="9270594" y="5791531"/>
                </a:cubicBezTo>
                <a:cubicBezTo>
                  <a:pt x="9275803" y="5805884"/>
                  <a:pt x="9278408" y="5815933"/>
                  <a:pt x="9278408" y="5821677"/>
                </a:cubicBezTo>
                <a:lnTo>
                  <a:pt x="9278408" y="6105272"/>
                </a:lnTo>
                <a:lnTo>
                  <a:pt x="9351064" y="6157555"/>
                </a:lnTo>
                <a:lnTo>
                  <a:pt x="9351064" y="5649958"/>
                </a:lnTo>
                <a:lnTo>
                  <a:pt x="9433035" y="5649958"/>
                </a:lnTo>
                <a:lnTo>
                  <a:pt x="9390471" y="5583274"/>
                </a:lnTo>
                <a:lnTo>
                  <a:pt x="9347750" y="5583274"/>
                </a:lnTo>
                <a:lnTo>
                  <a:pt x="9345792" y="5576183"/>
                </a:lnTo>
                <a:cubicBezTo>
                  <a:pt x="9342619" y="5562923"/>
                  <a:pt x="9337612" y="5547296"/>
                  <a:pt x="9330770" y="5529303"/>
                </a:cubicBezTo>
                <a:cubicBezTo>
                  <a:pt x="9323927" y="5511310"/>
                  <a:pt x="9306473" y="5497783"/>
                  <a:pt x="9278408" y="5488722"/>
                </a:cubicBezTo>
                <a:close/>
                <a:moveTo>
                  <a:pt x="8254220" y="5487726"/>
                </a:moveTo>
                <a:lnTo>
                  <a:pt x="8254220" y="5605004"/>
                </a:lnTo>
                <a:lnTo>
                  <a:pt x="8245050" y="5597704"/>
                </a:lnTo>
                <a:cubicBezTo>
                  <a:pt x="8239634" y="5593543"/>
                  <a:pt x="8233215" y="5588733"/>
                  <a:pt x="8225792" y="5583274"/>
                </a:cubicBezTo>
                <a:lnTo>
                  <a:pt x="8158488" y="5583274"/>
                </a:lnTo>
                <a:lnTo>
                  <a:pt x="8124443" y="5583274"/>
                </a:lnTo>
                <a:lnTo>
                  <a:pt x="7690839" y="5583274"/>
                </a:lnTo>
                <a:lnTo>
                  <a:pt x="7688090" y="5583274"/>
                </a:lnTo>
                <a:lnTo>
                  <a:pt x="7175109" y="5583274"/>
                </a:lnTo>
                <a:lnTo>
                  <a:pt x="7211903" y="5649958"/>
                </a:lnTo>
                <a:lnTo>
                  <a:pt x="7223162" y="5649958"/>
                </a:lnTo>
                <a:lnTo>
                  <a:pt x="7229041" y="5672726"/>
                </a:lnTo>
                <a:cubicBezTo>
                  <a:pt x="7243182" y="5681891"/>
                  <a:pt x="7256647" y="5688332"/>
                  <a:pt x="7269436" y="5692048"/>
                </a:cubicBezTo>
                <a:cubicBezTo>
                  <a:pt x="7282224" y="5695765"/>
                  <a:pt x="7295300" y="5698961"/>
                  <a:pt x="7308664" y="5701636"/>
                </a:cubicBezTo>
                <a:cubicBezTo>
                  <a:pt x="7319332" y="5704445"/>
                  <a:pt x="7330597" y="5707670"/>
                  <a:pt x="7342457" y="5711309"/>
                </a:cubicBezTo>
                <a:cubicBezTo>
                  <a:pt x="7354318" y="5714948"/>
                  <a:pt x="7364403" y="5719642"/>
                  <a:pt x="7372712" y="5725390"/>
                </a:cubicBezTo>
                <a:cubicBezTo>
                  <a:pt x="7381022" y="5731139"/>
                  <a:pt x="7387572" y="5738676"/>
                  <a:pt x="7392361" y="5748002"/>
                </a:cubicBezTo>
                <a:cubicBezTo>
                  <a:pt x="7397151" y="5757328"/>
                  <a:pt x="7399546" y="5769953"/>
                  <a:pt x="7399546" y="5785878"/>
                </a:cubicBezTo>
                <a:cubicBezTo>
                  <a:pt x="7399546" y="5790160"/>
                  <a:pt x="7395241" y="5798306"/>
                  <a:pt x="7386631" y="5810317"/>
                </a:cubicBezTo>
                <a:cubicBezTo>
                  <a:pt x="7378020" y="5822328"/>
                  <a:pt x="7367969" y="5834546"/>
                  <a:pt x="7356477" y="5846971"/>
                </a:cubicBezTo>
                <a:cubicBezTo>
                  <a:pt x="7344984" y="5859397"/>
                  <a:pt x="7334080" y="5870031"/>
                  <a:pt x="7323764" y="5878875"/>
                </a:cubicBezTo>
                <a:cubicBezTo>
                  <a:pt x="7313449" y="5887718"/>
                  <a:pt x="7307223" y="5892140"/>
                  <a:pt x="7305087" y="5892140"/>
                </a:cubicBezTo>
                <a:cubicBezTo>
                  <a:pt x="7305502" y="5892140"/>
                  <a:pt x="7303185" y="5890305"/>
                  <a:pt x="7298136" y="5886635"/>
                </a:cubicBezTo>
                <a:cubicBezTo>
                  <a:pt x="7293087" y="5882965"/>
                  <a:pt x="7288582" y="5872115"/>
                  <a:pt x="7284621" y="5854086"/>
                </a:cubicBezTo>
                <a:lnTo>
                  <a:pt x="7226817" y="5856698"/>
                </a:lnTo>
                <a:cubicBezTo>
                  <a:pt x="7227563" y="5874572"/>
                  <a:pt x="7231389" y="5890590"/>
                  <a:pt x="7238294" y="5904752"/>
                </a:cubicBezTo>
                <a:cubicBezTo>
                  <a:pt x="7245199" y="5918914"/>
                  <a:pt x="7253588" y="5932291"/>
                  <a:pt x="7263464" y="5944883"/>
                </a:cubicBezTo>
                <a:cubicBezTo>
                  <a:pt x="7273339" y="5957474"/>
                  <a:pt x="7284080" y="5968487"/>
                  <a:pt x="7295686" y="5977922"/>
                </a:cubicBezTo>
                <a:cubicBezTo>
                  <a:pt x="7307293" y="5987356"/>
                  <a:pt x="7319208" y="5992073"/>
                  <a:pt x="7331431" y="5992073"/>
                </a:cubicBezTo>
                <a:cubicBezTo>
                  <a:pt x="7340036" y="5992073"/>
                  <a:pt x="7349043" y="5989251"/>
                  <a:pt x="7358452" y="5983606"/>
                </a:cubicBezTo>
                <a:cubicBezTo>
                  <a:pt x="7367860" y="5977961"/>
                  <a:pt x="7377098" y="5971107"/>
                  <a:pt x="7386164" y="5963047"/>
                </a:cubicBezTo>
                <a:cubicBezTo>
                  <a:pt x="7395231" y="5954986"/>
                  <a:pt x="7404484" y="5945904"/>
                  <a:pt x="7413923" y="5935801"/>
                </a:cubicBezTo>
                <a:cubicBezTo>
                  <a:pt x="7423363" y="5925697"/>
                  <a:pt x="7433236" y="5915136"/>
                  <a:pt x="7443541" y="5904115"/>
                </a:cubicBezTo>
                <a:cubicBezTo>
                  <a:pt x="7461425" y="5884282"/>
                  <a:pt x="7478045" y="5866823"/>
                  <a:pt x="7493399" y="5851738"/>
                </a:cubicBezTo>
                <a:cubicBezTo>
                  <a:pt x="7508753" y="5836653"/>
                  <a:pt x="7520386" y="5829111"/>
                  <a:pt x="7528296" y="5829111"/>
                </a:cubicBezTo>
                <a:cubicBezTo>
                  <a:pt x="7532702" y="5829111"/>
                  <a:pt x="7537889" y="5831829"/>
                  <a:pt x="7543855" y="5837267"/>
                </a:cubicBezTo>
                <a:cubicBezTo>
                  <a:pt x="7549822" y="5842705"/>
                  <a:pt x="7555547" y="5849550"/>
                  <a:pt x="7561032" y="5857803"/>
                </a:cubicBezTo>
                <a:cubicBezTo>
                  <a:pt x="7566516" y="5866055"/>
                  <a:pt x="7570998" y="5874248"/>
                  <a:pt x="7574476" y="5882382"/>
                </a:cubicBezTo>
                <a:cubicBezTo>
                  <a:pt x="7577954" y="5890515"/>
                  <a:pt x="7579694" y="5896443"/>
                  <a:pt x="7579694" y="5900165"/>
                </a:cubicBezTo>
                <a:lnTo>
                  <a:pt x="7579694" y="6163700"/>
                </a:lnTo>
                <a:lnTo>
                  <a:pt x="7577703" y="6163496"/>
                </a:lnTo>
                <a:cubicBezTo>
                  <a:pt x="7574851" y="6163009"/>
                  <a:pt x="7570139" y="6162560"/>
                  <a:pt x="7563567" y="6162151"/>
                </a:cubicBezTo>
                <a:cubicBezTo>
                  <a:pt x="7556994" y="6161741"/>
                  <a:pt x="7551701" y="6161537"/>
                  <a:pt x="7547689" y="6161537"/>
                </a:cubicBezTo>
                <a:cubicBezTo>
                  <a:pt x="7527047" y="6161537"/>
                  <a:pt x="7508382" y="6164481"/>
                  <a:pt x="7491696" y="6170370"/>
                </a:cubicBezTo>
                <a:cubicBezTo>
                  <a:pt x="7475009" y="6176259"/>
                  <a:pt x="7460542" y="6183563"/>
                  <a:pt x="7448292" y="6192282"/>
                </a:cubicBezTo>
                <a:cubicBezTo>
                  <a:pt x="7436042" y="6201001"/>
                  <a:pt x="7426580" y="6211270"/>
                  <a:pt x="7419903" y="6223089"/>
                </a:cubicBezTo>
                <a:cubicBezTo>
                  <a:pt x="7413226" y="6234908"/>
                  <a:pt x="7409888" y="6246551"/>
                  <a:pt x="7409888" y="6258017"/>
                </a:cubicBezTo>
                <a:cubicBezTo>
                  <a:pt x="7409888" y="6275601"/>
                  <a:pt x="7413610" y="6290139"/>
                  <a:pt x="7421054" y="6301631"/>
                </a:cubicBezTo>
                <a:cubicBezTo>
                  <a:pt x="7428498" y="6313124"/>
                  <a:pt x="7437613" y="6322449"/>
                  <a:pt x="7448401" y="6329608"/>
                </a:cubicBezTo>
                <a:cubicBezTo>
                  <a:pt x="7459188" y="6336767"/>
                  <a:pt x="7470318" y="6341731"/>
                  <a:pt x="7481790" y="6344499"/>
                </a:cubicBezTo>
                <a:cubicBezTo>
                  <a:pt x="7493262" y="6347267"/>
                  <a:pt x="7504166" y="6348651"/>
                  <a:pt x="7514502" y="6348651"/>
                </a:cubicBezTo>
                <a:lnTo>
                  <a:pt x="7517768" y="6348651"/>
                </a:lnTo>
                <a:cubicBezTo>
                  <a:pt x="7537746" y="6347241"/>
                  <a:pt x="7555239" y="6342967"/>
                  <a:pt x="7570246" y="6335829"/>
                </a:cubicBezTo>
                <a:cubicBezTo>
                  <a:pt x="7585253" y="6328691"/>
                  <a:pt x="7597676" y="6320029"/>
                  <a:pt x="7607515" y="6309842"/>
                </a:cubicBezTo>
                <a:cubicBezTo>
                  <a:pt x="7617353" y="6299656"/>
                  <a:pt x="7625241" y="6288633"/>
                  <a:pt x="7631176" y="6276772"/>
                </a:cubicBezTo>
                <a:cubicBezTo>
                  <a:pt x="7637112" y="6264912"/>
                  <a:pt x="7640359" y="6255695"/>
                  <a:pt x="7640919" y="6249122"/>
                </a:cubicBezTo>
                <a:cubicBezTo>
                  <a:pt x="7647347" y="6257219"/>
                  <a:pt x="7661499" y="6268877"/>
                  <a:pt x="7683374" y="6284097"/>
                </a:cubicBezTo>
                <a:cubicBezTo>
                  <a:pt x="7705250" y="6299317"/>
                  <a:pt x="7740442" y="6321498"/>
                  <a:pt x="7788953" y="6350641"/>
                </a:cubicBezTo>
                <a:lnTo>
                  <a:pt x="7788953" y="6325075"/>
                </a:lnTo>
                <a:cubicBezTo>
                  <a:pt x="7788953" y="6315837"/>
                  <a:pt x="7787771" y="6308077"/>
                  <a:pt x="7785407" y="6301795"/>
                </a:cubicBezTo>
                <a:cubicBezTo>
                  <a:pt x="7783043" y="6295512"/>
                  <a:pt x="7778673" y="6287767"/>
                  <a:pt x="7772297" y="6278561"/>
                </a:cubicBezTo>
                <a:cubicBezTo>
                  <a:pt x="7746326" y="6249843"/>
                  <a:pt x="7722680" y="6228760"/>
                  <a:pt x="7701359" y="6215313"/>
                </a:cubicBezTo>
                <a:cubicBezTo>
                  <a:pt x="7680039" y="6201867"/>
                  <a:pt x="7663370" y="6192271"/>
                  <a:pt x="7651354" y="6186528"/>
                </a:cubicBezTo>
                <a:lnTo>
                  <a:pt x="7651354" y="5649958"/>
                </a:lnTo>
                <a:lnTo>
                  <a:pt x="7724900" y="5649958"/>
                </a:lnTo>
                <a:lnTo>
                  <a:pt x="7732346" y="5649958"/>
                </a:lnTo>
                <a:lnTo>
                  <a:pt x="8044279" y="5649958"/>
                </a:lnTo>
                <a:lnTo>
                  <a:pt x="8044279" y="5909977"/>
                </a:lnTo>
                <a:cubicBezTo>
                  <a:pt x="8044528" y="5888776"/>
                  <a:pt x="8036420" y="5869617"/>
                  <a:pt x="8019957" y="5852500"/>
                </a:cubicBezTo>
                <a:cubicBezTo>
                  <a:pt x="8003493" y="5835383"/>
                  <a:pt x="7986511" y="5821511"/>
                  <a:pt x="7969010" y="5810884"/>
                </a:cubicBezTo>
                <a:cubicBezTo>
                  <a:pt x="7951510" y="5800257"/>
                  <a:pt x="7934219" y="5792510"/>
                  <a:pt x="7917139" y="5787643"/>
                </a:cubicBezTo>
                <a:cubicBezTo>
                  <a:pt x="7900058" y="5782775"/>
                  <a:pt x="7884587" y="5780341"/>
                  <a:pt x="7870726" y="5780341"/>
                </a:cubicBezTo>
                <a:cubicBezTo>
                  <a:pt x="7853547" y="5780341"/>
                  <a:pt x="7837295" y="5782602"/>
                  <a:pt x="7821972" y="5787122"/>
                </a:cubicBezTo>
                <a:cubicBezTo>
                  <a:pt x="7806649" y="5791642"/>
                  <a:pt x="7792870" y="5798575"/>
                  <a:pt x="7780637" y="5807922"/>
                </a:cubicBezTo>
                <a:cubicBezTo>
                  <a:pt x="7768403" y="5817268"/>
                  <a:pt x="7758691" y="5828939"/>
                  <a:pt x="7751501" y="5842936"/>
                </a:cubicBezTo>
                <a:cubicBezTo>
                  <a:pt x="7744311" y="5856932"/>
                  <a:pt x="7740716" y="5872851"/>
                  <a:pt x="7740716" y="5890694"/>
                </a:cubicBezTo>
                <a:cubicBezTo>
                  <a:pt x="7740716" y="5903653"/>
                  <a:pt x="7742883" y="5915900"/>
                  <a:pt x="7747216" y="5927434"/>
                </a:cubicBezTo>
                <a:cubicBezTo>
                  <a:pt x="7751550" y="5938968"/>
                  <a:pt x="7757916" y="5949473"/>
                  <a:pt x="7766314" y="5958949"/>
                </a:cubicBezTo>
                <a:cubicBezTo>
                  <a:pt x="7774711" y="5968425"/>
                  <a:pt x="7784866" y="5975861"/>
                  <a:pt x="7796779" y="5981257"/>
                </a:cubicBezTo>
                <a:cubicBezTo>
                  <a:pt x="7808691" y="5986654"/>
                  <a:pt x="7821993" y="5989352"/>
                  <a:pt x="7836684" y="5989352"/>
                </a:cubicBezTo>
                <a:cubicBezTo>
                  <a:pt x="7846730" y="5989352"/>
                  <a:pt x="7856973" y="5987309"/>
                  <a:pt x="7867413" y="5983224"/>
                </a:cubicBezTo>
                <a:cubicBezTo>
                  <a:pt x="7877853" y="5979140"/>
                  <a:pt x="7887392" y="5973324"/>
                  <a:pt x="7896028" y="5965776"/>
                </a:cubicBezTo>
                <a:cubicBezTo>
                  <a:pt x="7904664" y="5958228"/>
                  <a:pt x="7911791" y="5949038"/>
                  <a:pt x="7917411" y="5938203"/>
                </a:cubicBezTo>
                <a:cubicBezTo>
                  <a:pt x="7923030" y="5927369"/>
                  <a:pt x="7925840" y="5915758"/>
                  <a:pt x="7925840" y="5903368"/>
                </a:cubicBezTo>
                <a:cubicBezTo>
                  <a:pt x="7925840" y="5896391"/>
                  <a:pt x="7924927" y="5889076"/>
                  <a:pt x="7923103" y="5881425"/>
                </a:cubicBezTo>
                <a:cubicBezTo>
                  <a:pt x="7921278" y="5873774"/>
                  <a:pt x="7918282" y="5870109"/>
                  <a:pt x="7914114" y="5870430"/>
                </a:cubicBezTo>
                <a:cubicBezTo>
                  <a:pt x="7925114" y="5872815"/>
                  <a:pt x="7940263" y="5881361"/>
                  <a:pt x="7959563" y="5896067"/>
                </a:cubicBezTo>
                <a:cubicBezTo>
                  <a:pt x="7978862" y="5910773"/>
                  <a:pt x="7996559" y="5929795"/>
                  <a:pt x="8012655" y="5953133"/>
                </a:cubicBezTo>
                <a:cubicBezTo>
                  <a:pt x="8028751" y="5976470"/>
                  <a:pt x="8041695" y="6002659"/>
                  <a:pt x="8051487" y="6031698"/>
                </a:cubicBezTo>
                <a:cubicBezTo>
                  <a:pt x="8061279" y="6060738"/>
                  <a:pt x="8066175" y="6091799"/>
                  <a:pt x="8066175" y="6124882"/>
                </a:cubicBezTo>
                <a:lnTo>
                  <a:pt x="8116935" y="6157555"/>
                </a:lnTo>
                <a:lnTo>
                  <a:pt x="8116935" y="5649958"/>
                </a:lnTo>
                <a:lnTo>
                  <a:pt x="8166494" y="5649958"/>
                </a:lnTo>
                <a:lnTo>
                  <a:pt x="8197942" y="5649958"/>
                </a:lnTo>
                <a:lnTo>
                  <a:pt x="8212200" y="5649958"/>
                </a:lnTo>
                <a:cubicBezTo>
                  <a:pt x="8214128" y="5650788"/>
                  <a:pt x="8217492" y="5654025"/>
                  <a:pt x="8222293" y="5659670"/>
                </a:cubicBezTo>
                <a:cubicBezTo>
                  <a:pt x="8227093" y="5665316"/>
                  <a:pt x="8232010" y="5671917"/>
                  <a:pt x="8237043" y="5679475"/>
                </a:cubicBezTo>
                <a:cubicBezTo>
                  <a:pt x="8242076" y="5687033"/>
                  <a:pt x="8246198" y="5694313"/>
                  <a:pt x="8249407" y="5701317"/>
                </a:cubicBezTo>
                <a:cubicBezTo>
                  <a:pt x="8252615" y="5708320"/>
                  <a:pt x="8254220" y="5713263"/>
                  <a:pt x="8254220" y="5716145"/>
                </a:cubicBezTo>
                <a:lnTo>
                  <a:pt x="8254220" y="6105334"/>
                </a:lnTo>
                <a:lnTo>
                  <a:pt x="8325881" y="6157555"/>
                </a:lnTo>
                <a:lnTo>
                  <a:pt x="8325881" y="5649958"/>
                </a:lnTo>
                <a:lnTo>
                  <a:pt x="8421438" y="5649958"/>
                </a:lnTo>
                <a:lnTo>
                  <a:pt x="8426524" y="5649958"/>
                </a:lnTo>
                <a:lnTo>
                  <a:pt x="8441375" y="5690781"/>
                </a:lnTo>
                <a:cubicBezTo>
                  <a:pt x="8451670" y="5694524"/>
                  <a:pt x="8461234" y="5697242"/>
                  <a:pt x="8470068" y="5698938"/>
                </a:cubicBezTo>
                <a:cubicBezTo>
                  <a:pt x="8478900" y="5700633"/>
                  <a:pt x="8488200" y="5702460"/>
                  <a:pt x="8497966" y="5704419"/>
                </a:cubicBezTo>
                <a:cubicBezTo>
                  <a:pt x="8514223" y="5707664"/>
                  <a:pt x="8531502" y="5711653"/>
                  <a:pt x="8549806" y="5716386"/>
                </a:cubicBezTo>
                <a:cubicBezTo>
                  <a:pt x="8568111" y="5721119"/>
                  <a:pt x="8584919" y="5727464"/>
                  <a:pt x="8600232" y="5735421"/>
                </a:cubicBezTo>
                <a:cubicBezTo>
                  <a:pt x="8615545" y="5743378"/>
                  <a:pt x="8628004" y="5753318"/>
                  <a:pt x="8637610" y="5765241"/>
                </a:cubicBezTo>
                <a:cubicBezTo>
                  <a:pt x="8647216" y="5777164"/>
                  <a:pt x="8652018" y="5791979"/>
                  <a:pt x="8652018" y="5809687"/>
                </a:cubicBezTo>
                <a:cubicBezTo>
                  <a:pt x="8652018" y="5815026"/>
                  <a:pt x="8651536" y="5819624"/>
                  <a:pt x="8650572" y="5823481"/>
                </a:cubicBezTo>
                <a:cubicBezTo>
                  <a:pt x="8649608" y="5827338"/>
                  <a:pt x="8650069" y="5828851"/>
                  <a:pt x="8651956" y="5828022"/>
                </a:cubicBezTo>
                <a:cubicBezTo>
                  <a:pt x="8647332" y="5826270"/>
                  <a:pt x="8641254" y="5825018"/>
                  <a:pt x="8633722" y="5824266"/>
                </a:cubicBezTo>
                <a:cubicBezTo>
                  <a:pt x="8626190" y="5823514"/>
                  <a:pt x="8619018" y="5823139"/>
                  <a:pt x="8612207" y="5823139"/>
                </a:cubicBezTo>
                <a:cubicBezTo>
                  <a:pt x="8593100" y="5823139"/>
                  <a:pt x="8576708" y="5826565"/>
                  <a:pt x="8563034" y="5833418"/>
                </a:cubicBezTo>
                <a:cubicBezTo>
                  <a:pt x="8549358" y="5840271"/>
                  <a:pt x="8538048" y="5848542"/>
                  <a:pt x="8529100" y="5858230"/>
                </a:cubicBezTo>
                <a:cubicBezTo>
                  <a:pt x="8520152" y="5867919"/>
                  <a:pt x="8513686" y="5878572"/>
                  <a:pt x="8509700" y="5890189"/>
                </a:cubicBezTo>
                <a:cubicBezTo>
                  <a:pt x="8505714" y="5901805"/>
                  <a:pt x="8503720" y="5912435"/>
                  <a:pt x="8503720" y="5922076"/>
                </a:cubicBezTo>
                <a:cubicBezTo>
                  <a:pt x="8503720" y="5946554"/>
                  <a:pt x="8513160" y="5967536"/>
                  <a:pt x="8532039" y="5985021"/>
                </a:cubicBezTo>
                <a:cubicBezTo>
                  <a:pt x="8550919" y="6002506"/>
                  <a:pt x="8573380" y="6011248"/>
                  <a:pt x="8599424" y="6011248"/>
                </a:cubicBezTo>
                <a:cubicBezTo>
                  <a:pt x="8610102" y="6011248"/>
                  <a:pt x="8620897" y="6009063"/>
                  <a:pt x="8631810" y="6004693"/>
                </a:cubicBezTo>
                <a:cubicBezTo>
                  <a:pt x="8642721" y="6000323"/>
                  <a:pt x="8652775" y="5994421"/>
                  <a:pt x="8661972" y="5986988"/>
                </a:cubicBezTo>
                <a:cubicBezTo>
                  <a:pt x="8671168" y="5979554"/>
                  <a:pt x="8679508" y="5970662"/>
                  <a:pt x="8686993" y="5960310"/>
                </a:cubicBezTo>
                <a:cubicBezTo>
                  <a:pt x="8694478" y="5949958"/>
                  <a:pt x="8698989" y="5940915"/>
                  <a:pt x="8700523" y="5933180"/>
                </a:cubicBezTo>
                <a:cubicBezTo>
                  <a:pt x="8708464" y="5938125"/>
                  <a:pt x="8719172" y="5948571"/>
                  <a:pt x="8732644" y="5964516"/>
                </a:cubicBezTo>
                <a:cubicBezTo>
                  <a:pt x="8746117" y="5980462"/>
                  <a:pt x="8757856" y="5998138"/>
                  <a:pt x="8767860" y="6017547"/>
                </a:cubicBezTo>
                <a:cubicBezTo>
                  <a:pt x="8777866" y="6036955"/>
                  <a:pt x="8785716" y="6056005"/>
                  <a:pt x="8791413" y="6074698"/>
                </a:cubicBezTo>
                <a:cubicBezTo>
                  <a:pt x="8797110" y="6093390"/>
                  <a:pt x="8799958" y="6108667"/>
                  <a:pt x="8799958" y="6120528"/>
                </a:cubicBezTo>
                <a:lnTo>
                  <a:pt x="8851076" y="6159546"/>
                </a:lnTo>
                <a:lnTo>
                  <a:pt x="8851076" y="5649958"/>
                </a:lnTo>
                <a:lnTo>
                  <a:pt x="8955504" y="5649958"/>
                </a:lnTo>
                <a:lnTo>
                  <a:pt x="8913996" y="5583274"/>
                </a:lnTo>
                <a:lnTo>
                  <a:pt x="8392627" y="5583274"/>
                </a:lnTo>
                <a:lnTo>
                  <a:pt x="8384644" y="5583274"/>
                </a:lnTo>
                <a:lnTo>
                  <a:pt x="8322195" y="5583274"/>
                </a:lnTo>
                <a:lnTo>
                  <a:pt x="8319582" y="5574923"/>
                </a:lnTo>
                <a:cubicBezTo>
                  <a:pt x="8316493" y="5562534"/>
                  <a:pt x="8311202" y="5547444"/>
                  <a:pt x="8303712" y="5529653"/>
                </a:cubicBezTo>
                <a:cubicBezTo>
                  <a:pt x="8296221" y="5511862"/>
                  <a:pt x="8279724" y="5497887"/>
                  <a:pt x="8254220" y="5487726"/>
                </a:cubicBezTo>
                <a:close/>
                <a:moveTo>
                  <a:pt x="6186820" y="5487726"/>
                </a:moveTo>
                <a:lnTo>
                  <a:pt x="6186914" y="5712335"/>
                </a:lnTo>
                <a:cubicBezTo>
                  <a:pt x="6177147" y="5679014"/>
                  <a:pt x="6155665" y="5649671"/>
                  <a:pt x="6122469" y="5624306"/>
                </a:cubicBezTo>
                <a:cubicBezTo>
                  <a:pt x="6089271" y="5598942"/>
                  <a:pt x="6048688" y="5586260"/>
                  <a:pt x="6000717" y="5586260"/>
                </a:cubicBezTo>
                <a:cubicBezTo>
                  <a:pt x="5975357" y="5586260"/>
                  <a:pt x="5951020" y="5591410"/>
                  <a:pt x="5927704" y="5601710"/>
                </a:cubicBezTo>
                <a:cubicBezTo>
                  <a:pt x="5904386" y="5612010"/>
                  <a:pt x="5883827" y="5625390"/>
                  <a:pt x="5866026" y="5641848"/>
                </a:cubicBezTo>
                <a:cubicBezTo>
                  <a:pt x="5848225" y="5658307"/>
                  <a:pt x="5833988" y="5676362"/>
                  <a:pt x="5823314" y="5696014"/>
                </a:cubicBezTo>
                <a:cubicBezTo>
                  <a:pt x="5812641" y="5715666"/>
                  <a:pt x="5807304" y="5735175"/>
                  <a:pt x="5807304" y="5754542"/>
                </a:cubicBezTo>
                <a:cubicBezTo>
                  <a:pt x="5807304" y="5767771"/>
                  <a:pt x="5809209" y="5778776"/>
                  <a:pt x="5813019" y="5787557"/>
                </a:cubicBezTo>
                <a:cubicBezTo>
                  <a:pt x="5816830" y="5796338"/>
                  <a:pt x="5821710" y="5803308"/>
                  <a:pt x="5827661" y="5808466"/>
                </a:cubicBezTo>
                <a:cubicBezTo>
                  <a:pt x="5833612" y="5813624"/>
                  <a:pt x="5840048" y="5817359"/>
                  <a:pt x="5846968" y="5819671"/>
                </a:cubicBezTo>
                <a:cubicBezTo>
                  <a:pt x="5853888" y="5821983"/>
                  <a:pt x="5860900" y="5823139"/>
                  <a:pt x="5868001" y="5823139"/>
                </a:cubicBezTo>
                <a:cubicBezTo>
                  <a:pt x="5877104" y="5823139"/>
                  <a:pt x="5885960" y="5821003"/>
                  <a:pt x="5894571" y="5816731"/>
                </a:cubicBezTo>
                <a:cubicBezTo>
                  <a:pt x="5901029" y="5813528"/>
                  <a:pt x="5908497" y="5806566"/>
                  <a:pt x="5916975" y="5795845"/>
                </a:cubicBezTo>
                <a:lnTo>
                  <a:pt x="5925207" y="5784664"/>
                </a:lnTo>
                <a:lnTo>
                  <a:pt x="5927508" y="5789260"/>
                </a:lnTo>
                <a:cubicBezTo>
                  <a:pt x="5930447" y="5793538"/>
                  <a:pt x="5934106" y="5794481"/>
                  <a:pt x="5938488" y="5792091"/>
                </a:cubicBezTo>
                <a:cubicBezTo>
                  <a:pt x="5944330" y="5788902"/>
                  <a:pt x="5949133" y="5787308"/>
                  <a:pt x="5952896" y="5787308"/>
                </a:cubicBezTo>
                <a:cubicBezTo>
                  <a:pt x="5959791" y="5787308"/>
                  <a:pt x="5966037" y="5789281"/>
                  <a:pt x="5971636" y="5793226"/>
                </a:cubicBezTo>
                <a:cubicBezTo>
                  <a:pt x="5977234" y="5797170"/>
                  <a:pt x="5980034" y="5801585"/>
                  <a:pt x="5980034" y="5806468"/>
                </a:cubicBezTo>
                <a:cubicBezTo>
                  <a:pt x="5980034" y="5807069"/>
                  <a:pt x="5973665" y="5814319"/>
                  <a:pt x="5960929" y="5828216"/>
                </a:cubicBezTo>
                <a:cubicBezTo>
                  <a:pt x="5948192" y="5842114"/>
                  <a:pt x="5925608" y="5866418"/>
                  <a:pt x="5893180" y="5901129"/>
                </a:cubicBezTo>
                <a:lnTo>
                  <a:pt x="5971667" y="5942869"/>
                </a:lnTo>
                <a:lnTo>
                  <a:pt x="6160538" y="5754464"/>
                </a:lnTo>
                <a:cubicBezTo>
                  <a:pt x="6163545" y="5762582"/>
                  <a:pt x="6168692" y="5773170"/>
                  <a:pt x="6175981" y="5786227"/>
                </a:cubicBezTo>
                <a:cubicBezTo>
                  <a:pt x="6183269" y="5799285"/>
                  <a:pt x="6186914" y="5811076"/>
                  <a:pt x="6186914" y="5821599"/>
                </a:cubicBezTo>
                <a:lnTo>
                  <a:pt x="6186914" y="6163702"/>
                </a:lnTo>
                <a:lnTo>
                  <a:pt x="6184892" y="6163496"/>
                </a:lnTo>
                <a:cubicBezTo>
                  <a:pt x="6182030" y="6163009"/>
                  <a:pt x="6177305" y="6162560"/>
                  <a:pt x="6170717" y="6162151"/>
                </a:cubicBezTo>
                <a:cubicBezTo>
                  <a:pt x="6164128" y="6161741"/>
                  <a:pt x="6158822" y="6161537"/>
                  <a:pt x="6154800" y="6161537"/>
                </a:cubicBezTo>
                <a:cubicBezTo>
                  <a:pt x="6134158" y="6161537"/>
                  <a:pt x="6115476" y="6164481"/>
                  <a:pt x="6098753" y="6170370"/>
                </a:cubicBezTo>
                <a:cubicBezTo>
                  <a:pt x="6082030" y="6176259"/>
                  <a:pt x="6067521" y="6183560"/>
                  <a:pt x="6055224" y="6192274"/>
                </a:cubicBezTo>
                <a:cubicBezTo>
                  <a:pt x="6042929" y="6200988"/>
                  <a:pt x="6033437" y="6211254"/>
                  <a:pt x="6026749" y="6223073"/>
                </a:cubicBezTo>
                <a:cubicBezTo>
                  <a:pt x="6020063" y="6234893"/>
                  <a:pt x="6016720" y="6246540"/>
                  <a:pt x="6016720" y="6258017"/>
                </a:cubicBezTo>
                <a:cubicBezTo>
                  <a:pt x="6016720" y="6275601"/>
                  <a:pt x="6020446" y="6290139"/>
                  <a:pt x="6027900" y="6301631"/>
                </a:cubicBezTo>
                <a:cubicBezTo>
                  <a:pt x="6035355" y="6313124"/>
                  <a:pt x="6044484" y="6322449"/>
                  <a:pt x="6055287" y="6329608"/>
                </a:cubicBezTo>
                <a:cubicBezTo>
                  <a:pt x="6066090" y="6336767"/>
                  <a:pt x="6077230" y="6341731"/>
                  <a:pt x="6088706" y="6344499"/>
                </a:cubicBezTo>
                <a:cubicBezTo>
                  <a:pt x="6100184" y="6347267"/>
                  <a:pt x="6111101" y="6348651"/>
                  <a:pt x="6121458" y="6348651"/>
                </a:cubicBezTo>
                <a:lnTo>
                  <a:pt x="6124723" y="6348651"/>
                </a:lnTo>
                <a:cubicBezTo>
                  <a:pt x="6146018" y="6347251"/>
                  <a:pt x="6164180" y="6342980"/>
                  <a:pt x="6179208" y="6335836"/>
                </a:cubicBezTo>
                <a:cubicBezTo>
                  <a:pt x="6194235" y="6328693"/>
                  <a:pt x="6206697" y="6320005"/>
                  <a:pt x="6216593" y="6309772"/>
                </a:cubicBezTo>
                <a:cubicBezTo>
                  <a:pt x="6226489" y="6299539"/>
                  <a:pt x="6234262" y="6288254"/>
                  <a:pt x="6239913" y="6275917"/>
                </a:cubicBezTo>
                <a:cubicBezTo>
                  <a:pt x="6245563" y="6263580"/>
                  <a:pt x="6248549" y="6254337"/>
                  <a:pt x="6248870" y="6248189"/>
                </a:cubicBezTo>
                <a:cubicBezTo>
                  <a:pt x="6255184" y="6256182"/>
                  <a:pt x="6269707" y="6268250"/>
                  <a:pt x="6292438" y="6284392"/>
                </a:cubicBezTo>
                <a:cubicBezTo>
                  <a:pt x="6315168" y="6300535"/>
                  <a:pt x="6349415" y="6322618"/>
                  <a:pt x="6395178" y="6350641"/>
                </a:cubicBezTo>
                <a:lnTo>
                  <a:pt x="6395178" y="6325075"/>
                </a:lnTo>
                <a:cubicBezTo>
                  <a:pt x="6395178" y="6316408"/>
                  <a:pt x="6394257" y="6309132"/>
                  <a:pt x="6392417" y="6303249"/>
                </a:cubicBezTo>
                <a:cubicBezTo>
                  <a:pt x="6390577" y="6297365"/>
                  <a:pt x="6386236" y="6289094"/>
                  <a:pt x="6379393" y="6278436"/>
                </a:cubicBezTo>
                <a:cubicBezTo>
                  <a:pt x="6353629" y="6249957"/>
                  <a:pt x="6329779" y="6228903"/>
                  <a:pt x="6307841" y="6215275"/>
                </a:cubicBezTo>
                <a:cubicBezTo>
                  <a:pt x="6285903" y="6201646"/>
                  <a:pt x="6269149" y="6192064"/>
                  <a:pt x="6257579" y="6186528"/>
                </a:cubicBezTo>
                <a:lnTo>
                  <a:pt x="6257579" y="5649958"/>
                </a:lnTo>
                <a:lnTo>
                  <a:pt x="6324633" y="5649958"/>
                </a:lnTo>
                <a:lnTo>
                  <a:pt x="6339550" y="5649958"/>
                </a:lnTo>
                <a:lnTo>
                  <a:pt x="6639128" y="5649958"/>
                </a:lnTo>
                <a:lnTo>
                  <a:pt x="6639128" y="5661451"/>
                </a:lnTo>
                <a:lnTo>
                  <a:pt x="6347352" y="5824507"/>
                </a:lnTo>
                <a:lnTo>
                  <a:pt x="6407568" y="5905141"/>
                </a:lnTo>
                <a:cubicBezTo>
                  <a:pt x="6467617" y="5914389"/>
                  <a:pt x="6519638" y="5935990"/>
                  <a:pt x="6563633" y="5969944"/>
                </a:cubicBezTo>
                <a:cubicBezTo>
                  <a:pt x="6607629" y="6003898"/>
                  <a:pt x="6640947" y="6056778"/>
                  <a:pt x="6663590" y="6128583"/>
                </a:cubicBezTo>
                <a:lnTo>
                  <a:pt x="6711784" y="6159546"/>
                </a:lnTo>
                <a:lnTo>
                  <a:pt x="6711784" y="5649958"/>
                </a:lnTo>
                <a:lnTo>
                  <a:pt x="6796679" y="5649958"/>
                </a:lnTo>
                <a:lnTo>
                  <a:pt x="6753026" y="5583274"/>
                </a:lnTo>
                <a:lnTo>
                  <a:pt x="6301325" y="5583274"/>
                </a:lnTo>
                <a:lnTo>
                  <a:pt x="6287822" y="5583274"/>
                </a:lnTo>
                <a:lnTo>
                  <a:pt x="6253753" y="5583274"/>
                </a:lnTo>
                <a:lnTo>
                  <a:pt x="6249908" y="5579752"/>
                </a:lnTo>
                <a:lnTo>
                  <a:pt x="6243259" y="5576955"/>
                </a:lnTo>
                <a:lnTo>
                  <a:pt x="6243958" y="5558491"/>
                </a:lnTo>
                <a:cubicBezTo>
                  <a:pt x="6242829" y="5550009"/>
                  <a:pt x="6240270" y="5541011"/>
                  <a:pt x="6236281" y="5531496"/>
                </a:cubicBezTo>
                <a:cubicBezTo>
                  <a:pt x="6228303" y="5512466"/>
                  <a:pt x="6211816" y="5497876"/>
                  <a:pt x="6186820" y="5487726"/>
                </a:cubicBezTo>
                <a:close/>
                <a:moveTo>
                  <a:pt x="4945108" y="5367297"/>
                </a:moveTo>
                <a:cubicBezTo>
                  <a:pt x="4918598" y="5367297"/>
                  <a:pt x="4893488" y="5369842"/>
                  <a:pt x="4869777" y="5374932"/>
                </a:cubicBezTo>
                <a:cubicBezTo>
                  <a:pt x="4846067" y="5380023"/>
                  <a:pt x="4823507" y="5388522"/>
                  <a:pt x="4802098" y="5400429"/>
                </a:cubicBezTo>
                <a:cubicBezTo>
                  <a:pt x="4780689" y="5412336"/>
                  <a:pt x="4760391" y="5427398"/>
                  <a:pt x="4741206" y="5445613"/>
                </a:cubicBezTo>
                <a:cubicBezTo>
                  <a:pt x="4722021" y="5463829"/>
                  <a:pt x="4702092" y="5488406"/>
                  <a:pt x="4681419" y="5519342"/>
                </a:cubicBezTo>
                <a:lnTo>
                  <a:pt x="4739970" y="5583274"/>
                </a:lnTo>
                <a:lnTo>
                  <a:pt x="4639777" y="5583274"/>
                </a:lnTo>
                <a:lnTo>
                  <a:pt x="4631655" y="5583274"/>
                </a:lnTo>
                <a:lnTo>
                  <a:pt x="4569346" y="5583274"/>
                </a:lnTo>
                <a:lnTo>
                  <a:pt x="4566733" y="5574923"/>
                </a:lnTo>
                <a:cubicBezTo>
                  <a:pt x="4563644" y="5562534"/>
                  <a:pt x="4558353" y="5547444"/>
                  <a:pt x="4550862" y="5529653"/>
                </a:cubicBezTo>
                <a:cubicBezTo>
                  <a:pt x="4543372" y="5511862"/>
                  <a:pt x="4526874" y="5497887"/>
                  <a:pt x="4501370" y="5487726"/>
                </a:cubicBezTo>
                <a:lnTo>
                  <a:pt x="4501370" y="5605004"/>
                </a:lnTo>
                <a:lnTo>
                  <a:pt x="4492201" y="5597704"/>
                </a:lnTo>
                <a:cubicBezTo>
                  <a:pt x="4486785" y="5593543"/>
                  <a:pt x="4480365" y="5588733"/>
                  <a:pt x="4472942" y="5583274"/>
                </a:cubicBezTo>
                <a:lnTo>
                  <a:pt x="4403542" y="5583274"/>
                </a:lnTo>
                <a:lnTo>
                  <a:pt x="4371594" y="5583274"/>
                </a:lnTo>
                <a:lnTo>
                  <a:pt x="3821936" y="5583274"/>
                </a:lnTo>
                <a:lnTo>
                  <a:pt x="3858731" y="5649958"/>
                </a:lnTo>
                <a:lnTo>
                  <a:pt x="3868618" y="5649958"/>
                </a:lnTo>
                <a:lnTo>
                  <a:pt x="3879424" y="5697893"/>
                </a:lnTo>
                <a:cubicBezTo>
                  <a:pt x="3891598" y="5747550"/>
                  <a:pt x="3904992" y="5789594"/>
                  <a:pt x="3919607" y="5824025"/>
                </a:cubicBezTo>
                <a:cubicBezTo>
                  <a:pt x="3939092" y="5869933"/>
                  <a:pt x="3959626" y="5908485"/>
                  <a:pt x="3981206" y="5939681"/>
                </a:cubicBezTo>
                <a:cubicBezTo>
                  <a:pt x="4002786" y="5970877"/>
                  <a:pt x="4024633" y="5995648"/>
                  <a:pt x="4046747" y="6013993"/>
                </a:cubicBezTo>
                <a:cubicBezTo>
                  <a:pt x="4068861" y="6032338"/>
                  <a:pt x="4089980" y="6046260"/>
                  <a:pt x="4110103" y="6055756"/>
                </a:cubicBezTo>
                <a:cubicBezTo>
                  <a:pt x="4130227" y="6065253"/>
                  <a:pt x="4148432" y="6071323"/>
                  <a:pt x="4164719" y="6073967"/>
                </a:cubicBezTo>
                <a:cubicBezTo>
                  <a:pt x="4181007" y="6076611"/>
                  <a:pt x="4194599" y="6077932"/>
                  <a:pt x="4205495" y="6077932"/>
                </a:cubicBezTo>
                <a:cubicBezTo>
                  <a:pt x="4236681" y="6077932"/>
                  <a:pt x="4263603" y="6072020"/>
                  <a:pt x="4286262" y="6060196"/>
                </a:cubicBezTo>
                <a:cubicBezTo>
                  <a:pt x="4308920" y="6048372"/>
                  <a:pt x="4327830" y="6032999"/>
                  <a:pt x="4342993" y="6014078"/>
                </a:cubicBezTo>
                <a:cubicBezTo>
                  <a:pt x="4358156" y="5995158"/>
                  <a:pt x="4369303" y="5974156"/>
                  <a:pt x="4376436" y="5951072"/>
                </a:cubicBezTo>
                <a:cubicBezTo>
                  <a:pt x="4383569" y="5927989"/>
                  <a:pt x="4387135" y="5904659"/>
                  <a:pt x="4387135" y="5881083"/>
                </a:cubicBezTo>
                <a:cubicBezTo>
                  <a:pt x="4387135" y="5836046"/>
                  <a:pt x="4378802" y="5799254"/>
                  <a:pt x="4362137" y="5770707"/>
                </a:cubicBezTo>
                <a:cubicBezTo>
                  <a:pt x="4345471" y="5742160"/>
                  <a:pt x="4325814" y="5719657"/>
                  <a:pt x="4303166" y="5703199"/>
                </a:cubicBezTo>
                <a:cubicBezTo>
                  <a:pt x="4280518" y="5686740"/>
                  <a:pt x="4257481" y="5675411"/>
                  <a:pt x="4234055" y="5669211"/>
                </a:cubicBezTo>
                <a:cubicBezTo>
                  <a:pt x="4210630" y="5663011"/>
                  <a:pt x="4192422" y="5659912"/>
                  <a:pt x="4179431" y="5659912"/>
                </a:cubicBezTo>
                <a:cubicBezTo>
                  <a:pt x="4157950" y="5659912"/>
                  <a:pt x="4138933" y="5663792"/>
                  <a:pt x="4122381" y="5671552"/>
                </a:cubicBezTo>
                <a:cubicBezTo>
                  <a:pt x="4105829" y="5679312"/>
                  <a:pt x="4091893" y="5689042"/>
                  <a:pt x="4080571" y="5700742"/>
                </a:cubicBezTo>
                <a:cubicBezTo>
                  <a:pt x="4069250" y="5712441"/>
                  <a:pt x="4060782" y="5724973"/>
                  <a:pt x="4055168" y="5738337"/>
                </a:cubicBezTo>
                <a:cubicBezTo>
                  <a:pt x="4049554" y="5751701"/>
                  <a:pt x="4046747" y="5764665"/>
                  <a:pt x="4046747" y="5777231"/>
                </a:cubicBezTo>
                <a:cubicBezTo>
                  <a:pt x="4046747" y="5805908"/>
                  <a:pt x="4056275" y="5830515"/>
                  <a:pt x="4075330" y="5851053"/>
                </a:cubicBezTo>
                <a:cubicBezTo>
                  <a:pt x="4094386" y="5871592"/>
                  <a:pt x="4120320" y="5881861"/>
                  <a:pt x="4153134" y="5881861"/>
                </a:cubicBezTo>
                <a:cubicBezTo>
                  <a:pt x="4162786" y="5881861"/>
                  <a:pt x="4173343" y="5880246"/>
                  <a:pt x="4184804" y="5877016"/>
                </a:cubicBezTo>
                <a:cubicBezTo>
                  <a:pt x="4196266" y="5873787"/>
                  <a:pt x="4206833" y="5868632"/>
                  <a:pt x="4216506" y="5861551"/>
                </a:cubicBezTo>
                <a:cubicBezTo>
                  <a:pt x="4226179" y="5854470"/>
                  <a:pt x="4234310" y="5845240"/>
                  <a:pt x="4240898" y="5833862"/>
                </a:cubicBezTo>
                <a:cubicBezTo>
                  <a:pt x="4247487" y="5822483"/>
                  <a:pt x="4250781" y="5808811"/>
                  <a:pt x="4250781" y="5792845"/>
                </a:cubicBezTo>
                <a:cubicBezTo>
                  <a:pt x="4250781" y="5779699"/>
                  <a:pt x="4247536" y="5767009"/>
                  <a:pt x="4241046" y="5754775"/>
                </a:cubicBezTo>
                <a:cubicBezTo>
                  <a:pt x="4237998" y="5756558"/>
                  <a:pt x="4238241" y="5757449"/>
                  <a:pt x="4241777" y="5757449"/>
                </a:cubicBezTo>
                <a:cubicBezTo>
                  <a:pt x="4252766" y="5757449"/>
                  <a:pt x="4262947" y="5760438"/>
                  <a:pt x="4272320" y="5766415"/>
                </a:cubicBezTo>
                <a:cubicBezTo>
                  <a:pt x="4281692" y="5772392"/>
                  <a:pt x="4289911" y="5780243"/>
                  <a:pt x="4296976" y="5789968"/>
                </a:cubicBezTo>
                <a:cubicBezTo>
                  <a:pt x="4304042" y="5799692"/>
                  <a:pt x="4309721" y="5810384"/>
                  <a:pt x="4314013" y="5822042"/>
                </a:cubicBezTo>
                <a:cubicBezTo>
                  <a:pt x="4318305" y="5833701"/>
                  <a:pt x="4320451" y="5844289"/>
                  <a:pt x="4320451" y="5853806"/>
                </a:cubicBezTo>
                <a:cubicBezTo>
                  <a:pt x="4320451" y="5865801"/>
                  <a:pt x="4318015" y="5879256"/>
                  <a:pt x="4313142" y="5894170"/>
                </a:cubicBezTo>
                <a:cubicBezTo>
                  <a:pt x="4308269" y="5909083"/>
                  <a:pt x="4300859" y="5923017"/>
                  <a:pt x="4290911" y="5935972"/>
                </a:cubicBezTo>
                <a:cubicBezTo>
                  <a:pt x="4280964" y="5948926"/>
                  <a:pt x="4268220" y="5959734"/>
                  <a:pt x="4252678" y="5968396"/>
                </a:cubicBezTo>
                <a:cubicBezTo>
                  <a:pt x="4237137" y="5977059"/>
                  <a:pt x="4218154" y="5981389"/>
                  <a:pt x="4195729" y="5981389"/>
                </a:cubicBezTo>
                <a:cubicBezTo>
                  <a:pt x="4171511" y="5981389"/>
                  <a:pt x="4147328" y="5976807"/>
                  <a:pt x="4123182" y="5967642"/>
                </a:cubicBezTo>
                <a:cubicBezTo>
                  <a:pt x="4099036" y="5958477"/>
                  <a:pt x="4075405" y="5942185"/>
                  <a:pt x="4052291" y="5918764"/>
                </a:cubicBezTo>
                <a:cubicBezTo>
                  <a:pt x="4029177" y="5895344"/>
                  <a:pt x="4006728" y="5863609"/>
                  <a:pt x="3984946" y="5823559"/>
                </a:cubicBezTo>
                <a:cubicBezTo>
                  <a:pt x="3963164" y="5783509"/>
                  <a:pt x="3942848" y="5731525"/>
                  <a:pt x="3924000" y="5667609"/>
                </a:cubicBezTo>
                <a:lnTo>
                  <a:pt x="3878614" y="5649958"/>
                </a:lnTo>
                <a:lnTo>
                  <a:pt x="4413645" y="5649958"/>
                </a:lnTo>
                <a:lnTo>
                  <a:pt x="4442981" y="5649958"/>
                </a:lnTo>
                <a:lnTo>
                  <a:pt x="4459351" y="5649958"/>
                </a:lnTo>
                <a:cubicBezTo>
                  <a:pt x="4461279" y="5650788"/>
                  <a:pt x="4464644" y="5654025"/>
                  <a:pt x="4469444" y="5659670"/>
                </a:cubicBezTo>
                <a:cubicBezTo>
                  <a:pt x="4474244" y="5665316"/>
                  <a:pt x="4479160" y="5671917"/>
                  <a:pt x="4484194" y="5679475"/>
                </a:cubicBezTo>
                <a:cubicBezTo>
                  <a:pt x="4489228" y="5687033"/>
                  <a:pt x="4493348" y="5694313"/>
                  <a:pt x="4496557" y="5701317"/>
                </a:cubicBezTo>
                <a:cubicBezTo>
                  <a:pt x="4499766" y="5708320"/>
                  <a:pt x="4501370" y="5713263"/>
                  <a:pt x="4501370" y="5716145"/>
                </a:cubicBezTo>
                <a:lnTo>
                  <a:pt x="4501370" y="6105334"/>
                </a:lnTo>
                <a:lnTo>
                  <a:pt x="4573031" y="6157555"/>
                </a:lnTo>
                <a:lnTo>
                  <a:pt x="4573031" y="5649958"/>
                </a:lnTo>
                <a:lnTo>
                  <a:pt x="4668449" y="5649958"/>
                </a:lnTo>
                <a:lnTo>
                  <a:pt x="4682326" y="5649958"/>
                </a:lnTo>
                <a:lnTo>
                  <a:pt x="4741914" y="5649958"/>
                </a:lnTo>
                <a:lnTo>
                  <a:pt x="4741914" y="6105334"/>
                </a:lnTo>
                <a:lnTo>
                  <a:pt x="4813575" y="6157555"/>
                </a:lnTo>
                <a:lnTo>
                  <a:pt x="4813575" y="5649958"/>
                </a:lnTo>
                <a:lnTo>
                  <a:pt x="4915042" y="5649958"/>
                </a:lnTo>
                <a:lnTo>
                  <a:pt x="4933615" y="5649958"/>
                </a:lnTo>
                <a:lnTo>
                  <a:pt x="5353082" y="5649958"/>
                </a:lnTo>
                <a:lnTo>
                  <a:pt x="5361677" y="5649958"/>
                </a:lnTo>
                <a:lnTo>
                  <a:pt x="5667577" y="5649958"/>
                </a:lnTo>
                <a:lnTo>
                  <a:pt x="5667577" y="5661451"/>
                </a:lnTo>
                <a:lnTo>
                  <a:pt x="5375803" y="5824507"/>
                </a:lnTo>
                <a:lnTo>
                  <a:pt x="5436018" y="5905141"/>
                </a:lnTo>
                <a:cubicBezTo>
                  <a:pt x="5496067" y="5914389"/>
                  <a:pt x="5548088" y="5935990"/>
                  <a:pt x="5592083" y="5969944"/>
                </a:cubicBezTo>
                <a:cubicBezTo>
                  <a:pt x="5636079" y="6003898"/>
                  <a:pt x="5669397" y="6056778"/>
                  <a:pt x="5692040" y="6128583"/>
                </a:cubicBezTo>
                <a:lnTo>
                  <a:pt x="5740234" y="6159546"/>
                </a:lnTo>
                <a:lnTo>
                  <a:pt x="5740234" y="5649958"/>
                </a:lnTo>
                <a:lnTo>
                  <a:pt x="5825129" y="5649958"/>
                </a:lnTo>
                <a:lnTo>
                  <a:pt x="5781476" y="5583274"/>
                </a:lnTo>
                <a:lnTo>
                  <a:pt x="5323482" y="5583274"/>
                </a:lnTo>
                <a:lnTo>
                  <a:pt x="5316272" y="5583274"/>
                </a:lnTo>
                <a:lnTo>
                  <a:pt x="4892109" y="5583274"/>
                </a:lnTo>
                <a:lnTo>
                  <a:pt x="4878232" y="5583274"/>
                </a:lnTo>
                <a:lnTo>
                  <a:pt x="4798894" y="5583274"/>
                </a:lnTo>
                <a:lnTo>
                  <a:pt x="4773545" y="5548812"/>
                </a:lnTo>
                <a:cubicBezTo>
                  <a:pt x="4800532" y="5516424"/>
                  <a:pt x="4830329" y="5491842"/>
                  <a:pt x="4862935" y="5475068"/>
                </a:cubicBezTo>
                <a:cubicBezTo>
                  <a:pt x="4895541" y="5458293"/>
                  <a:pt x="4931386" y="5449905"/>
                  <a:pt x="4970473" y="5449905"/>
                </a:cubicBezTo>
                <a:cubicBezTo>
                  <a:pt x="4992027" y="5449905"/>
                  <a:pt x="5013133" y="5452448"/>
                  <a:pt x="5033790" y="5457533"/>
                </a:cubicBezTo>
                <a:cubicBezTo>
                  <a:pt x="5054447" y="5462619"/>
                  <a:pt x="5074835" y="5469791"/>
                  <a:pt x="5094954" y="5479049"/>
                </a:cubicBezTo>
                <a:cubicBezTo>
                  <a:pt x="5115072" y="5488307"/>
                  <a:pt x="5134749" y="5498770"/>
                  <a:pt x="5153985" y="5510439"/>
                </a:cubicBezTo>
                <a:cubicBezTo>
                  <a:pt x="5173223" y="5522108"/>
                  <a:pt x="5198973" y="5535433"/>
                  <a:pt x="5231237" y="5550414"/>
                </a:cubicBezTo>
                <a:lnTo>
                  <a:pt x="5231237" y="5495844"/>
                </a:lnTo>
                <a:cubicBezTo>
                  <a:pt x="5203079" y="5474736"/>
                  <a:pt x="5177756" y="5456453"/>
                  <a:pt x="5155269" y="5440995"/>
                </a:cubicBezTo>
                <a:cubicBezTo>
                  <a:pt x="5132782" y="5425537"/>
                  <a:pt x="5110507" y="5412269"/>
                  <a:pt x="5088445" y="5401191"/>
                </a:cubicBezTo>
                <a:cubicBezTo>
                  <a:pt x="5066383" y="5390113"/>
                  <a:pt x="5043701" y="5381694"/>
                  <a:pt x="5020400" y="5375936"/>
                </a:cubicBezTo>
                <a:cubicBezTo>
                  <a:pt x="4997099" y="5370176"/>
                  <a:pt x="4972002" y="5367297"/>
                  <a:pt x="4945108" y="5367297"/>
                </a:cubicBezTo>
                <a:close/>
                <a:moveTo>
                  <a:pt x="12248338" y="4774133"/>
                </a:moveTo>
                <a:cubicBezTo>
                  <a:pt x="12229417" y="4774133"/>
                  <a:pt x="12213739" y="4780149"/>
                  <a:pt x="12201304" y="4792180"/>
                </a:cubicBezTo>
                <a:cubicBezTo>
                  <a:pt x="12188867" y="4804212"/>
                  <a:pt x="12182649" y="4819097"/>
                  <a:pt x="12182649" y="4836836"/>
                </a:cubicBezTo>
                <a:cubicBezTo>
                  <a:pt x="12182649" y="4854679"/>
                  <a:pt x="12188839" y="4869590"/>
                  <a:pt x="12201218" y="4881570"/>
                </a:cubicBezTo>
                <a:cubicBezTo>
                  <a:pt x="12213597" y="4893549"/>
                  <a:pt x="12229303" y="4899539"/>
                  <a:pt x="12248338" y="4899539"/>
                </a:cubicBezTo>
                <a:cubicBezTo>
                  <a:pt x="12266419" y="4899539"/>
                  <a:pt x="12282053" y="4893534"/>
                  <a:pt x="12295241" y="4881523"/>
                </a:cubicBezTo>
                <a:cubicBezTo>
                  <a:pt x="12308428" y="4869512"/>
                  <a:pt x="12315022" y="4854616"/>
                  <a:pt x="12315022" y="4836836"/>
                </a:cubicBezTo>
                <a:cubicBezTo>
                  <a:pt x="12315022" y="4819159"/>
                  <a:pt x="12308398" y="4804290"/>
                  <a:pt x="12295148" y="4792227"/>
                </a:cubicBezTo>
                <a:cubicBezTo>
                  <a:pt x="12281899" y="4780164"/>
                  <a:pt x="12266295" y="4774133"/>
                  <a:pt x="12248338" y="4774133"/>
                </a:cubicBezTo>
                <a:close/>
                <a:moveTo>
                  <a:pt x="6556082" y="4774133"/>
                </a:moveTo>
                <a:cubicBezTo>
                  <a:pt x="6537161" y="4774133"/>
                  <a:pt x="6521482" y="4780149"/>
                  <a:pt x="6509047" y="4792180"/>
                </a:cubicBezTo>
                <a:cubicBezTo>
                  <a:pt x="6496610" y="4804212"/>
                  <a:pt x="6490393" y="4819097"/>
                  <a:pt x="6490393" y="4836836"/>
                </a:cubicBezTo>
                <a:cubicBezTo>
                  <a:pt x="6490393" y="4854679"/>
                  <a:pt x="6496582" y="4869590"/>
                  <a:pt x="6508961" y="4881570"/>
                </a:cubicBezTo>
                <a:cubicBezTo>
                  <a:pt x="6521340" y="4893549"/>
                  <a:pt x="6537047" y="4899539"/>
                  <a:pt x="6556082" y="4899539"/>
                </a:cubicBezTo>
                <a:cubicBezTo>
                  <a:pt x="6574163" y="4899539"/>
                  <a:pt x="6589797" y="4893534"/>
                  <a:pt x="6602985" y="4881523"/>
                </a:cubicBezTo>
                <a:cubicBezTo>
                  <a:pt x="6616172" y="4869512"/>
                  <a:pt x="6622766" y="4854616"/>
                  <a:pt x="6622766" y="4836836"/>
                </a:cubicBezTo>
                <a:cubicBezTo>
                  <a:pt x="6622766" y="4819159"/>
                  <a:pt x="6616141" y="4804290"/>
                  <a:pt x="6602891" y="4792227"/>
                </a:cubicBezTo>
                <a:cubicBezTo>
                  <a:pt x="6589641" y="4780164"/>
                  <a:pt x="6574039" y="4774133"/>
                  <a:pt x="6556082" y="4774133"/>
                </a:cubicBezTo>
                <a:close/>
                <a:moveTo>
                  <a:pt x="5013033" y="4774133"/>
                </a:moveTo>
                <a:cubicBezTo>
                  <a:pt x="4994112" y="4774133"/>
                  <a:pt x="4978434" y="4780149"/>
                  <a:pt x="4965998" y="4792180"/>
                </a:cubicBezTo>
                <a:cubicBezTo>
                  <a:pt x="4953562" y="4804212"/>
                  <a:pt x="4947344" y="4819097"/>
                  <a:pt x="4947344" y="4836836"/>
                </a:cubicBezTo>
                <a:cubicBezTo>
                  <a:pt x="4947344" y="4854679"/>
                  <a:pt x="4953533" y="4869590"/>
                  <a:pt x="4965913" y="4881570"/>
                </a:cubicBezTo>
                <a:cubicBezTo>
                  <a:pt x="4978291" y="4893549"/>
                  <a:pt x="4993998" y="4899539"/>
                  <a:pt x="5013033" y="4899539"/>
                </a:cubicBezTo>
                <a:cubicBezTo>
                  <a:pt x="5031114" y="4899539"/>
                  <a:pt x="5046748" y="4893534"/>
                  <a:pt x="5059936" y="4881523"/>
                </a:cubicBezTo>
                <a:cubicBezTo>
                  <a:pt x="5073123" y="4869512"/>
                  <a:pt x="5079717" y="4854616"/>
                  <a:pt x="5079717" y="4836836"/>
                </a:cubicBezTo>
                <a:cubicBezTo>
                  <a:pt x="5079717" y="4819159"/>
                  <a:pt x="5073092" y="4804290"/>
                  <a:pt x="5059842" y="4792227"/>
                </a:cubicBezTo>
                <a:cubicBezTo>
                  <a:pt x="5046593" y="4780164"/>
                  <a:pt x="5030990" y="4774133"/>
                  <a:pt x="5013033" y="4774133"/>
                </a:cubicBezTo>
                <a:close/>
                <a:moveTo>
                  <a:pt x="10476707" y="4532511"/>
                </a:moveTo>
                <a:lnTo>
                  <a:pt x="10476707" y="4764382"/>
                </a:lnTo>
                <a:cubicBezTo>
                  <a:pt x="10459621" y="4724457"/>
                  <a:pt x="10436237" y="4692485"/>
                  <a:pt x="10406554" y="4668469"/>
                </a:cubicBezTo>
                <a:cubicBezTo>
                  <a:pt x="10376872" y="4644453"/>
                  <a:pt x="10347371" y="4627768"/>
                  <a:pt x="10318052" y="4618417"/>
                </a:cubicBezTo>
                <a:close/>
                <a:moveTo>
                  <a:pt x="1923259" y="4532511"/>
                </a:moveTo>
                <a:lnTo>
                  <a:pt x="1923259" y="4764382"/>
                </a:lnTo>
                <a:cubicBezTo>
                  <a:pt x="1906173" y="4724457"/>
                  <a:pt x="1882789" y="4692485"/>
                  <a:pt x="1853106" y="4668469"/>
                </a:cubicBezTo>
                <a:cubicBezTo>
                  <a:pt x="1823424" y="4644453"/>
                  <a:pt x="1793923" y="4627768"/>
                  <a:pt x="1764604" y="4618417"/>
                </a:cubicBezTo>
                <a:close/>
                <a:moveTo>
                  <a:pt x="9380476" y="4530567"/>
                </a:moveTo>
                <a:lnTo>
                  <a:pt x="9380476" y="4759499"/>
                </a:lnTo>
                <a:cubicBezTo>
                  <a:pt x="9368191" y="4721792"/>
                  <a:pt x="9347632" y="4690534"/>
                  <a:pt x="9318800" y="4665724"/>
                </a:cubicBezTo>
                <a:cubicBezTo>
                  <a:pt x="9289968" y="4640915"/>
                  <a:pt x="9261871" y="4624363"/>
                  <a:pt x="9234511" y="4616069"/>
                </a:cubicBezTo>
                <a:cubicBezTo>
                  <a:pt x="9263395" y="4604198"/>
                  <a:pt x="9290198" y="4591000"/>
                  <a:pt x="9314920" y="4576475"/>
                </a:cubicBezTo>
                <a:cubicBezTo>
                  <a:pt x="9339641" y="4561950"/>
                  <a:pt x="9361493" y="4546647"/>
                  <a:pt x="9380476" y="4530567"/>
                </a:cubicBezTo>
                <a:close/>
                <a:moveTo>
                  <a:pt x="5608577" y="4530567"/>
                </a:moveTo>
                <a:lnTo>
                  <a:pt x="5608577" y="4759499"/>
                </a:lnTo>
                <a:cubicBezTo>
                  <a:pt x="5596291" y="4721792"/>
                  <a:pt x="5575732" y="4690534"/>
                  <a:pt x="5546900" y="4665724"/>
                </a:cubicBezTo>
                <a:cubicBezTo>
                  <a:pt x="5518067" y="4640915"/>
                  <a:pt x="5489971" y="4624363"/>
                  <a:pt x="5462611" y="4616069"/>
                </a:cubicBezTo>
                <a:cubicBezTo>
                  <a:pt x="5491495" y="4604198"/>
                  <a:pt x="5518299" y="4591000"/>
                  <a:pt x="5543020" y="4576475"/>
                </a:cubicBezTo>
                <a:cubicBezTo>
                  <a:pt x="5567742" y="4561950"/>
                  <a:pt x="5589593" y="4546647"/>
                  <a:pt x="5608577" y="4530567"/>
                </a:cubicBezTo>
                <a:close/>
                <a:moveTo>
                  <a:pt x="6715328" y="4528608"/>
                </a:moveTo>
                <a:lnTo>
                  <a:pt x="6715281" y="4759499"/>
                </a:lnTo>
                <a:cubicBezTo>
                  <a:pt x="6704800" y="4729547"/>
                  <a:pt x="6685342" y="4701886"/>
                  <a:pt x="6656909" y="4676517"/>
                </a:cubicBezTo>
                <a:cubicBezTo>
                  <a:pt x="6628475" y="4651148"/>
                  <a:pt x="6595256" y="4631252"/>
                  <a:pt x="6557248" y="4616831"/>
                </a:cubicBezTo>
                <a:cubicBezTo>
                  <a:pt x="6585998" y="4605675"/>
                  <a:pt x="6613881" y="4592412"/>
                  <a:pt x="6640899" y="4577042"/>
                </a:cubicBezTo>
                <a:cubicBezTo>
                  <a:pt x="6667917" y="4561672"/>
                  <a:pt x="6692726" y="4545528"/>
                  <a:pt x="6715328" y="4528608"/>
                </a:cubicBezTo>
                <a:close/>
                <a:moveTo>
                  <a:pt x="5172277" y="4528608"/>
                </a:moveTo>
                <a:lnTo>
                  <a:pt x="5172231" y="4759499"/>
                </a:lnTo>
                <a:cubicBezTo>
                  <a:pt x="5161749" y="4729547"/>
                  <a:pt x="5142293" y="4701886"/>
                  <a:pt x="5113860" y="4676517"/>
                </a:cubicBezTo>
                <a:cubicBezTo>
                  <a:pt x="5085428" y="4651148"/>
                  <a:pt x="5052207" y="4631252"/>
                  <a:pt x="5014200" y="4616831"/>
                </a:cubicBezTo>
                <a:cubicBezTo>
                  <a:pt x="5042949" y="4605675"/>
                  <a:pt x="5070833" y="4592412"/>
                  <a:pt x="5097850" y="4577042"/>
                </a:cubicBezTo>
                <a:cubicBezTo>
                  <a:pt x="5124868" y="4561672"/>
                  <a:pt x="5149678" y="4545528"/>
                  <a:pt x="5172277" y="4528608"/>
                </a:cubicBezTo>
                <a:close/>
                <a:moveTo>
                  <a:pt x="7269268" y="4448674"/>
                </a:moveTo>
                <a:cubicBezTo>
                  <a:pt x="7302838" y="4448674"/>
                  <a:pt x="7332702" y="4456506"/>
                  <a:pt x="7358859" y="4472172"/>
                </a:cubicBezTo>
                <a:lnTo>
                  <a:pt x="7281460" y="4548856"/>
                </a:lnTo>
                <a:cubicBezTo>
                  <a:pt x="7277489" y="4533397"/>
                  <a:pt x="7267847" y="4520467"/>
                  <a:pt x="7252534" y="4510063"/>
                </a:cubicBezTo>
                <a:cubicBezTo>
                  <a:pt x="7237221" y="4499659"/>
                  <a:pt x="7221001" y="4494457"/>
                  <a:pt x="7203874" y="4494457"/>
                </a:cubicBezTo>
                <a:cubicBezTo>
                  <a:pt x="7193839" y="4494457"/>
                  <a:pt x="7183580" y="4496033"/>
                  <a:pt x="7173098" y="4499184"/>
                </a:cubicBezTo>
                <a:lnTo>
                  <a:pt x="7167175" y="4501698"/>
                </a:lnTo>
                <a:lnTo>
                  <a:pt x="7183990" y="4483699"/>
                </a:lnTo>
                <a:cubicBezTo>
                  <a:pt x="7192236" y="4476476"/>
                  <a:pt x="7201117" y="4470176"/>
                  <a:pt x="7210631" y="4464800"/>
                </a:cubicBezTo>
                <a:cubicBezTo>
                  <a:pt x="7229661" y="4454049"/>
                  <a:pt x="7249207" y="4448674"/>
                  <a:pt x="7269268" y="4448674"/>
                </a:cubicBezTo>
                <a:close/>
                <a:moveTo>
                  <a:pt x="12218162" y="4430758"/>
                </a:moveTo>
                <a:lnTo>
                  <a:pt x="12405593" y="4430758"/>
                </a:lnTo>
                <a:lnTo>
                  <a:pt x="12405593" y="4780975"/>
                </a:lnTo>
                <a:cubicBezTo>
                  <a:pt x="12401872" y="4764221"/>
                  <a:pt x="12393055" y="4748896"/>
                  <a:pt x="12379140" y="4734998"/>
                </a:cubicBezTo>
                <a:cubicBezTo>
                  <a:pt x="12365227" y="4721100"/>
                  <a:pt x="12350770" y="4708827"/>
                  <a:pt x="12335769" y="4698180"/>
                </a:cubicBezTo>
                <a:cubicBezTo>
                  <a:pt x="12320766" y="4687533"/>
                  <a:pt x="12304896" y="4678028"/>
                  <a:pt x="12288158" y="4669666"/>
                </a:cubicBezTo>
                <a:cubicBezTo>
                  <a:pt x="12271419" y="4661305"/>
                  <a:pt x="12254953" y="4655180"/>
                  <a:pt x="12238758" y="4651293"/>
                </a:cubicBezTo>
                <a:lnTo>
                  <a:pt x="12360013" y="4558124"/>
                </a:lnTo>
                <a:cubicBezTo>
                  <a:pt x="12344326" y="4535129"/>
                  <a:pt x="12330021" y="4517006"/>
                  <a:pt x="12317099" y="4503757"/>
                </a:cubicBezTo>
                <a:cubicBezTo>
                  <a:pt x="12304175" y="4490507"/>
                  <a:pt x="12291253" y="4478589"/>
                  <a:pt x="12278329" y="4468004"/>
                </a:cubicBezTo>
                <a:cubicBezTo>
                  <a:pt x="12265406" y="4457419"/>
                  <a:pt x="12251866" y="4447746"/>
                  <a:pt x="12237708" y="4438985"/>
                </a:cubicBezTo>
                <a:cubicBezTo>
                  <a:pt x="12234170" y="4436795"/>
                  <a:pt x="12230663" y="4434981"/>
                  <a:pt x="12227189" y="4433543"/>
                </a:cubicBezTo>
                <a:close/>
                <a:moveTo>
                  <a:pt x="8713568" y="4430758"/>
                </a:moveTo>
                <a:lnTo>
                  <a:pt x="8922290" y="4430758"/>
                </a:lnTo>
                <a:lnTo>
                  <a:pt x="8922290" y="4730091"/>
                </a:lnTo>
                <a:cubicBezTo>
                  <a:pt x="8925296" y="4717547"/>
                  <a:pt x="8920960" y="4703721"/>
                  <a:pt x="8909282" y="4688616"/>
                </a:cubicBezTo>
                <a:cubicBezTo>
                  <a:pt x="8897602" y="4673510"/>
                  <a:pt x="8883028" y="4659385"/>
                  <a:pt x="8865559" y="4646238"/>
                </a:cubicBezTo>
                <a:cubicBezTo>
                  <a:pt x="8867550" y="4635477"/>
                  <a:pt x="8868545" y="4624767"/>
                  <a:pt x="8868545" y="4614109"/>
                </a:cubicBezTo>
                <a:cubicBezTo>
                  <a:pt x="8868545" y="4588854"/>
                  <a:pt x="8863882" y="4565861"/>
                  <a:pt x="8854556" y="4545131"/>
                </a:cubicBezTo>
                <a:cubicBezTo>
                  <a:pt x="8845230" y="4524401"/>
                  <a:pt x="8832422" y="4505887"/>
                  <a:pt x="8816129" y="4489589"/>
                </a:cubicBezTo>
                <a:cubicBezTo>
                  <a:pt x="8799836" y="4473292"/>
                  <a:pt x="8780550" y="4458728"/>
                  <a:pt x="8758270" y="4445898"/>
                </a:cubicBezTo>
                <a:cubicBezTo>
                  <a:pt x="8747130" y="4439483"/>
                  <a:pt x="8736190" y="4435014"/>
                  <a:pt x="8725452" y="4432491"/>
                </a:cubicBezTo>
                <a:close/>
                <a:moveTo>
                  <a:pt x="4489648" y="4430758"/>
                </a:moveTo>
                <a:lnTo>
                  <a:pt x="4711675" y="4430758"/>
                </a:lnTo>
                <a:lnTo>
                  <a:pt x="4711783" y="4566747"/>
                </a:lnTo>
                <a:lnTo>
                  <a:pt x="4710889" y="4564905"/>
                </a:lnTo>
                <a:cubicBezTo>
                  <a:pt x="4702600" y="4554578"/>
                  <a:pt x="4693993" y="4545300"/>
                  <a:pt x="4685066" y="4537068"/>
                </a:cubicBezTo>
                <a:cubicBezTo>
                  <a:pt x="4676140" y="4528836"/>
                  <a:pt x="4666391" y="4521335"/>
                  <a:pt x="4655822" y="4514565"/>
                </a:cubicBezTo>
                <a:cubicBezTo>
                  <a:pt x="4645252" y="4507795"/>
                  <a:pt x="4634690" y="4504410"/>
                  <a:pt x="4624136" y="4504410"/>
                </a:cubicBezTo>
                <a:cubicBezTo>
                  <a:pt x="4613437" y="4504410"/>
                  <a:pt x="4604277" y="4507256"/>
                  <a:pt x="4596656" y="4512948"/>
                </a:cubicBezTo>
                <a:lnTo>
                  <a:pt x="4582693" y="4524889"/>
                </a:lnTo>
                <a:lnTo>
                  <a:pt x="4576380" y="4498530"/>
                </a:lnTo>
                <a:cubicBezTo>
                  <a:pt x="4571394" y="4487134"/>
                  <a:pt x="4564221" y="4476029"/>
                  <a:pt x="4554862" y="4465213"/>
                </a:cubicBezTo>
                <a:cubicBezTo>
                  <a:pt x="4536144" y="4443581"/>
                  <a:pt x="4514406" y="4432096"/>
                  <a:pt x="4489648" y="4430758"/>
                </a:cubicBezTo>
                <a:close/>
                <a:moveTo>
                  <a:pt x="3201713" y="4430758"/>
                </a:moveTo>
                <a:lnTo>
                  <a:pt x="3326280" y="4430758"/>
                </a:lnTo>
                <a:lnTo>
                  <a:pt x="3326280" y="4793790"/>
                </a:lnTo>
                <a:cubicBezTo>
                  <a:pt x="3315632" y="4762894"/>
                  <a:pt x="3295983" y="4737007"/>
                  <a:pt x="3267332" y="4716126"/>
                </a:cubicBezTo>
                <a:cubicBezTo>
                  <a:pt x="3238681" y="4695246"/>
                  <a:pt x="3206384" y="4678596"/>
                  <a:pt x="3170440" y="4666175"/>
                </a:cubicBezTo>
                <a:lnTo>
                  <a:pt x="3300232" y="4560364"/>
                </a:lnTo>
                <a:lnTo>
                  <a:pt x="3245646" y="4490367"/>
                </a:lnTo>
                <a:cubicBezTo>
                  <a:pt x="3212086" y="4520298"/>
                  <a:pt x="3182077" y="4535264"/>
                  <a:pt x="3155619" y="4535264"/>
                </a:cubicBezTo>
                <a:cubicBezTo>
                  <a:pt x="3142348" y="4535264"/>
                  <a:pt x="3131478" y="4532495"/>
                  <a:pt x="3123008" y="4526959"/>
                </a:cubicBezTo>
                <a:cubicBezTo>
                  <a:pt x="3114537" y="4521423"/>
                  <a:pt x="3110302" y="4513793"/>
                  <a:pt x="3110302" y="4504068"/>
                </a:cubicBezTo>
                <a:cubicBezTo>
                  <a:pt x="3110302" y="4497422"/>
                  <a:pt x="3113104" y="4490020"/>
                  <a:pt x="3118708" y="4481860"/>
                </a:cubicBezTo>
                <a:cubicBezTo>
                  <a:pt x="3124312" y="4473701"/>
                  <a:pt x="3131689" y="4465635"/>
                  <a:pt x="3140838" y="4457662"/>
                </a:cubicBezTo>
                <a:cubicBezTo>
                  <a:pt x="3149987" y="4449690"/>
                  <a:pt x="3159955" y="4443213"/>
                  <a:pt x="3170743" y="4438231"/>
                </a:cubicBezTo>
                <a:cubicBezTo>
                  <a:pt x="3181530" y="4433249"/>
                  <a:pt x="3191854" y="4430758"/>
                  <a:pt x="3201713" y="4430758"/>
                </a:cubicBezTo>
                <a:close/>
                <a:moveTo>
                  <a:pt x="7442805" y="4268526"/>
                </a:moveTo>
                <a:lnTo>
                  <a:pt x="7442790" y="4493135"/>
                </a:lnTo>
                <a:cubicBezTo>
                  <a:pt x="7433584" y="4459741"/>
                  <a:pt x="7412405" y="4430380"/>
                  <a:pt x="7379255" y="4405052"/>
                </a:cubicBezTo>
                <a:cubicBezTo>
                  <a:pt x="7346104" y="4379724"/>
                  <a:pt x="7305212" y="4367060"/>
                  <a:pt x="7256578" y="4367060"/>
                </a:cubicBezTo>
                <a:cubicBezTo>
                  <a:pt x="7231094" y="4367060"/>
                  <a:pt x="7206907" y="4372192"/>
                  <a:pt x="7184015" y="4382456"/>
                </a:cubicBezTo>
                <a:cubicBezTo>
                  <a:pt x="7161124" y="4392720"/>
                  <a:pt x="7140759" y="4406099"/>
                  <a:pt x="7122921" y="4422594"/>
                </a:cubicBezTo>
                <a:cubicBezTo>
                  <a:pt x="7105084" y="4439089"/>
                  <a:pt x="7090826" y="4457162"/>
                  <a:pt x="7080147" y="4476814"/>
                </a:cubicBezTo>
                <a:cubicBezTo>
                  <a:pt x="7069469" y="4496466"/>
                  <a:pt x="7064130" y="4515975"/>
                  <a:pt x="7064130" y="4535342"/>
                </a:cubicBezTo>
                <a:cubicBezTo>
                  <a:pt x="7064130" y="4548571"/>
                  <a:pt x="7066035" y="4559573"/>
                  <a:pt x="7069845" y="4568349"/>
                </a:cubicBezTo>
                <a:cubicBezTo>
                  <a:pt x="7073655" y="4577126"/>
                  <a:pt x="7078535" y="4584095"/>
                  <a:pt x="7084487" y="4589258"/>
                </a:cubicBezTo>
                <a:cubicBezTo>
                  <a:pt x="7090437" y="4594421"/>
                  <a:pt x="7096875" y="4598159"/>
                  <a:pt x="7103801" y="4600471"/>
                </a:cubicBezTo>
                <a:cubicBezTo>
                  <a:pt x="7110727" y="4602783"/>
                  <a:pt x="7117735" y="4603938"/>
                  <a:pt x="7124827" y="4603938"/>
                </a:cubicBezTo>
                <a:cubicBezTo>
                  <a:pt x="7133100" y="4603938"/>
                  <a:pt x="7141884" y="4601728"/>
                  <a:pt x="7151178" y="4597306"/>
                </a:cubicBezTo>
                <a:cubicBezTo>
                  <a:pt x="7160473" y="4592884"/>
                  <a:pt x="7168972" y="4588123"/>
                  <a:pt x="7176675" y="4583022"/>
                </a:cubicBezTo>
                <a:cubicBezTo>
                  <a:pt x="7183269" y="4579456"/>
                  <a:pt x="7189487" y="4576078"/>
                  <a:pt x="7195329" y="4572890"/>
                </a:cubicBezTo>
                <a:cubicBezTo>
                  <a:pt x="7201171" y="4569702"/>
                  <a:pt x="7205974" y="4568108"/>
                  <a:pt x="7209737" y="4568108"/>
                </a:cubicBezTo>
                <a:cubicBezTo>
                  <a:pt x="7216621" y="4568108"/>
                  <a:pt x="7222862" y="4570081"/>
                  <a:pt x="7228461" y="4574025"/>
                </a:cubicBezTo>
                <a:cubicBezTo>
                  <a:pt x="7234059" y="4577970"/>
                  <a:pt x="7236859" y="4582384"/>
                  <a:pt x="7236859" y="4587267"/>
                </a:cubicBezTo>
                <a:cubicBezTo>
                  <a:pt x="7236859" y="4587848"/>
                  <a:pt x="7230490" y="4595087"/>
                  <a:pt x="7217754" y="4608985"/>
                </a:cubicBezTo>
                <a:cubicBezTo>
                  <a:pt x="7205017" y="4622883"/>
                  <a:pt x="7182434" y="4647171"/>
                  <a:pt x="7150004" y="4681851"/>
                </a:cubicBezTo>
                <a:lnTo>
                  <a:pt x="7228492" y="4723638"/>
                </a:lnTo>
                <a:lnTo>
                  <a:pt x="7417395" y="4535201"/>
                </a:lnTo>
                <a:cubicBezTo>
                  <a:pt x="7420163" y="4542967"/>
                  <a:pt x="7425087" y="4553472"/>
                  <a:pt x="7432168" y="4566716"/>
                </a:cubicBezTo>
                <a:cubicBezTo>
                  <a:pt x="7439250" y="4579961"/>
                  <a:pt x="7442790" y="4591835"/>
                  <a:pt x="7442790" y="4602337"/>
                </a:cubicBezTo>
                <a:lnTo>
                  <a:pt x="7442790" y="4875046"/>
                </a:lnTo>
                <a:cubicBezTo>
                  <a:pt x="7442614" y="4864388"/>
                  <a:pt x="7434543" y="4852761"/>
                  <a:pt x="7418577" y="4840164"/>
                </a:cubicBezTo>
                <a:cubicBezTo>
                  <a:pt x="7402611" y="4827567"/>
                  <a:pt x="7380346" y="4820486"/>
                  <a:pt x="7351784" y="4818921"/>
                </a:cubicBezTo>
                <a:cubicBezTo>
                  <a:pt x="7344609" y="4818921"/>
                  <a:pt x="7336292" y="4819846"/>
                  <a:pt x="7326831" y="4821697"/>
                </a:cubicBezTo>
                <a:cubicBezTo>
                  <a:pt x="7317371" y="4823547"/>
                  <a:pt x="7308680" y="4825338"/>
                  <a:pt x="7300759" y="4827070"/>
                </a:cubicBezTo>
                <a:cubicBezTo>
                  <a:pt x="7291315" y="4829631"/>
                  <a:pt x="7281763" y="4831733"/>
                  <a:pt x="7272106" y="4833376"/>
                </a:cubicBezTo>
                <a:cubicBezTo>
                  <a:pt x="7262448" y="4835019"/>
                  <a:pt x="7253981" y="4835841"/>
                  <a:pt x="7246703" y="4835841"/>
                </a:cubicBezTo>
                <a:cubicBezTo>
                  <a:pt x="7217985" y="4835841"/>
                  <a:pt x="7195215" y="4829542"/>
                  <a:pt x="7178393" y="4816946"/>
                </a:cubicBezTo>
                <a:cubicBezTo>
                  <a:pt x="7161572" y="4804349"/>
                  <a:pt x="7153161" y="4781313"/>
                  <a:pt x="7153161" y="4747836"/>
                </a:cubicBezTo>
                <a:lnTo>
                  <a:pt x="7091454" y="4724088"/>
                </a:lnTo>
                <a:lnTo>
                  <a:pt x="7091454" y="4757571"/>
                </a:lnTo>
                <a:cubicBezTo>
                  <a:pt x="7091454" y="4779871"/>
                  <a:pt x="7094900" y="4800894"/>
                  <a:pt x="7101795" y="4820639"/>
                </a:cubicBezTo>
                <a:cubicBezTo>
                  <a:pt x="7108690" y="4840384"/>
                  <a:pt x="7119127" y="4857626"/>
                  <a:pt x="7133107" y="4872363"/>
                </a:cubicBezTo>
                <a:cubicBezTo>
                  <a:pt x="7147089" y="4887101"/>
                  <a:pt x="7164426" y="4898798"/>
                  <a:pt x="7185119" y="4907455"/>
                </a:cubicBezTo>
                <a:cubicBezTo>
                  <a:pt x="7205813" y="4916112"/>
                  <a:pt x="7229975" y="4920440"/>
                  <a:pt x="7257604" y="4920440"/>
                </a:cubicBezTo>
                <a:cubicBezTo>
                  <a:pt x="7275737" y="4920440"/>
                  <a:pt x="7289829" y="4919025"/>
                  <a:pt x="7299880" y="4916195"/>
                </a:cubicBezTo>
                <a:cubicBezTo>
                  <a:pt x="7309932" y="4913364"/>
                  <a:pt x="7319064" y="4910207"/>
                  <a:pt x="7327275" y="4906724"/>
                </a:cubicBezTo>
                <a:cubicBezTo>
                  <a:pt x="7334107" y="4903821"/>
                  <a:pt x="7342051" y="4902064"/>
                  <a:pt x="7351107" y="4901452"/>
                </a:cubicBezTo>
                <a:cubicBezTo>
                  <a:pt x="7360163" y="4900840"/>
                  <a:pt x="7366168" y="4900534"/>
                  <a:pt x="7369123" y="4900534"/>
                </a:cubicBezTo>
                <a:cubicBezTo>
                  <a:pt x="7387588" y="4901727"/>
                  <a:pt x="7403997" y="4906773"/>
                  <a:pt x="7418351" y="4915674"/>
                </a:cubicBezTo>
                <a:cubicBezTo>
                  <a:pt x="7432705" y="4924574"/>
                  <a:pt x="7443277" y="4934245"/>
                  <a:pt x="7450068" y="4944685"/>
                </a:cubicBezTo>
                <a:lnTo>
                  <a:pt x="7461001" y="4958837"/>
                </a:lnTo>
                <a:lnTo>
                  <a:pt x="7514451" y="4976176"/>
                </a:lnTo>
                <a:lnTo>
                  <a:pt x="7514451" y="4430758"/>
                </a:lnTo>
                <a:lnTo>
                  <a:pt x="7566419" y="4430758"/>
                </a:lnTo>
                <a:lnTo>
                  <a:pt x="7596422" y="4430758"/>
                </a:lnTo>
                <a:lnTo>
                  <a:pt x="7612125" y="4430758"/>
                </a:lnTo>
                <a:cubicBezTo>
                  <a:pt x="7614053" y="4431588"/>
                  <a:pt x="7617417" y="4434825"/>
                  <a:pt x="7622218" y="4440470"/>
                </a:cubicBezTo>
                <a:cubicBezTo>
                  <a:pt x="7627018" y="4446116"/>
                  <a:pt x="7631935" y="4452717"/>
                  <a:pt x="7636968" y="4460275"/>
                </a:cubicBezTo>
                <a:cubicBezTo>
                  <a:pt x="7642001" y="4467833"/>
                  <a:pt x="7646123" y="4475113"/>
                  <a:pt x="7649332" y="4482117"/>
                </a:cubicBezTo>
                <a:cubicBezTo>
                  <a:pt x="7652540" y="4489120"/>
                  <a:pt x="7654145" y="4494063"/>
                  <a:pt x="7654145" y="4496945"/>
                </a:cubicBezTo>
                <a:lnTo>
                  <a:pt x="7654145" y="4886134"/>
                </a:lnTo>
                <a:lnTo>
                  <a:pt x="7725806" y="4938355"/>
                </a:lnTo>
                <a:lnTo>
                  <a:pt x="7725806" y="4430758"/>
                </a:lnTo>
                <a:lnTo>
                  <a:pt x="7835101" y="4430758"/>
                </a:lnTo>
                <a:lnTo>
                  <a:pt x="7792552" y="4364074"/>
                </a:lnTo>
                <a:lnTo>
                  <a:pt x="7722120" y="4364074"/>
                </a:lnTo>
                <a:lnTo>
                  <a:pt x="7719507" y="4355723"/>
                </a:lnTo>
                <a:cubicBezTo>
                  <a:pt x="7716418" y="4343334"/>
                  <a:pt x="7711127" y="4328244"/>
                  <a:pt x="7703637" y="4310453"/>
                </a:cubicBezTo>
                <a:cubicBezTo>
                  <a:pt x="7696146" y="4292662"/>
                  <a:pt x="7679649" y="4278687"/>
                  <a:pt x="7654145" y="4268526"/>
                </a:cubicBezTo>
                <a:lnTo>
                  <a:pt x="7654145" y="4385804"/>
                </a:lnTo>
                <a:lnTo>
                  <a:pt x="7644975" y="4378504"/>
                </a:lnTo>
                <a:cubicBezTo>
                  <a:pt x="7639559" y="4374343"/>
                  <a:pt x="7633140" y="4369533"/>
                  <a:pt x="7625717" y="4364074"/>
                </a:cubicBezTo>
                <a:lnTo>
                  <a:pt x="7558228" y="4364074"/>
                </a:lnTo>
                <a:lnTo>
                  <a:pt x="7524368" y="4364074"/>
                </a:lnTo>
                <a:lnTo>
                  <a:pt x="7510547" y="4364074"/>
                </a:lnTo>
                <a:lnTo>
                  <a:pt x="7506738" y="4360606"/>
                </a:lnTo>
                <a:lnTo>
                  <a:pt x="7489934" y="4353498"/>
                </a:lnTo>
                <a:lnTo>
                  <a:pt x="7497344" y="4336758"/>
                </a:lnTo>
                <a:cubicBezTo>
                  <a:pt x="7497759" y="4329713"/>
                  <a:pt x="7495996" y="4321479"/>
                  <a:pt x="7492057" y="4312055"/>
                </a:cubicBezTo>
                <a:cubicBezTo>
                  <a:pt x="7484177" y="4293207"/>
                  <a:pt x="7467760" y="4278697"/>
                  <a:pt x="7442805" y="4268526"/>
                </a:cubicBezTo>
                <a:close/>
                <a:moveTo>
                  <a:pt x="3689513" y="4154068"/>
                </a:moveTo>
                <a:cubicBezTo>
                  <a:pt x="3684184" y="4174233"/>
                  <a:pt x="3680712" y="4189316"/>
                  <a:pt x="3679095" y="4199315"/>
                </a:cubicBezTo>
                <a:cubicBezTo>
                  <a:pt x="3677477" y="4209315"/>
                  <a:pt x="3676668" y="4217767"/>
                  <a:pt x="3676668" y="4224672"/>
                </a:cubicBezTo>
                <a:cubicBezTo>
                  <a:pt x="3676668" y="4244132"/>
                  <a:pt x="3680724" y="4261487"/>
                  <a:pt x="3688837" y="4276738"/>
                </a:cubicBezTo>
                <a:cubicBezTo>
                  <a:pt x="3696950" y="4291988"/>
                  <a:pt x="3707577" y="4304606"/>
                  <a:pt x="3720717" y="4314590"/>
                </a:cubicBezTo>
                <a:cubicBezTo>
                  <a:pt x="3733858" y="4324574"/>
                  <a:pt x="3748202" y="4332165"/>
                  <a:pt x="3763748" y="4337365"/>
                </a:cubicBezTo>
                <a:cubicBezTo>
                  <a:pt x="3779294" y="4342564"/>
                  <a:pt x="3794848" y="4345164"/>
                  <a:pt x="3810410" y="4345164"/>
                </a:cubicBezTo>
                <a:cubicBezTo>
                  <a:pt x="3818569" y="4345164"/>
                  <a:pt x="3828517" y="4344821"/>
                  <a:pt x="3840253" y="4344137"/>
                </a:cubicBezTo>
                <a:cubicBezTo>
                  <a:pt x="3851988" y="4343453"/>
                  <a:pt x="3864177" y="4342468"/>
                  <a:pt x="3876814" y="4341182"/>
                </a:cubicBezTo>
                <a:cubicBezTo>
                  <a:pt x="3890977" y="4339835"/>
                  <a:pt x="3904027" y="4338847"/>
                  <a:pt x="3915965" y="4338220"/>
                </a:cubicBezTo>
                <a:cubicBezTo>
                  <a:pt x="3927903" y="4337593"/>
                  <a:pt x="3937931" y="4337279"/>
                  <a:pt x="3946049" y="4337279"/>
                </a:cubicBezTo>
                <a:cubicBezTo>
                  <a:pt x="3953047" y="4337279"/>
                  <a:pt x="3960551" y="4337743"/>
                  <a:pt x="3968559" y="4338671"/>
                </a:cubicBezTo>
                <a:cubicBezTo>
                  <a:pt x="3976568" y="4339599"/>
                  <a:pt x="3983650" y="4341177"/>
                  <a:pt x="3989802" y="4343406"/>
                </a:cubicBezTo>
                <a:cubicBezTo>
                  <a:pt x="3995956" y="4345635"/>
                  <a:pt x="4000580" y="4348401"/>
                  <a:pt x="4003674" y="4351703"/>
                </a:cubicBezTo>
                <a:cubicBezTo>
                  <a:pt x="4006769" y="4355005"/>
                  <a:pt x="4008317" y="4359207"/>
                  <a:pt x="4008317" y="4364307"/>
                </a:cubicBezTo>
                <a:cubicBezTo>
                  <a:pt x="4008317" y="4363654"/>
                  <a:pt x="4007316" y="4363576"/>
                  <a:pt x="4005315" y="4364074"/>
                </a:cubicBezTo>
                <a:lnTo>
                  <a:pt x="3658704" y="4364074"/>
                </a:lnTo>
                <a:lnTo>
                  <a:pt x="3640558" y="4364074"/>
                </a:lnTo>
                <a:lnTo>
                  <a:pt x="3588271" y="4364074"/>
                </a:lnTo>
                <a:lnTo>
                  <a:pt x="3585659" y="4355723"/>
                </a:lnTo>
                <a:cubicBezTo>
                  <a:pt x="3582570" y="4343334"/>
                  <a:pt x="3577279" y="4328244"/>
                  <a:pt x="3569788" y="4310453"/>
                </a:cubicBezTo>
                <a:cubicBezTo>
                  <a:pt x="3562298" y="4292662"/>
                  <a:pt x="3545800" y="4278687"/>
                  <a:pt x="3520296" y="4268526"/>
                </a:cubicBezTo>
                <a:lnTo>
                  <a:pt x="3520296" y="4385804"/>
                </a:lnTo>
                <a:lnTo>
                  <a:pt x="3511127" y="4378504"/>
                </a:lnTo>
                <a:cubicBezTo>
                  <a:pt x="3505711" y="4374343"/>
                  <a:pt x="3499291" y="4369533"/>
                  <a:pt x="3491868" y="4364074"/>
                </a:cubicBezTo>
                <a:lnTo>
                  <a:pt x="3438358" y="4364074"/>
                </a:lnTo>
                <a:lnTo>
                  <a:pt x="3390520" y="4364074"/>
                </a:lnTo>
                <a:lnTo>
                  <a:pt x="2972903" y="4364074"/>
                </a:lnTo>
                <a:lnTo>
                  <a:pt x="2954524" y="4364074"/>
                </a:lnTo>
                <a:lnTo>
                  <a:pt x="2902471" y="4364074"/>
                </a:lnTo>
                <a:lnTo>
                  <a:pt x="2899859" y="4355723"/>
                </a:lnTo>
                <a:cubicBezTo>
                  <a:pt x="2896769" y="4343334"/>
                  <a:pt x="2891479" y="4328244"/>
                  <a:pt x="2883988" y="4310453"/>
                </a:cubicBezTo>
                <a:cubicBezTo>
                  <a:pt x="2876497" y="4292662"/>
                  <a:pt x="2860000" y="4278687"/>
                  <a:pt x="2834496" y="4268526"/>
                </a:cubicBezTo>
                <a:lnTo>
                  <a:pt x="2834496" y="4385804"/>
                </a:lnTo>
                <a:lnTo>
                  <a:pt x="2825326" y="4378504"/>
                </a:lnTo>
                <a:cubicBezTo>
                  <a:pt x="2819911" y="4374343"/>
                  <a:pt x="2813491" y="4369533"/>
                  <a:pt x="2806068" y="4364074"/>
                </a:cubicBezTo>
                <a:lnTo>
                  <a:pt x="2734574" y="4364074"/>
                </a:lnTo>
                <a:lnTo>
                  <a:pt x="2704720" y="4364074"/>
                </a:lnTo>
                <a:lnTo>
                  <a:pt x="2268053" y="4364074"/>
                </a:lnTo>
                <a:lnTo>
                  <a:pt x="2258515" y="4364074"/>
                </a:lnTo>
                <a:lnTo>
                  <a:pt x="2197621" y="4364074"/>
                </a:lnTo>
                <a:lnTo>
                  <a:pt x="2195009" y="4355723"/>
                </a:lnTo>
                <a:cubicBezTo>
                  <a:pt x="2191919" y="4343334"/>
                  <a:pt x="2186629" y="4328244"/>
                  <a:pt x="2179138" y="4310453"/>
                </a:cubicBezTo>
                <a:cubicBezTo>
                  <a:pt x="2171648" y="4292662"/>
                  <a:pt x="2155150" y="4278687"/>
                  <a:pt x="2129646" y="4268526"/>
                </a:cubicBezTo>
                <a:lnTo>
                  <a:pt x="2129646" y="4385804"/>
                </a:lnTo>
                <a:lnTo>
                  <a:pt x="2120477" y="4378504"/>
                </a:lnTo>
                <a:cubicBezTo>
                  <a:pt x="2115061" y="4374343"/>
                  <a:pt x="2108641" y="4369533"/>
                  <a:pt x="2101218" y="4364074"/>
                </a:cubicBezTo>
                <a:lnTo>
                  <a:pt x="2036177" y="4364074"/>
                </a:lnTo>
                <a:lnTo>
                  <a:pt x="1999870" y="4364074"/>
                </a:lnTo>
                <a:lnTo>
                  <a:pt x="1572933" y="4364074"/>
                </a:lnTo>
                <a:lnTo>
                  <a:pt x="1609743" y="4430758"/>
                </a:lnTo>
                <a:lnTo>
                  <a:pt x="1923259" y="4430758"/>
                </a:lnTo>
                <a:lnTo>
                  <a:pt x="1923259" y="4441256"/>
                </a:lnTo>
                <a:lnTo>
                  <a:pt x="1627580" y="4605260"/>
                </a:lnTo>
                <a:lnTo>
                  <a:pt x="1687857" y="4685956"/>
                </a:lnTo>
                <a:cubicBezTo>
                  <a:pt x="1717436" y="4690093"/>
                  <a:pt x="1745367" y="4697545"/>
                  <a:pt x="1771648" y="4708312"/>
                </a:cubicBezTo>
                <a:cubicBezTo>
                  <a:pt x="1797930" y="4719078"/>
                  <a:pt x="1822027" y="4733383"/>
                  <a:pt x="1843939" y="4751226"/>
                </a:cubicBezTo>
                <a:cubicBezTo>
                  <a:pt x="1865851" y="4769068"/>
                  <a:pt x="1885647" y="4791094"/>
                  <a:pt x="1903330" y="4817303"/>
                </a:cubicBezTo>
                <a:cubicBezTo>
                  <a:pt x="1921011" y="4843513"/>
                  <a:pt x="1935228" y="4874771"/>
                  <a:pt x="1945979" y="4911078"/>
                </a:cubicBezTo>
                <a:lnTo>
                  <a:pt x="1995915" y="4937360"/>
                </a:lnTo>
                <a:lnTo>
                  <a:pt x="1995915" y="4430758"/>
                </a:lnTo>
                <a:lnTo>
                  <a:pt x="2041921" y="4430758"/>
                </a:lnTo>
                <a:lnTo>
                  <a:pt x="2079830" y="4430758"/>
                </a:lnTo>
                <a:lnTo>
                  <a:pt x="2087626" y="4430758"/>
                </a:lnTo>
                <a:cubicBezTo>
                  <a:pt x="2089554" y="4431588"/>
                  <a:pt x="2092919" y="4434825"/>
                  <a:pt x="2097719" y="4440470"/>
                </a:cubicBezTo>
                <a:cubicBezTo>
                  <a:pt x="2102519" y="4446116"/>
                  <a:pt x="2107436" y="4452717"/>
                  <a:pt x="2112469" y="4460275"/>
                </a:cubicBezTo>
                <a:cubicBezTo>
                  <a:pt x="2117503" y="4467833"/>
                  <a:pt x="2121624" y="4475113"/>
                  <a:pt x="2124833" y="4482117"/>
                </a:cubicBezTo>
                <a:cubicBezTo>
                  <a:pt x="2128042" y="4489120"/>
                  <a:pt x="2129646" y="4494063"/>
                  <a:pt x="2129646" y="4496945"/>
                </a:cubicBezTo>
                <a:lnTo>
                  <a:pt x="2129646" y="4886134"/>
                </a:lnTo>
                <a:lnTo>
                  <a:pt x="2201307" y="4938355"/>
                </a:lnTo>
                <a:lnTo>
                  <a:pt x="2201307" y="4430758"/>
                </a:lnTo>
                <a:lnTo>
                  <a:pt x="2295325" y="4430758"/>
                </a:lnTo>
                <a:lnTo>
                  <a:pt x="2310602" y="4430758"/>
                </a:lnTo>
                <a:lnTo>
                  <a:pt x="2348293" y="4430758"/>
                </a:lnTo>
                <a:lnTo>
                  <a:pt x="2348293" y="4695194"/>
                </a:lnTo>
                <a:lnTo>
                  <a:pt x="2427994" y="4759966"/>
                </a:lnTo>
                <a:lnTo>
                  <a:pt x="2487665" y="4696049"/>
                </a:lnTo>
                <a:cubicBezTo>
                  <a:pt x="2505569" y="4675345"/>
                  <a:pt x="2522966" y="4655460"/>
                  <a:pt x="2539855" y="4636394"/>
                </a:cubicBezTo>
                <a:cubicBezTo>
                  <a:pt x="2556744" y="4617328"/>
                  <a:pt x="2569781" y="4600559"/>
                  <a:pt x="2578967" y="4586086"/>
                </a:cubicBezTo>
                <a:cubicBezTo>
                  <a:pt x="2573824" y="4593727"/>
                  <a:pt x="2570255" y="4606007"/>
                  <a:pt x="2568260" y="4622927"/>
                </a:cubicBezTo>
                <a:cubicBezTo>
                  <a:pt x="2566264" y="4639847"/>
                  <a:pt x="2565266" y="4657135"/>
                  <a:pt x="2565266" y="4674791"/>
                </a:cubicBezTo>
                <a:cubicBezTo>
                  <a:pt x="2565266" y="4718894"/>
                  <a:pt x="2571222" y="4762379"/>
                  <a:pt x="2583135" y="4805243"/>
                </a:cubicBezTo>
                <a:cubicBezTo>
                  <a:pt x="2595047" y="4848108"/>
                  <a:pt x="2611106" y="4892469"/>
                  <a:pt x="2631313" y="4938324"/>
                </a:cubicBezTo>
                <a:lnTo>
                  <a:pt x="2687920" y="4958261"/>
                </a:lnTo>
                <a:cubicBezTo>
                  <a:pt x="2680662" y="4928610"/>
                  <a:pt x="2674382" y="4904158"/>
                  <a:pt x="2669079" y="4884905"/>
                </a:cubicBezTo>
                <a:cubicBezTo>
                  <a:pt x="2663776" y="4865653"/>
                  <a:pt x="2659380" y="4847608"/>
                  <a:pt x="2655892" y="4830771"/>
                </a:cubicBezTo>
                <a:cubicBezTo>
                  <a:pt x="2652403" y="4813934"/>
                  <a:pt x="2649863" y="4797532"/>
                  <a:pt x="2648272" y="4781566"/>
                </a:cubicBezTo>
                <a:cubicBezTo>
                  <a:pt x="2646680" y="4765600"/>
                  <a:pt x="2645884" y="4748893"/>
                  <a:pt x="2645884" y="4731444"/>
                </a:cubicBezTo>
                <a:cubicBezTo>
                  <a:pt x="2645884" y="4696371"/>
                  <a:pt x="2650148" y="4661761"/>
                  <a:pt x="2658675" y="4627616"/>
                </a:cubicBezTo>
                <a:cubicBezTo>
                  <a:pt x="2667203" y="4593470"/>
                  <a:pt x="2685058" y="4557772"/>
                  <a:pt x="2712242" y="4520521"/>
                </a:cubicBezTo>
                <a:lnTo>
                  <a:pt x="2607737" y="4462623"/>
                </a:lnTo>
                <a:cubicBezTo>
                  <a:pt x="2567241" y="4483338"/>
                  <a:pt x="2531239" y="4509264"/>
                  <a:pt x="2499733" y="4540403"/>
                </a:cubicBezTo>
                <a:cubicBezTo>
                  <a:pt x="2468225" y="4571542"/>
                  <a:pt x="2441964" y="4604556"/>
                  <a:pt x="2420949" y="4639442"/>
                </a:cubicBezTo>
                <a:lnTo>
                  <a:pt x="2420949" y="4430758"/>
                </a:lnTo>
                <a:lnTo>
                  <a:pt x="2746771" y="4430758"/>
                </a:lnTo>
                <a:lnTo>
                  <a:pt x="2777122" y="4430758"/>
                </a:lnTo>
                <a:lnTo>
                  <a:pt x="2792476" y="4430758"/>
                </a:lnTo>
                <a:cubicBezTo>
                  <a:pt x="2794405" y="4431588"/>
                  <a:pt x="2797769" y="4434825"/>
                  <a:pt x="2802569" y="4440470"/>
                </a:cubicBezTo>
                <a:cubicBezTo>
                  <a:pt x="2807369" y="4446116"/>
                  <a:pt x="2812286" y="4452717"/>
                  <a:pt x="2817319" y="4460275"/>
                </a:cubicBezTo>
                <a:cubicBezTo>
                  <a:pt x="2822353" y="4467833"/>
                  <a:pt x="2826474" y="4475113"/>
                  <a:pt x="2829683" y="4482117"/>
                </a:cubicBezTo>
                <a:cubicBezTo>
                  <a:pt x="2832892" y="4489120"/>
                  <a:pt x="2834496" y="4494063"/>
                  <a:pt x="2834496" y="4496945"/>
                </a:cubicBezTo>
                <a:lnTo>
                  <a:pt x="2834496" y="4886134"/>
                </a:lnTo>
                <a:lnTo>
                  <a:pt x="2906157" y="4938355"/>
                </a:lnTo>
                <a:lnTo>
                  <a:pt x="2906157" y="4430758"/>
                </a:lnTo>
                <a:lnTo>
                  <a:pt x="2991334" y="4430758"/>
                </a:lnTo>
                <a:lnTo>
                  <a:pt x="3015452" y="4430758"/>
                </a:lnTo>
                <a:lnTo>
                  <a:pt x="3056012" y="4430758"/>
                </a:lnTo>
                <a:cubicBezTo>
                  <a:pt x="3046288" y="4428975"/>
                  <a:pt x="3037312" y="4435022"/>
                  <a:pt x="3029086" y="4448899"/>
                </a:cubicBezTo>
                <a:cubicBezTo>
                  <a:pt x="3020859" y="4462776"/>
                  <a:pt x="3016745" y="4478169"/>
                  <a:pt x="3016745" y="4495079"/>
                </a:cubicBezTo>
                <a:cubicBezTo>
                  <a:pt x="3016745" y="4502419"/>
                  <a:pt x="3017819" y="4511457"/>
                  <a:pt x="3019965" y="4522193"/>
                </a:cubicBezTo>
                <a:cubicBezTo>
                  <a:pt x="3022111" y="4532929"/>
                  <a:pt x="3027064" y="4543659"/>
                  <a:pt x="3034824" y="4554384"/>
                </a:cubicBezTo>
                <a:cubicBezTo>
                  <a:pt x="3042584" y="4565109"/>
                  <a:pt x="3053633" y="4574059"/>
                  <a:pt x="3067972" y="4581233"/>
                </a:cubicBezTo>
                <a:cubicBezTo>
                  <a:pt x="3082310" y="4588408"/>
                  <a:pt x="3101428" y="4591995"/>
                  <a:pt x="3125325" y="4591995"/>
                </a:cubicBezTo>
                <a:lnTo>
                  <a:pt x="3137828" y="4591995"/>
                </a:lnTo>
                <a:lnTo>
                  <a:pt x="3046091" y="4658788"/>
                </a:lnTo>
                <a:lnTo>
                  <a:pt x="3110380" y="4750246"/>
                </a:lnTo>
                <a:lnTo>
                  <a:pt x="3128264" y="4750246"/>
                </a:lnTo>
                <a:cubicBezTo>
                  <a:pt x="3140954" y="4750246"/>
                  <a:pt x="3154276" y="4752104"/>
                  <a:pt x="3168231" y="4755821"/>
                </a:cubicBezTo>
                <a:cubicBezTo>
                  <a:pt x="3182186" y="4759538"/>
                  <a:pt x="3195742" y="4764522"/>
                  <a:pt x="3208898" y="4770774"/>
                </a:cubicBezTo>
                <a:cubicBezTo>
                  <a:pt x="3222055" y="4777025"/>
                  <a:pt x="3234698" y="4783819"/>
                  <a:pt x="3246828" y="4791154"/>
                </a:cubicBezTo>
                <a:cubicBezTo>
                  <a:pt x="3255925" y="4796655"/>
                  <a:pt x="3263393" y="4798872"/>
                  <a:pt x="3269230" y="4797803"/>
                </a:cubicBezTo>
                <a:lnTo>
                  <a:pt x="3273767" y="4795950"/>
                </a:lnTo>
                <a:lnTo>
                  <a:pt x="3286609" y="4815211"/>
                </a:lnTo>
                <a:cubicBezTo>
                  <a:pt x="3298673" y="4833186"/>
                  <a:pt x="3307778" y="4846377"/>
                  <a:pt x="3313924" y="4854782"/>
                </a:cubicBezTo>
                <a:cubicBezTo>
                  <a:pt x="3322120" y="4865990"/>
                  <a:pt x="3329328" y="4876067"/>
                  <a:pt x="3335548" y="4885014"/>
                </a:cubicBezTo>
                <a:cubicBezTo>
                  <a:pt x="3340660" y="4893318"/>
                  <a:pt x="3346108" y="4901444"/>
                  <a:pt x="3351893" y="4909391"/>
                </a:cubicBezTo>
                <a:cubicBezTo>
                  <a:pt x="3357678" y="4917338"/>
                  <a:pt x="3373359" y="4926661"/>
                  <a:pt x="3398936" y="4937360"/>
                </a:cubicBezTo>
                <a:lnTo>
                  <a:pt x="3398936" y="4430758"/>
                </a:lnTo>
                <a:lnTo>
                  <a:pt x="3432570" y="4430758"/>
                </a:lnTo>
                <a:lnTo>
                  <a:pt x="3478277" y="4430758"/>
                </a:lnTo>
                <a:cubicBezTo>
                  <a:pt x="3480205" y="4431588"/>
                  <a:pt x="3483569" y="4434825"/>
                  <a:pt x="3488369" y="4440470"/>
                </a:cubicBezTo>
                <a:cubicBezTo>
                  <a:pt x="3493169" y="4446116"/>
                  <a:pt x="3498086" y="4452717"/>
                  <a:pt x="3503120" y="4460275"/>
                </a:cubicBezTo>
                <a:cubicBezTo>
                  <a:pt x="3508153" y="4467833"/>
                  <a:pt x="3512274" y="4475113"/>
                  <a:pt x="3515483" y="4482117"/>
                </a:cubicBezTo>
                <a:cubicBezTo>
                  <a:pt x="3518692" y="4489120"/>
                  <a:pt x="3520296" y="4494063"/>
                  <a:pt x="3520296" y="4496945"/>
                </a:cubicBezTo>
                <a:lnTo>
                  <a:pt x="3520296" y="4886134"/>
                </a:lnTo>
                <a:lnTo>
                  <a:pt x="3591956" y="4938355"/>
                </a:lnTo>
                <a:lnTo>
                  <a:pt x="3591956" y="4430758"/>
                </a:lnTo>
                <a:lnTo>
                  <a:pt x="3677367" y="4430758"/>
                </a:lnTo>
                <a:lnTo>
                  <a:pt x="3701252" y="4430758"/>
                </a:lnTo>
                <a:lnTo>
                  <a:pt x="3719465" y="4430758"/>
                </a:lnTo>
                <a:lnTo>
                  <a:pt x="3719465" y="4768099"/>
                </a:lnTo>
                <a:cubicBezTo>
                  <a:pt x="3719465" y="4782810"/>
                  <a:pt x="3722705" y="4796478"/>
                  <a:pt x="3729185" y="4809100"/>
                </a:cubicBezTo>
                <a:cubicBezTo>
                  <a:pt x="3735664" y="4821723"/>
                  <a:pt x="3743614" y="4832751"/>
                  <a:pt x="3753033" y="4842186"/>
                </a:cubicBezTo>
                <a:cubicBezTo>
                  <a:pt x="3762452" y="4851620"/>
                  <a:pt x="3772926" y="4859225"/>
                  <a:pt x="3784454" y="4865000"/>
                </a:cubicBezTo>
                <a:cubicBezTo>
                  <a:pt x="3795983" y="4870774"/>
                  <a:pt x="3807170" y="4873662"/>
                  <a:pt x="3818014" y="4873662"/>
                </a:cubicBezTo>
                <a:cubicBezTo>
                  <a:pt x="3829326" y="4873662"/>
                  <a:pt x="3847669" y="4868587"/>
                  <a:pt x="3873043" y="4858437"/>
                </a:cubicBezTo>
                <a:cubicBezTo>
                  <a:pt x="3898418" y="4848287"/>
                  <a:pt x="3924354" y="4833477"/>
                  <a:pt x="3950854" y="4814006"/>
                </a:cubicBezTo>
                <a:cubicBezTo>
                  <a:pt x="3977354" y="4794536"/>
                  <a:pt x="4000985" y="4770668"/>
                  <a:pt x="4021745" y="4742400"/>
                </a:cubicBezTo>
                <a:cubicBezTo>
                  <a:pt x="4042506" y="4714133"/>
                  <a:pt x="4052887" y="4681830"/>
                  <a:pt x="4052887" y="4645492"/>
                </a:cubicBezTo>
                <a:cubicBezTo>
                  <a:pt x="4052887" y="4630283"/>
                  <a:pt x="4050422" y="4615828"/>
                  <a:pt x="4045492" y="4602127"/>
                </a:cubicBezTo>
                <a:cubicBezTo>
                  <a:pt x="4040562" y="4588426"/>
                  <a:pt x="4033774" y="4576366"/>
                  <a:pt x="4025128" y="4565947"/>
                </a:cubicBezTo>
                <a:cubicBezTo>
                  <a:pt x="4016481" y="4555527"/>
                  <a:pt x="4006318" y="4547311"/>
                  <a:pt x="3994639" y="4541298"/>
                </a:cubicBezTo>
                <a:cubicBezTo>
                  <a:pt x="3982960" y="4535285"/>
                  <a:pt x="3970739" y="4532278"/>
                  <a:pt x="3957976" y="4532278"/>
                </a:cubicBezTo>
                <a:cubicBezTo>
                  <a:pt x="3932773" y="4532278"/>
                  <a:pt x="3913261" y="4540149"/>
                  <a:pt x="3899441" y="4555893"/>
                </a:cubicBezTo>
                <a:cubicBezTo>
                  <a:pt x="3885621" y="4571636"/>
                  <a:pt x="3878711" y="4588957"/>
                  <a:pt x="3878711" y="4607857"/>
                </a:cubicBezTo>
                <a:cubicBezTo>
                  <a:pt x="3878711" y="4623938"/>
                  <a:pt x="3884216" y="4639414"/>
                  <a:pt x="3895228" y="4654286"/>
                </a:cubicBezTo>
                <a:cubicBezTo>
                  <a:pt x="3906237" y="4669159"/>
                  <a:pt x="3922587" y="4676595"/>
                  <a:pt x="3944276" y="4676595"/>
                </a:cubicBezTo>
                <a:lnTo>
                  <a:pt x="3957266" y="4676111"/>
                </a:lnTo>
                <a:lnTo>
                  <a:pt x="3951084" y="4695235"/>
                </a:lnTo>
                <a:cubicBezTo>
                  <a:pt x="3947536" y="4702514"/>
                  <a:pt x="3942658" y="4710206"/>
                  <a:pt x="3936453" y="4718311"/>
                </a:cubicBezTo>
                <a:cubicBezTo>
                  <a:pt x="3924043" y="4734521"/>
                  <a:pt x="3910146" y="4748556"/>
                  <a:pt x="3894760" y="4760416"/>
                </a:cubicBezTo>
                <a:cubicBezTo>
                  <a:pt x="3879375" y="4772277"/>
                  <a:pt x="3864995" y="4781178"/>
                  <a:pt x="3851621" y="4787118"/>
                </a:cubicBezTo>
                <a:cubicBezTo>
                  <a:pt x="3838247" y="4793059"/>
                  <a:pt x="3829953" y="4796029"/>
                  <a:pt x="3826738" y="4796029"/>
                </a:cubicBezTo>
                <a:cubicBezTo>
                  <a:pt x="3823908" y="4796029"/>
                  <a:pt x="3820769" y="4795449"/>
                  <a:pt x="3817322" y="4794287"/>
                </a:cubicBezTo>
                <a:cubicBezTo>
                  <a:pt x="3813875" y="4793126"/>
                  <a:pt x="3810503" y="4791141"/>
                  <a:pt x="3807206" y="4788331"/>
                </a:cubicBezTo>
                <a:cubicBezTo>
                  <a:pt x="3803909" y="4785522"/>
                  <a:pt x="3801069" y="4782435"/>
                  <a:pt x="3798684" y="4779071"/>
                </a:cubicBezTo>
                <a:cubicBezTo>
                  <a:pt x="3796299" y="4775706"/>
                  <a:pt x="3795107" y="4772002"/>
                  <a:pt x="3795107" y="4767959"/>
                </a:cubicBezTo>
                <a:lnTo>
                  <a:pt x="3795107" y="4430758"/>
                </a:lnTo>
                <a:lnTo>
                  <a:pt x="4138606" y="4430758"/>
                </a:lnTo>
                <a:lnTo>
                  <a:pt x="4100381" y="4364074"/>
                </a:lnTo>
                <a:lnTo>
                  <a:pt x="4064914" y="4364074"/>
                </a:lnTo>
                <a:lnTo>
                  <a:pt x="4065095" y="4362939"/>
                </a:lnTo>
                <a:cubicBezTo>
                  <a:pt x="4065727" y="4357247"/>
                  <a:pt x="4066484" y="4349554"/>
                  <a:pt x="4067365" y="4339861"/>
                </a:cubicBezTo>
                <a:lnTo>
                  <a:pt x="4067194" y="4338663"/>
                </a:lnTo>
                <a:cubicBezTo>
                  <a:pt x="4062073" y="4317855"/>
                  <a:pt x="4049748" y="4299305"/>
                  <a:pt x="4030220" y="4283013"/>
                </a:cubicBezTo>
                <a:cubicBezTo>
                  <a:pt x="4010694" y="4266720"/>
                  <a:pt x="3980718" y="4258574"/>
                  <a:pt x="3940295" y="4258574"/>
                </a:cubicBezTo>
                <a:cubicBezTo>
                  <a:pt x="3930041" y="4258574"/>
                  <a:pt x="3918590" y="4258931"/>
                  <a:pt x="3905942" y="4259647"/>
                </a:cubicBezTo>
                <a:cubicBezTo>
                  <a:pt x="3893294" y="4260362"/>
                  <a:pt x="3881028" y="4261077"/>
                  <a:pt x="3869147" y="4261793"/>
                </a:cubicBezTo>
                <a:cubicBezTo>
                  <a:pt x="3847562" y="4263628"/>
                  <a:pt x="3826059" y="4264545"/>
                  <a:pt x="3804640" y="4264545"/>
                </a:cubicBezTo>
                <a:cubicBezTo>
                  <a:pt x="3781965" y="4264545"/>
                  <a:pt x="3764756" y="4261080"/>
                  <a:pt x="3753009" y="4254149"/>
                </a:cubicBezTo>
                <a:cubicBezTo>
                  <a:pt x="3741263" y="4247218"/>
                  <a:pt x="3735389" y="4236402"/>
                  <a:pt x="3735389" y="4221701"/>
                </a:cubicBezTo>
                <a:cubicBezTo>
                  <a:pt x="3735389" y="4212298"/>
                  <a:pt x="3737993" y="4198530"/>
                  <a:pt x="3743197" y="4180397"/>
                </a:cubicBezTo>
                <a:close/>
                <a:moveTo>
                  <a:pt x="10193382" y="4148097"/>
                </a:moveTo>
                <a:cubicBezTo>
                  <a:pt x="10166872" y="4148097"/>
                  <a:pt x="10141762" y="4150642"/>
                  <a:pt x="10118051" y="4155732"/>
                </a:cubicBezTo>
                <a:cubicBezTo>
                  <a:pt x="10094340" y="4160823"/>
                  <a:pt x="10071781" y="4169322"/>
                  <a:pt x="10050372" y="4181229"/>
                </a:cubicBezTo>
                <a:cubicBezTo>
                  <a:pt x="10028962" y="4193136"/>
                  <a:pt x="10008665" y="4208198"/>
                  <a:pt x="9989480" y="4226413"/>
                </a:cubicBezTo>
                <a:cubicBezTo>
                  <a:pt x="9970295" y="4244629"/>
                  <a:pt x="9950366" y="4269206"/>
                  <a:pt x="9929693" y="4300142"/>
                </a:cubicBezTo>
                <a:lnTo>
                  <a:pt x="9988244" y="4364074"/>
                </a:lnTo>
                <a:lnTo>
                  <a:pt x="9879928" y="4364074"/>
                </a:lnTo>
                <a:lnTo>
                  <a:pt x="9916723" y="4430758"/>
                </a:lnTo>
                <a:lnTo>
                  <a:pt x="9990188" y="4430758"/>
                </a:lnTo>
                <a:lnTo>
                  <a:pt x="9990188" y="4886134"/>
                </a:lnTo>
                <a:lnTo>
                  <a:pt x="10061849" y="4938355"/>
                </a:lnTo>
                <a:lnTo>
                  <a:pt x="10061849" y="4430758"/>
                </a:lnTo>
                <a:lnTo>
                  <a:pt x="10163191" y="4430758"/>
                </a:lnTo>
                <a:lnTo>
                  <a:pt x="10181890" y="4430758"/>
                </a:lnTo>
                <a:lnTo>
                  <a:pt x="10476707" y="4430758"/>
                </a:lnTo>
                <a:lnTo>
                  <a:pt x="10476707" y="4441256"/>
                </a:lnTo>
                <a:lnTo>
                  <a:pt x="10181029" y="4605260"/>
                </a:lnTo>
                <a:lnTo>
                  <a:pt x="10241306" y="4685956"/>
                </a:lnTo>
                <a:cubicBezTo>
                  <a:pt x="10270884" y="4690093"/>
                  <a:pt x="10298815" y="4697545"/>
                  <a:pt x="10325097" y="4708312"/>
                </a:cubicBezTo>
                <a:cubicBezTo>
                  <a:pt x="10351378" y="4719078"/>
                  <a:pt x="10375475" y="4733383"/>
                  <a:pt x="10397387" y="4751226"/>
                </a:cubicBezTo>
                <a:cubicBezTo>
                  <a:pt x="10419299" y="4769068"/>
                  <a:pt x="10439096" y="4791094"/>
                  <a:pt x="10456778" y="4817303"/>
                </a:cubicBezTo>
                <a:cubicBezTo>
                  <a:pt x="10474460" y="4843513"/>
                  <a:pt x="10488676" y="4874771"/>
                  <a:pt x="10499427" y="4911078"/>
                </a:cubicBezTo>
                <a:lnTo>
                  <a:pt x="10549363" y="4937360"/>
                </a:lnTo>
                <a:lnTo>
                  <a:pt x="10549363" y="4430758"/>
                </a:lnTo>
                <a:lnTo>
                  <a:pt x="10621962" y="4430758"/>
                </a:lnTo>
                <a:lnTo>
                  <a:pt x="10633278" y="4430758"/>
                </a:lnTo>
                <a:lnTo>
                  <a:pt x="10665179" y="4430758"/>
                </a:lnTo>
                <a:lnTo>
                  <a:pt x="10665179" y="4695194"/>
                </a:lnTo>
                <a:lnTo>
                  <a:pt x="10744631" y="4759966"/>
                </a:lnTo>
                <a:cubicBezTo>
                  <a:pt x="10768611" y="4736452"/>
                  <a:pt x="10789657" y="4713965"/>
                  <a:pt x="10807770" y="4692504"/>
                </a:cubicBezTo>
                <a:cubicBezTo>
                  <a:pt x="10823549" y="4673096"/>
                  <a:pt x="10839790" y="4654232"/>
                  <a:pt x="10856493" y="4635912"/>
                </a:cubicBezTo>
                <a:cubicBezTo>
                  <a:pt x="10873194" y="4617593"/>
                  <a:pt x="10886314" y="4600984"/>
                  <a:pt x="10895853" y="4586086"/>
                </a:cubicBezTo>
                <a:cubicBezTo>
                  <a:pt x="10886055" y="4609402"/>
                  <a:pt x="10881156" y="4638971"/>
                  <a:pt x="10881156" y="4674791"/>
                </a:cubicBezTo>
                <a:cubicBezTo>
                  <a:pt x="10881156" y="4718905"/>
                  <a:pt x="10887252" y="4762394"/>
                  <a:pt x="10899445" y="4805259"/>
                </a:cubicBezTo>
                <a:cubicBezTo>
                  <a:pt x="10911637" y="4848124"/>
                  <a:pt x="10927800" y="4892474"/>
                  <a:pt x="10947935" y="4938309"/>
                </a:cubicBezTo>
                <a:lnTo>
                  <a:pt x="11004588" y="4958261"/>
                </a:lnTo>
                <a:cubicBezTo>
                  <a:pt x="10997455" y="4929211"/>
                  <a:pt x="10991047" y="4904871"/>
                  <a:pt x="10985366" y="4885240"/>
                </a:cubicBezTo>
                <a:cubicBezTo>
                  <a:pt x="10979685" y="4865609"/>
                  <a:pt x="10975287" y="4847494"/>
                  <a:pt x="10972171" y="4830895"/>
                </a:cubicBezTo>
                <a:cubicBezTo>
                  <a:pt x="10969056" y="4814297"/>
                  <a:pt x="10966710" y="4797942"/>
                  <a:pt x="10965134" y="4781831"/>
                </a:cubicBezTo>
                <a:cubicBezTo>
                  <a:pt x="10963558" y="4765720"/>
                  <a:pt x="10962770" y="4748924"/>
                  <a:pt x="10962770" y="4731444"/>
                </a:cubicBezTo>
                <a:cubicBezTo>
                  <a:pt x="10962770" y="4696226"/>
                  <a:pt x="10966855" y="4661634"/>
                  <a:pt x="10975025" y="4627670"/>
                </a:cubicBezTo>
                <a:cubicBezTo>
                  <a:pt x="10983194" y="4593706"/>
                  <a:pt x="11001229" y="4558015"/>
                  <a:pt x="11029128" y="4520599"/>
                </a:cubicBezTo>
                <a:lnTo>
                  <a:pt x="10923580" y="4462623"/>
                </a:lnTo>
                <a:cubicBezTo>
                  <a:pt x="10884101" y="4483587"/>
                  <a:pt x="10848478" y="4509277"/>
                  <a:pt x="10816711" y="4539696"/>
                </a:cubicBezTo>
                <a:cubicBezTo>
                  <a:pt x="10784946" y="4570114"/>
                  <a:pt x="10758985" y="4603037"/>
                  <a:pt x="10738830" y="4638463"/>
                </a:cubicBezTo>
                <a:lnTo>
                  <a:pt x="10738830" y="4430758"/>
                </a:lnTo>
                <a:lnTo>
                  <a:pt x="11163383" y="4430758"/>
                </a:lnTo>
                <a:cubicBezTo>
                  <a:pt x="11143674" y="4439084"/>
                  <a:pt x="11128535" y="4457118"/>
                  <a:pt x="11117965" y="4484862"/>
                </a:cubicBezTo>
                <a:cubicBezTo>
                  <a:pt x="11107396" y="4512605"/>
                  <a:pt x="11102110" y="4541075"/>
                  <a:pt x="11102110" y="4570270"/>
                </a:cubicBezTo>
                <a:cubicBezTo>
                  <a:pt x="11102110" y="4581861"/>
                  <a:pt x="11103562" y="4596645"/>
                  <a:pt x="11106465" y="4614622"/>
                </a:cubicBezTo>
                <a:cubicBezTo>
                  <a:pt x="11109368" y="4632600"/>
                  <a:pt x="11113132" y="4652106"/>
                  <a:pt x="11117756" y="4673142"/>
                </a:cubicBezTo>
                <a:cubicBezTo>
                  <a:pt x="11122804" y="4695474"/>
                  <a:pt x="11127265" y="4718386"/>
                  <a:pt x="11131138" y="4741879"/>
                </a:cubicBezTo>
                <a:cubicBezTo>
                  <a:pt x="11135009" y="4765372"/>
                  <a:pt x="11136945" y="4783712"/>
                  <a:pt x="11136945" y="4796900"/>
                </a:cubicBezTo>
                <a:cubicBezTo>
                  <a:pt x="11136945" y="4828117"/>
                  <a:pt x="11127667" y="4853914"/>
                  <a:pt x="11109109" y="4874291"/>
                </a:cubicBezTo>
                <a:cubicBezTo>
                  <a:pt x="11090550" y="4894669"/>
                  <a:pt x="11065352" y="4908160"/>
                  <a:pt x="11033513" y="4914764"/>
                </a:cubicBezTo>
                <a:lnTo>
                  <a:pt x="11075020" y="4958261"/>
                </a:lnTo>
                <a:cubicBezTo>
                  <a:pt x="11083885" y="4958261"/>
                  <a:pt x="11096022" y="4954319"/>
                  <a:pt x="11111434" y="4946434"/>
                </a:cubicBezTo>
                <a:cubicBezTo>
                  <a:pt x="11126845" y="4938550"/>
                  <a:pt x="11142355" y="4926806"/>
                  <a:pt x="11157964" y="4911203"/>
                </a:cubicBezTo>
                <a:cubicBezTo>
                  <a:pt x="11173572" y="4895599"/>
                  <a:pt x="11187574" y="4875751"/>
                  <a:pt x="11199967" y="4851657"/>
                </a:cubicBezTo>
                <a:cubicBezTo>
                  <a:pt x="11212362" y="4827562"/>
                  <a:pt x="11218559" y="4799212"/>
                  <a:pt x="11218559" y="4766606"/>
                </a:cubicBezTo>
                <a:cubicBezTo>
                  <a:pt x="11218559" y="4742698"/>
                  <a:pt x="11216437" y="4718729"/>
                  <a:pt x="11212191" y="4694696"/>
                </a:cubicBezTo>
                <a:cubicBezTo>
                  <a:pt x="11207946" y="4670664"/>
                  <a:pt x="11203168" y="4647949"/>
                  <a:pt x="11197860" y="4626550"/>
                </a:cubicBezTo>
                <a:cubicBezTo>
                  <a:pt x="11193061" y="4607194"/>
                  <a:pt x="11189172" y="4590463"/>
                  <a:pt x="11186197" y="4576358"/>
                </a:cubicBezTo>
                <a:cubicBezTo>
                  <a:pt x="11183222" y="4562253"/>
                  <a:pt x="11181733" y="4549151"/>
                  <a:pt x="11181733" y="4537052"/>
                </a:cubicBezTo>
                <a:cubicBezTo>
                  <a:pt x="11181733" y="4525098"/>
                  <a:pt x="11183102" y="4512880"/>
                  <a:pt x="11185839" y="4500397"/>
                </a:cubicBezTo>
                <a:cubicBezTo>
                  <a:pt x="11188576" y="4487915"/>
                  <a:pt x="11192772" y="4476609"/>
                  <a:pt x="11198428" y="4466480"/>
                </a:cubicBezTo>
                <a:cubicBezTo>
                  <a:pt x="11204083" y="4456351"/>
                  <a:pt x="11211020" y="4448000"/>
                  <a:pt x="11219236" y="4441427"/>
                </a:cubicBezTo>
                <a:cubicBezTo>
                  <a:pt x="11227453" y="4434854"/>
                  <a:pt x="11237169" y="4431298"/>
                  <a:pt x="11248387" y="4430758"/>
                </a:cubicBezTo>
                <a:lnTo>
                  <a:pt x="11290694" y="4430758"/>
                </a:lnTo>
                <a:lnTo>
                  <a:pt x="11324215" y="4430758"/>
                </a:lnTo>
                <a:lnTo>
                  <a:pt x="11336399" y="4430758"/>
                </a:lnTo>
                <a:cubicBezTo>
                  <a:pt x="11338328" y="4431588"/>
                  <a:pt x="11341692" y="4434825"/>
                  <a:pt x="11346492" y="4440470"/>
                </a:cubicBezTo>
                <a:cubicBezTo>
                  <a:pt x="11351293" y="4446116"/>
                  <a:pt x="11356210" y="4452717"/>
                  <a:pt x="11361243" y="4460275"/>
                </a:cubicBezTo>
                <a:cubicBezTo>
                  <a:pt x="11366277" y="4467833"/>
                  <a:pt x="11370397" y="4475113"/>
                  <a:pt x="11373606" y="4482117"/>
                </a:cubicBezTo>
                <a:cubicBezTo>
                  <a:pt x="11376814" y="4489120"/>
                  <a:pt x="11378419" y="4494063"/>
                  <a:pt x="11378419" y="4496945"/>
                </a:cubicBezTo>
                <a:lnTo>
                  <a:pt x="11378419" y="4886134"/>
                </a:lnTo>
                <a:lnTo>
                  <a:pt x="11450080" y="4938355"/>
                </a:lnTo>
                <a:lnTo>
                  <a:pt x="11450080" y="4430758"/>
                </a:lnTo>
                <a:lnTo>
                  <a:pt x="11545794" y="4430758"/>
                </a:lnTo>
                <a:lnTo>
                  <a:pt x="11559375" y="4430758"/>
                </a:lnTo>
                <a:lnTo>
                  <a:pt x="11934469" y="4430758"/>
                </a:lnTo>
                <a:lnTo>
                  <a:pt x="11934469" y="4502903"/>
                </a:lnTo>
                <a:lnTo>
                  <a:pt x="11919229" y="4484061"/>
                </a:lnTo>
                <a:cubicBezTo>
                  <a:pt x="11906653" y="4470422"/>
                  <a:pt x="11889858" y="4463603"/>
                  <a:pt x="11868843" y="4463603"/>
                </a:cubicBezTo>
                <a:cubicBezTo>
                  <a:pt x="11853188" y="4463603"/>
                  <a:pt x="11839526" y="4469041"/>
                  <a:pt x="11827857" y="4479916"/>
                </a:cubicBezTo>
                <a:cubicBezTo>
                  <a:pt x="11816188" y="4490792"/>
                  <a:pt x="11809737" y="4503985"/>
                  <a:pt x="11808503" y="4519495"/>
                </a:cubicBezTo>
                <a:cubicBezTo>
                  <a:pt x="11794652" y="4496033"/>
                  <a:pt x="11777983" y="4480023"/>
                  <a:pt x="11758497" y="4471464"/>
                </a:cubicBezTo>
                <a:cubicBezTo>
                  <a:pt x="11739012" y="4462906"/>
                  <a:pt x="11719456" y="4458626"/>
                  <a:pt x="11699830" y="4458626"/>
                </a:cubicBezTo>
                <a:cubicBezTo>
                  <a:pt x="11681013" y="4458626"/>
                  <a:pt x="11663149" y="4462328"/>
                  <a:pt x="11646240" y="4469730"/>
                </a:cubicBezTo>
                <a:cubicBezTo>
                  <a:pt x="11629330" y="4477133"/>
                  <a:pt x="11614549" y="4487519"/>
                  <a:pt x="11601895" y="4500888"/>
                </a:cubicBezTo>
                <a:cubicBezTo>
                  <a:pt x="11589241" y="4514256"/>
                  <a:pt x="11579136" y="4530051"/>
                  <a:pt x="11571578" y="4548272"/>
                </a:cubicBezTo>
                <a:cubicBezTo>
                  <a:pt x="11564019" y="4566493"/>
                  <a:pt x="11560240" y="4586754"/>
                  <a:pt x="11560240" y="4609055"/>
                </a:cubicBezTo>
                <a:cubicBezTo>
                  <a:pt x="11560240" y="4635046"/>
                  <a:pt x="11564059" y="4658267"/>
                  <a:pt x="11571694" y="4678717"/>
                </a:cubicBezTo>
                <a:cubicBezTo>
                  <a:pt x="11579330" y="4699168"/>
                  <a:pt x="11589757" y="4716341"/>
                  <a:pt x="11602976" y="4730239"/>
                </a:cubicBezTo>
                <a:cubicBezTo>
                  <a:pt x="11616195" y="4744137"/>
                  <a:pt x="11631047" y="4754761"/>
                  <a:pt x="11647530" y="4762112"/>
                </a:cubicBezTo>
                <a:cubicBezTo>
                  <a:pt x="11664015" y="4769462"/>
                  <a:pt x="11681541" y="4773137"/>
                  <a:pt x="11700110" y="4773137"/>
                </a:cubicBezTo>
                <a:cubicBezTo>
                  <a:pt x="11727926" y="4773137"/>
                  <a:pt x="11750218" y="4765528"/>
                  <a:pt x="11766988" y="4750308"/>
                </a:cubicBezTo>
                <a:cubicBezTo>
                  <a:pt x="11783758" y="4735089"/>
                  <a:pt x="11792143" y="4716671"/>
                  <a:pt x="11792143" y="4695054"/>
                </a:cubicBezTo>
                <a:cubicBezTo>
                  <a:pt x="11792143" y="4677709"/>
                  <a:pt x="11786373" y="4661007"/>
                  <a:pt x="11774834" y="4644948"/>
                </a:cubicBezTo>
                <a:cubicBezTo>
                  <a:pt x="11763295" y="4628888"/>
                  <a:pt x="11745505" y="4620858"/>
                  <a:pt x="11721462" y="4620858"/>
                </a:cubicBezTo>
                <a:cubicBezTo>
                  <a:pt x="11702168" y="4620858"/>
                  <a:pt x="11685404" y="4626607"/>
                  <a:pt x="11671169" y="4638105"/>
                </a:cubicBezTo>
                <a:cubicBezTo>
                  <a:pt x="11656935" y="4649603"/>
                  <a:pt x="11649816" y="4665320"/>
                  <a:pt x="11649816" y="4685257"/>
                </a:cubicBezTo>
                <a:cubicBezTo>
                  <a:pt x="11643410" y="4682354"/>
                  <a:pt x="11637495" y="4675200"/>
                  <a:pt x="11632072" y="4663796"/>
                </a:cubicBezTo>
                <a:cubicBezTo>
                  <a:pt x="11626650" y="4652392"/>
                  <a:pt x="11623939" y="4641397"/>
                  <a:pt x="11623939" y="4630811"/>
                </a:cubicBezTo>
                <a:cubicBezTo>
                  <a:pt x="11623939" y="4605763"/>
                  <a:pt x="11632295" y="4585899"/>
                  <a:pt x="11649008" y="4571218"/>
                </a:cubicBezTo>
                <a:cubicBezTo>
                  <a:pt x="11665720" y="4556538"/>
                  <a:pt x="11687523" y="4549198"/>
                  <a:pt x="11714417" y="4549198"/>
                </a:cubicBezTo>
                <a:cubicBezTo>
                  <a:pt x="11732218" y="4549198"/>
                  <a:pt x="11750989" y="4556517"/>
                  <a:pt x="11770729" y="4571156"/>
                </a:cubicBezTo>
                <a:cubicBezTo>
                  <a:pt x="11790468" y="4585795"/>
                  <a:pt x="11805549" y="4610672"/>
                  <a:pt x="11815968" y="4645787"/>
                </a:cubicBezTo>
                <a:lnTo>
                  <a:pt x="11866789" y="4670934"/>
                </a:lnTo>
                <a:cubicBezTo>
                  <a:pt x="11866789" y="4661458"/>
                  <a:pt x="11866624" y="4653654"/>
                  <a:pt x="11866292" y="4647521"/>
                </a:cubicBezTo>
                <a:cubicBezTo>
                  <a:pt x="11865960" y="4641389"/>
                  <a:pt x="11865794" y="4635793"/>
                  <a:pt x="11865794" y="4630734"/>
                </a:cubicBezTo>
                <a:lnTo>
                  <a:pt x="11865794" y="4616084"/>
                </a:lnTo>
                <a:cubicBezTo>
                  <a:pt x="11865794" y="4591192"/>
                  <a:pt x="11868876" y="4575568"/>
                  <a:pt x="11875040" y="4569212"/>
                </a:cubicBezTo>
                <a:cubicBezTo>
                  <a:pt x="11881203" y="4562857"/>
                  <a:pt x="11886612" y="4559679"/>
                  <a:pt x="11891268" y="4559679"/>
                </a:cubicBezTo>
                <a:cubicBezTo>
                  <a:pt x="11895591" y="4559679"/>
                  <a:pt x="11900202" y="4561468"/>
                  <a:pt x="11905101" y="4565045"/>
                </a:cubicBezTo>
                <a:cubicBezTo>
                  <a:pt x="11909999" y="4568621"/>
                  <a:pt x="11914711" y="4573401"/>
                  <a:pt x="11919237" y="4579383"/>
                </a:cubicBezTo>
                <a:cubicBezTo>
                  <a:pt x="11923762" y="4585365"/>
                  <a:pt x="11927432" y="4591145"/>
                  <a:pt x="11930247" y="4596723"/>
                </a:cubicBezTo>
                <a:cubicBezTo>
                  <a:pt x="11933062" y="4602301"/>
                  <a:pt x="11934469" y="4606479"/>
                  <a:pt x="11934469" y="4609257"/>
                </a:cubicBezTo>
                <a:lnTo>
                  <a:pt x="11934469" y="4886072"/>
                </a:lnTo>
                <a:lnTo>
                  <a:pt x="12007125" y="4938355"/>
                </a:lnTo>
                <a:lnTo>
                  <a:pt x="12007125" y="4430758"/>
                </a:lnTo>
                <a:lnTo>
                  <a:pt x="12068673" y="4430758"/>
                </a:lnTo>
                <a:lnTo>
                  <a:pt x="12082047" y="4430758"/>
                </a:lnTo>
                <a:lnTo>
                  <a:pt x="12094519" y="4460166"/>
                </a:lnTo>
                <a:cubicBezTo>
                  <a:pt x="12104970" y="4466273"/>
                  <a:pt x="12117888" y="4471244"/>
                  <a:pt x="12133274" y="4475080"/>
                </a:cubicBezTo>
                <a:cubicBezTo>
                  <a:pt x="12150981" y="4479165"/>
                  <a:pt x="12171994" y="4485471"/>
                  <a:pt x="12196311" y="4493998"/>
                </a:cubicBezTo>
                <a:cubicBezTo>
                  <a:pt x="12220628" y="4502525"/>
                  <a:pt x="12242579" y="4514404"/>
                  <a:pt x="12262164" y="4529634"/>
                </a:cubicBezTo>
                <a:lnTo>
                  <a:pt x="12115779" y="4645912"/>
                </a:lnTo>
                <a:lnTo>
                  <a:pt x="12175511" y="4724586"/>
                </a:lnTo>
                <a:lnTo>
                  <a:pt x="12188186" y="4724586"/>
                </a:lnTo>
                <a:cubicBezTo>
                  <a:pt x="12190860" y="4724586"/>
                  <a:pt x="12192680" y="4724423"/>
                  <a:pt x="12193644" y="4724096"/>
                </a:cubicBezTo>
                <a:cubicBezTo>
                  <a:pt x="12194609" y="4723770"/>
                  <a:pt x="12195070" y="4723606"/>
                  <a:pt x="12195028" y="4723606"/>
                </a:cubicBezTo>
                <a:cubicBezTo>
                  <a:pt x="12209222" y="4723606"/>
                  <a:pt x="12224379" y="4726136"/>
                  <a:pt x="12240500" y="4731196"/>
                </a:cubicBezTo>
                <a:cubicBezTo>
                  <a:pt x="12256622" y="4736255"/>
                  <a:pt x="12271932" y="4742411"/>
                  <a:pt x="12286431" y="4749663"/>
                </a:cubicBezTo>
                <a:cubicBezTo>
                  <a:pt x="12300930" y="4756915"/>
                  <a:pt x="12313394" y="4764377"/>
                  <a:pt x="12323825" y="4772049"/>
                </a:cubicBezTo>
                <a:cubicBezTo>
                  <a:pt x="12334255" y="4779721"/>
                  <a:pt x="12342015" y="4786418"/>
                  <a:pt x="12347105" y="4792141"/>
                </a:cubicBezTo>
                <a:cubicBezTo>
                  <a:pt x="12366119" y="4808626"/>
                  <a:pt x="12380517" y="4824125"/>
                  <a:pt x="12390299" y="4838640"/>
                </a:cubicBezTo>
                <a:cubicBezTo>
                  <a:pt x="12400081" y="4853155"/>
                  <a:pt x="12408414" y="4866679"/>
                  <a:pt x="12415298" y="4879214"/>
                </a:cubicBezTo>
                <a:cubicBezTo>
                  <a:pt x="12418471" y="4886170"/>
                  <a:pt x="12425035" y="4893863"/>
                  <a:pt x="12434994" y="4902292"/>
                </a:cubicBezTo>
                <a:cubicBezTo>
                  <a:pt x="12444952" y="4910721"/>
                  <a:pt x="12449930" y="4914282"/>
                  <a:pt x="12449930" y="4912975"/>
                </a:cubicBezTo>
                <a:lnTo>
                  <a:pt x="12477254" y="4938355"/>
                </a:lnTo>
                <a:lnTo>
                  <a:pt x="12477254" y="4430758"/>
                </a:lnTo>
                <a:lnTo>
                  <a:pt x="12560206" y="4430758"/>
                </a:lnTo>
                <a:lnTo>
                  <a:pt x="12517641" y="4364074"/>
                </a:lnTo>
                <a:lnTo>
                  <a:pt x="12049658" y="4364074"/>
                </a:lnTo>
                <a:lnTo>
                  <a:pt x="12031863" y="4364074"/>
                </a:lnTo>
                <a:lnTo>
                  <a:pt x="11516827" y="4364074"/>
                </a:lnTo>
                <a:lnTo>
                  <a:pt x="11508999" y="4364074"/>
                </a:lnTo>
                <a:lnTo>
                  <a:pt x="11446394" y="4364074"/>
                </a:lnTo>
                <a:lnTo>
                  <a:pt x="11443781" y="4355723"/>
                </a:lnTo>
                <a:cubicBezTo>
                  <a:pt x="11440692" y="4343334"/>
                  <a:pt x="11435403" y="4328244"/>
                  <a:pt x="11427911" y="4310453"/>
                </a:cubicBezTo>
                <a:cubicBezTo>
                  <a:pt x="11420421" y="4292662"/>
                  <a:pt x="11403923" y="4278687"/>
                  <a:pt x="11378419" y="4268526"/>
                </a:cubicBezTo>
                <a:lnTo>
                  <a:pt x="11378419" y="4385804"/>
                </a:lnTo>
                <a:lnTo>
                  <a:pt x="11369250" y="4378504"/>
                </a:lnTo>
                <a:cubicBezTo>
                  <a:pt x="11363834" y="4374343"/>
                  <a:pt x="11357414" y="4369533"/>
                  <a:pt x="11349992" y="4364074"/>
                </a:cubicBezTo>
                <a:lnTo>
                  <a:pt x="11281652" y="4364074"/>
                </a:lnTo>
                <a:lnTo>
                  <a:pt x="11248643" y="4364074"/>
                </a:lnTo>
                <a:lnTo>
                  <a:pt x="10589625" y="4364074"/>
                </a:lnTo>
                <a:lnTo>
                  <a:pt x="10585152" y="4364074"/>
                </a:lnTo>
                <a:lnTo>
                  <a:pt x="10140383" y="4364074"/>
                </a:lnTo>
                <a:lnTo>
                  <a:pt x="10126381" y="4364074"/>
                </a:lnTo>
                <a:lnTo>
                  <a:pt x="10047168" y="4364074"/>
                </a:lnTo>
                <a:lnTo>
                  <a:pt x="10021819" y="4329612"/>
                </a:lnTo>
                <a:cubicBezTo>
                  <a:pt x="10048806" y="4297224"/>
                  <a:pt x="10078602" y="4272642"/>
                  <a:pt x="10111209" y="4255868"/>
                </a:cubicBezTo>
                <a:cubicBezTo>
                  <a:pt x="10143815" y="4239093"/>
                  <a:pt x="10179661" y="4230705"/>
                  <a:pt x="10218746" y="4230705"/>
                </a:cubicBezTo>
                <a:cubicBezTo>
                  <a:pt x="10240301" y="4230705"/>
                  <a:pt x="10261406" y="4233248"/>
                  <a:pt x="10282064" y="4238333"/>
                </a:cubicBezTo>
                <a:cubicBezTo>
                  <a:pt x="10302721" y="4243419"/>
                  <a:pt x="10323109" y="4250591"/>
                  <a:pt x="10343228" y="4259849"/>
                </a:cubicBezTo>
                <a:cubicBezTo>
                  <a:pt x="10363345" y="4269107"/>
                  <a:pt x="10383023" y="4279570"/>
                  <a:pt x="10402261" y="4291239"/>
                </a:cubicBezTo>
                <a:cubicBezTo>
                  <a:pt x="10421497" y="4302908"/>
                  <a:pt x="10447248" y="4316233"/>
                  <a:pt x="10479512" y="4331214"/>
                </a:cubicBezTo>
                <a:lnTo>
                  <a:pt x="10479512" y="4276644"/>
                </a:lnTo>
                <a:cubicBezTo>
                  <a:pt x="10451353" y="4255536"/>
                  <a:pt x="10426031" y="4237253"/>
                  <a:pt x="10403544" y="4221795"/>
                </a:cubicBezTo>
                <a:cubicBezTo>
                  <a:pt x="10381056" y="4206337"/>
                  <a:pt x="10358781" y="4193069"/>
                  <a:pt x="10336719" y="4181991"/>
                </a:cubicBezTo>
                <a:cubicBezTo>
                  <a:pt x="10314657" y="4170913"/>
                  <a:pt x="10291975" y="4162494"/>
                  <a:pt x="10268674" y="4156736"/>
                </a:cubicBezTo>
                <a:cubicBezTo>
                  <a:pt x="10245373" y="4150976"/>
                  <a:pt x="10220276" y="4148097"/>
                  <a:pt x="10193382" y="4148097"/>
                </a:cubicBezTo>
                <a:close/>
                <a:moveTo>
                  <a:pt x="8602707" y="4148097"/>
                </a:moveTo>
                <a:cubicBezTo>
                  <a:pt x="8576197" y="4148097"/>
                  <a:pt x="8551087" y="4150642"/>
                  <a:pt x="8527376" y="4155732"/>
                </a:cubicBezTo>
                <a:cubicBezTo>
                  <a:pt x="8503666" y="4160823"/>
                  <a:pt x="8481106" y="4169322"/>
                  <a:pt x="8459696" y="4181229"/>
                </a:cubicBezTo>
                <a:cubicBezTo>
                  <a:pt x="8438288" y="4193136"/>
                  <a:pt x="8417990" y="4208198"/>
                  <a:pt x="8398805" y="4226413"/>
                </a:cubicBezTo>
                <a:cubicBezTo>
                  <a:pt x="8379620" y="4244629"/>
                  <a:pt x="8359691" y="4269206"/>
                  <a:pt x="8339018" y="4300142"/>
                </a:cubicBezTo>
                <a:lnTo>
                  <a:pt x="8397569" y="4364074"/>
                </a:lnTo>
                <a:lnTo>
                  <a:pt x="8295463" y="4364074"/>
                </a:lnTo>
                <a:lnTo>
                  <a:pt x="8289254" y="4364074"/>
                </a:lnTo>
                <a:lnTo>
                  <a:pt x="8251064" y="4364074"/>
                </a:lnTo>
                <a:cubicBezTo>
                  <a:pt x="8250762" y="4362560"/>
                  <a:pt x="8249293" y="4357022"/>
                  <a:pt x="8246655" y="4347458"/>
                </a:cubicBezTo>
                <a:cubicBezTo>
                  <a:pt x="8244016" y="4337893"/>
                  <a:pt x="8240626" y="4327941"/>
                  <a:pt x="8236484" y="4317599"/>
                </a:cubicBezTo>
                <a:cubicBezTo>
                  <a:pt x="8232342" y="4307257"/>
                  <a:pt x="8227112" y="4297639"/>
                  <a:pt x="8220793" y="4288743"/>
                </a:cubicBezTo>
                <a:cubicBezTo>
                  <a:pt x="8214473" y="4279848"/>
                  <a:pt x="8201983" y="4273441"/>
                  <a:pt x="8183322" y="4269522"/>
                </a:cubicBezTo>
                <a:lnTo>
                  <a:pt x="8183322" y="4780616"/>
                </a:lnTo>
                <a:lnTo>
                  <a:pt x="8173163" y="4768624"/>
                </a:lnTo>
                <a:cubicBezTo>
                  <a:pt x="8164524" y="4758829"/>
                  <a:pt x="8155003" y="4748395"/>
                  <a:pt x="8144599" y="4737323"/>
                </a:cubicBezTo>
                <a:cubicBezTo>
                  <a:pt x="8123791" y="4715178"/>
                  <a:pt x="8096524" y="4696247"/>
                  <a:pt x="8062798" y="4680529"/>
                </a:cubicBezTo>
                <a:cubicBezTo>
                  <a:pt x="8091942" y="4669954"/>
                  <a:pt x="8115997" y="4650541"/>
                  <a:pt x="8134965" y="4622289"/>
                </a:cubicBezTo>
                <a:cubicBezTo>
                  <a:pt x="8153932" y="4594038"/>
                  <a:pt x="8163416" y="4562054"/>
                  <a:pt x="8163416" y="4526337"/>
                </a:cubicBezTo>
                <a:cubicBezTo>
                  <a:pt x="8163416" y="4505851"/>
                  <a:pt x="8159616" y="4486111"/>
                  <a:pt x="8152017" y="4467117"/>
                </a:cubicBezTo>
                <a:cubicBezTo>
                  <a:pt x="8144417" y="4448124"/>
                  <a:pt x="8133798" y="4430930"/>
                  <a:pt x="8120160" y="4415534"/>
                </a:cubicBezTo>
                <a:cubicBezTo>
                  <a:pt x="8106521" y="4400138"/>
                  <a:pt x="8089703" y="4387878"/>
                  <a:pt x="8069703" y="4378755"/>
                </a:cubicBezTo>
                <a:cubicBezTo>
                  <a:pt x="8049704" y="4369631"/>
                  <a:pt x="8027844" y="4365069"/>
                  <a:pt x="8004123" y="4365069"/>
                </a:cubicBezTo>
                <a:cubicBezTo>
                  <a:pt x="7981501" y="4365069"/>
                  <a:pt x="7960219" y="4368677"/>
                  <a:pt x="7940277" y="4375893"/>
                </a:cubicBezTo>
                <a:cubicBezTo>
                  <a:pt x="7920335" y="4383109"/>
                  <a:pt x="7903034" y="4392642"/>
                  <a:pt x="7888374" y="4404492"/>
                </a:cubicBezTo>
                <a:cubicBezTo>
                  <a:pt x="7873715" y="4416342"/>
                  <a:pt x="7862144" y="4430030"/>
                  <a:pt x="7853663" y="4445556"/>
                </a:cubicBezTo>
                <a:cubicBezTo>
                  <a:pt x="7845183" y="4461081"/>
                  <a:pt x="7840943" y="4477205"/>
                  <a:pt x="7840943" y="4493928"/>
                </a:cubicBezTo>
                <a:cubicBezTo>
                  <a:pt x="7840943" y="4517203"/>
                  <a:pt x="7846982" y="4536215"/>
                  <a:pt x="7859060" y="4550963"/>
                </a:cubicBezTo>
                <a:cubicBezTo>
                  <a:pt x="7871138" y="4565711"/>
                  <a:pt x="7888198" y="4573085"/>
                  <a:pt x="7910240" y="4573085"/>
                </a:cubicBezTo>
                <a:cubicBezTo>
                  <a:pt x="7923696" y="4573085"/>
                  <a:pt x="7935518" y="4570627"/>
                  <a:pt x="7945704" y="4565713"/>
                </a:cubicBezTo>
                <a:cubicBezTo>
                  <a:pt x="7955890" y="4560799"/>
                  <a:pt x="7964322" y="4554998"/>
                  <a:pt x="7970999" y="4548311"/>
                </a:cubicBezTo>
                <a:cubicBezTo>
                  <a:pt x="7977676" y="4541624"/>
                  <a:pt x="7982717" y="4534110"/>
                  <a:pt x="7986122" y="4525770"/>
                </a:cubicBezTo>
                <a:cubicBezTo>
                  <a:pt x="7989528" y="4517429"/>
                  <a:pt x="7991231" y="4509739"/>
                  <a:pt x="7991231" y="4502699"/>
                </a:cubicBezTo>
                <a:cubicBezTo>
                  <a:pt x="7991231" y="4488153"/>
                  <a:pt x="7987250" y="4476132"/>
                  <a:pt x="7979288" y="4466636"/>
                </a:cubicBezTo>
                <a:cubicBezTo>
                  <a:pt x="7971325" y="4457139"/>
                  <a:pt x="7964281" y="4451846"/>
                  <a:pt x="7958153" y="4450757"/>
                </a:cubicBezTo>
                <a:cubicBezTo>
                  <a:pt x="7964343" y="4448705"/>
                  <a:pt x="7973212" y="4445522"/>
                  <a:pt x="7984762" y="4441209"/>
                </a:cubicBezTo>
                <a:cubicBezTo>
                  <a:pt x="7996311" y="4436896"/>
                  <a:pt x="8008228" y="4434740"/>
                  <a:pt x="8020514" y="4434740"/>
                </a:cubicBezTo>
                <a:cubicBezTo>
                  <a:pt x="8032396" y="4434740"/>
                  <a:pt x="8042649" y="4436748"/>
                  <a:pt x="8051275" y="4440766"/>
                </a:cubicBezTo>
                <a:cubicBezTo>
                  <a:pt x="8059901" y="4444783"/>
                  <a:pt x="8066821" y="4449949"/>
                  <a:pt x="8072036" y="4456263"/>
                </a:cubicBezTo>
                <a:cubicBezTo>
                  <a:pt x="8077251" y="4462576"/>
                  <a:pt x="8081177" y="4469982"/>
                  <a:pt x="8083816" y="4478478"/>
                </a:cubicBezTo>
                <a:cubicBezTo>
                  <a:pt x="8086454" y="4486974"/>
                  <a:pt x="8087774" y="4495452"/>
                  <a:pt x="8087774" y="4503912"/>
                </a:cubicBezTo>
                <a:cubicBezTo>
                  <a:pt x="8087774" y="4523476"/>
                  <a:pt x="8083028" y="4540829"/>
                  <a:pt x="8073537" y="4555970"/>
                </a:cubicBezTo>
                <a:cubicBezTo>
                  <a:pt x="8064045" y="4571112"/>
                  <a:pt x="8050969" y="4583934"/>
                  <a:pt x="8034308" y="4594437"/>
                </a:cubicBezTo>
                <a:cubicBezTo>
                  <a:pt x="8017648" y="4604939"/>
                  <a:pt x="7998701" y="4612964"/>
                  <a:pt x="7977468" y="4618510"/>
                </a:cubicBezTo>
                <a:cubicBezTo>
                  <a:pt x="7956235" y="4624057"/>
                  <a:pt x="7933867" y="4626830"/>
                  <a:pt x="7910364" y="4626830"/>
                </a:cubicBezTo>
                <a:cubicBezTo>
                  <a:pt x="7903117" y="4626830"/>
                  <a:pt x="7894335" y="4626224"/>
                  <a:pt x="7884020" y="4625011"/>
                </a:cubicBezTo>
                <a:cubicBezTo>
                  <a:pt x="7873704" y="4623798"/>
                  <a:pt x="7856722" y="4622455"/>
                  <a:pt x="7833073" y="4620983"/>
                </a:cubicBezTo>
                <a:lnTo>
                  <a:pt x="7909120" y="4735317"/>
                </a:lnTo>
                <a:lnTo>
                  <a:pt x="7928901" y="4735317"/>
                </a:lnTo>
                <a:cubicBezTo>
                  <a:pt x="7969086" y="4735317"/>
                  <a:pt x="8006477" y="4742237"/>
                  <a:pt x="8041073" y="4756078"/>
                </a:cubicBezTo>
                <a:cubicBezTo>
                  <a:pt x="8075670" y="4769918"/>
                  <a:pt x="8109442" y="4787922"/>
                  <a:pt x="8142391" y="4810088"/>
                </a:cubicBezTo>
                <a:lnTo>
                  <a:pt x="8141426" y="4810088"/>
                </a:lnTo>
                <a:cubicBezTo>
                  <a:pt x="8157973" y="4836193"/>
                  <a:pt x="8170761" y="4855788"/>
                  <a:pt x="8179791" y="4868872"/>
                </a:cubicBezTo>
                <a:cubicBezTo>
                  <a:pt x="8184307" y="4875414"/>
                  <a:pt x="8189822" y="4881626"/>
                  <a:pt x="8196338" y="4887510"/>
                </a:cubicBezTo>
                <a:lnTo>
                  <a:pt x="8218114" y="4903602"/>
                </a:lnTo>
                <a:lnTo>
                  <a:pt x="8206276" y="4909850"/>
                </a:lnTo>
                <a:lnTo>
                  <a:pt x="8254983" y="4937360"/>
                </a:lnTo>
                <a:lnTo>
                  <a:pt x="8254983" y="4430758"/>
                </a:lnTo>
                <a:lnTo>
                  <a:pt x="8326049" y="4430758"/>
                </a:lnTo>
                <a:lnTo>
                  <a:pt x="8336954" y="4430758"/>
                </a:lnTo>
                <a:lnTo>
                  <a:pt x="8399513" y="4430758"/>
                </a:lnTo>
                <a:lnTo>
                  <a:pt x="8399513" y="4886134"/>
                </a:lnTo>
                <a:lnTo>
                  <a:pt x="8471174" y="4938355"/>
                </a:lnTo>
                <a:lnTo>
                  <a:pt x="8471174" y="4430758"/>
                </a:lnTo>
                <a:lnTo>
                  <a:pt x="8564313" y="4430758"/>
                </a:lnTo>
                <a:lnTo>
                  <a:pt x="8569398" y="4430758"/>
                </a:lnTo>
                <a:lnTo>
                  <a:pt x="8584250" y="4471581"/>
                </a:lnTo>
                <a:cubicBezTo>
                  <a:pt x="8594544" y="4475324"/>
                  <a:pt x="8604109" y="4478042"/>
                  <a:pt x="8612942" y="4479738"/>
                </a:cubicBezTo>
                <a:cubicBezTo>
                  <a:pt x="8621776" y="4481433"/>
                  <a:pt x="8631075" y="4483260"/>
                  <a:pt x="8640842" y="4485219"/>
                </a:cubicBezTo>
                <a:cubicBezTo>
                  <a:pt x="8657098" y="4488464"/>
                  <a:pt x="8674378" y="4492453"/>
                  <a:pt x="8692682" y="4497186"/>
                </a:cubicBezTo>
                <a:cubicBezTo>
                  <a:pt x="8710986" y="4501919"/>
                  <a:pt x="8727794" y="4508264"/>
                  <a:pt x="8743107" y="4516221"/>
                </a:cubicBezTo>
                <a:cubicBezTo>
                  <a:pt x="8758420" y="4524178"/>
                  <a:pt x="8770880" y="4534118"/>
                  <a:pt x="8780485" y="4546041"/>
                </a:cubicBezTo>
                <a:cubicBezTo>
                  <a:pt x="8790090" y="4557964"/>
                  <a:pt x="8794894" y="4572779"/>
                  <a:pt x="8794894" y="4590487"/>
                </a:cubicBezTo>
                <a:cubicBezTo>
                  <a:pt x="8794894" y="4595826"/>
                  <a:pt x="8794411" y="4600424"/>
                  <a:pt x="8793447" y="4604281"/>
                </a:cubicBezTo>
                <a:cubicBezTo>
                  <a:pt x="8792482" y="4608137"/>
                  <a:pt x="8792944" y="4609651"/>
                  <a:pt x="8794832" y="4608822"/>
                </a:cubicBezTo>
                <a:cubicBezTo>
                  <a:pt x="8790207" y="4607070"/>
                  <a:pt x="8784129" y="4605818"/>
                  <a:pt x="8776597" y="4605066"/>
                </a:cubicBezTo>
                <a:cubicBezTo>
                  <a:pt x="8769065" y="4604314"/>
                  <a:pt x="8761893" y="4603938"/>
                  <a:pt x="8755082" y="4603938"/>
                </a:cubicBezTo>
                <a:cubicBezTo>
                  <a:pt x="8735974" y="4603938"/>
                  <a:pt x="8719583" y="4607365"/>
                  <a:pt x="8705908" y="4614218"/>
                </a:cubicBezTo>
                <a:cubicBezTo>
                  <a:pt x="8692234" y="4621071"/>
                  <a:pt x="8680922" y="4629342"/>
                  <a:pt x="8671976" y="4639030"/>
                </a:cubicBezTo>
                <a:cubicBezTo>
                  <a:pt x="8663028" y="4648719"/>
                  <a:pt x="8656562" y="4659371"/>
                  <a:pt x="8652575" y="4670988"/>
                </a:cubicBezTo>
                <a:cubicBezTo>
                  <a:pt x="8648588" y="4682605"/>
                  <a:pt x="8646596" y="4693234"/>
                  <a:pt x="8646596" y="4702876"/>
                </a:cubicBezTo>
                <a:cubicBezTo>
                  <a:pt x="8646596" y="4727354"/>
                  <a:pt x="8656035" y="4748336"/>
                  <a:pt x="8674914" y="4765821"/>
                </a:cubicBezTo>
                <a:cubicBezTo>
                  <a:pt x="8693794" y="4783305"/>
                  <a:pt x="8716256" y="4792048"/>
                  <a:pt x="8742298" y="4792048"/>
                </a:cubicBezTo>
                <a:cubicBezTo>
                  <a:pt x="8752978" y="4792048"/>
                  <a:pt x="8763772" y="4789863"/>
                  <a:pt x="8774684" y="4785493"/>
                </a:cubicBezTo>
                <a:cubicBezTo>
                  <a:pt x="8785596" y="4781123"/>
                  <a:pt x="8795650" y="4775221"/>
                  <a:pt x="8804846" y="4767788"/>
                </a:cubicBezTo>
                <a:cubicBezTo>
                  <a:pt x="8814042" y="4760354"/>
                  <a:pt x="8822383" y="4751461"/>
                  <a:pt x="8829868" y="4741109"/>
                </a:cubicBezTo>
                <a:cubicBezTo>
                  <a:pt x="8837354" y="4730757"/>
                  <a:pt x="8841864" y="4721714"/>
                  <a:pt x="8843398" y="4713980"/>
                </a:cubicBezTo>
                <a:cubicBezTo>
                  <a:pt x="8851340" y="4718925"/>
                  <a:pt x="8862047" y="4729371"/>
                  <a:pt x="8875520" y="4745316"/>
                </a:cubicBezTo>
                <a:cubicBezTo>
                  <a:pt x="8888992" y="4761261"/>
                  <a:pt x="8900730" y="4778938"/>
                  <a:pt x="8910736" y="4798346"/>
                </a:cubicBezTo>
                <a:cubicBezTo>
                  <a:pt x="8920740" y="4817755"/>
                  <a:pt x="8928591" y="4836805"/>
                  <a:pt x="8934288" y="4855498"/>
                </a:cubicBezTo>
                <a:cubicBezTo>
                  <a:pt x="8939986" y="4874190"/>
                  <a:pt x="8942834" y="4889467"/>
                  <a:pt x="8942834" y="4901328"/>
                </a:cubicBezTo>
                <a:lnTo>
                  <a:pt x="8993951" y="4940346"/>
                </a:lnTo>
                <a:lnTo>
                  <a:pt x="8993951" y="4430758"/>
                </a:lnTo>
                <a:lnTo>
                  <a:pt x="9088422" y="4430758"/>
                </a:lnTo>
                <a:lnTo>
                  <a:pt x="9098378" y="4430758"/>
                </a:lnTo>
                <a:lnTo>
                  <a:pt x="9380476" y="4430758"/>
                </a:lnTo>
                <a:lnTo>
                  <a:pt x="9380476" y="4442438"/>
                </a:lnTo>
                <a:lnTo>
                  <a:pt x="9104315" y="4604343"/>
                </a:lnTo>
                <a:lnTo>
                  <a:pt x="9160658" y="4684028"/>
                </a:lnTo>
                <a:cubicBezTo>
                  <a:pt x="9216030" y="4691285"/>
                  <a:pt x="9264419" y="4712640"/>
                  <a:pt x="9305822" y="4748092"/>
                </a:cubicBezTo>
                <a:cubicBezTo>
                  <a:pt x="9347225" y="4783544"/>
                  <a:pt x="9379346" y="4837852"/>
                  <a:pt x="9402186" y="4911016"/>
                </a:cubicBezTo>
                <a:lnTo>
                  <a:pt x="9453055" y="4937360"/>
                </a:lnTo>
                <a:lnTo>
                  <a:pt x="9453132" y="4521962"/>
                </a:lnTo>
                <a:lnTo>
                  <a:pt x="9467340" y="4522961"/>
                </a:lnTo>
                <a:cubicBezTo>
                  <a:pt x="9475185" y="4524048"/>
                  <a:pt x="9483136" y="4525679"/>
                  <a:pt x="9491194" y="4527854"/>
                </a:cubicBezTo>
                <a:cubicBezTo>
                  <a:pt x="9507311" y="4532203"/>
                  <a:pt x="9521703" y="4538159"/>
                  <a:pt x="9534373" y="4545722"/>
                </a:cubicBezTo>
                <a:cubicBezTo>
                  <a:pt x="9547042" y="4553285"/>
                  <a:pt x="9557073" y="4561914"/>
                  <a:pt x="9564465" y="4571607"/>
                </a:cubicBezTo>
                <a:cubicBezTo>
                  <a:pt x="9571857" y="4581301"/>
                  <a:pt x="9575553" y="4591202"/>
                  <a:pt x="9575553" y="4601310"/>
                </a:cubicBezTo>
                <a:cubicBezTo>
                  <a:pt x="9575553" y="4610081"/>
                  <a:pt x="9574936" y="4616535"/>
                  <a:pt x="9573702" y="4620672"/>
                </a:cubicBezTo>
                <a:cubicBezTo>
                  <a:pt x="9574262" y="4619179"/>
                  <a:pt x="9570978" y="4617178"/>
                  <a:pt x="9563850" y="4614669"/>
                </a:cubicBezTo>
                <a:cubicBezTo>
                  <a:pt x="9556723" y="4612160"/>
                  <a:pt x="9549950" y="4610905"/>
                  <a:pt x="9543533" y="4610905"/>
                </a:cubicBezTo>
                <a:cubicBezTo>
                  <a:pt x="9532107" y="4610905"/>
                  <a:pt x="9521913" y="4613446"/>
                  <a:pt x="9512951" y="4618526"/>
                </a:cubicBezTo>
                <a:cubicBezTo>
                  <a:pt x="9503988" y="4623606"/>
                  <a:pt x="9496697" y="4629907"/>
                  <a:pt x="9491078" y="4637429"/>
                </a:cubicBezTo>
                <a:cubicBezTo>
                  <a:pt x="9485458" y="4644950"/>
                  <a:pt x="9481379" y="4652715"/>
                  <a:pt x="9478839" y="4660725"/>
                </a:cubicBezTo>
                <a:cubicBezTo>
                  <a:pt x="9476298" y="4668733"/>
                  <a:pt x="9475029" y="4676330"/>
                  <a:pt x="9475029" y="4683515"/>
                </a:cubicBezTo>
                <a:cubicBezTo>
                  <a:pt x="9475029" y="4705142"/>
                  <a:pt x="9482584" y="4721836"/>
                  <a:pt x="9497695" y="4733598"/>
                </a:cubicBezTo>
                <a:cubicBezTo>
                  <a:pt x="9512806" y="4745360"/>
                  <a:pt x="9528396" y="4751241"/>
                  <a:pt x="9544466" y="4751241"/>
                </a:cubicBezTo>
                <a:cubicBezTo>
                  <a:pt x="9561323" y="4751241"/>
                  <a:pt x="9575946" y="4746542"/>
                  <a:pt x="9588336" y="4737144"/>
                </a:cubicBezTo>
                <a:cubicBezTo>
                  <a:pt x="9600725" y="4727746"/>
                  <a:pt x="9610707" y="4716492"/>
                  <a:pt x="9618280" y="4703382"/>
                </a:cubicBezTo>
                <a:cubicBezTo>
                  <a:pt x="9625854" y="4690272"/>
                  <a:pt x="9631574" y="4676499"/>
                  <a:pt x="9635441" y="4662062"/>
                </a:cubicBezTo>
                <a:cubicBezTo>
                  <a:pt x="9639308" y="4647625"/>
                  <a:pt x="9641242" y="4634627"/>
                  <a:pt x="9641242" y="4623067"/>
                </a:cubicBezTo>
                <a:cubicBezTo>
                  <a:pt x="9641242" y="4603099"/>
                  <a:pt x="9637108" y="4582923"/>
                  <a:pt x="9628840" y="4562541"/>
                </a:cubicBezTo>
                <a:cubicBezTo>
                  <a:pt x="9620571" y="4542158"/>
                  <a:pt x="9608094" y="4523261"/>
                  <a:pt x="9591407" y="4505848"/>
                </a:cubicBezTo>
                <a:cubicBezTo>
                  <a:pt x="9574721" y="4488436"/>
                  <a:pt x="9554050" y="4473211"/>
                  <a:pt x="9529396" y="4460174"/>
                </a:cubicBezTo>
                <a:cubicBezTo>
                  <a:pt x="9504742" y="4447137"/>
                  <a:pt x="9479321" y="4438425"/>
                  <a:pt x="9453132" y="4434040"/>
                </a:cubicBezTo>
                <a:lnTo>
                  <a:pt x="9453132" y="4430758"/>
                </a:lnTo>
                <a:lnTo>
                  <a:pt x="9714660" y="4430758"/>
                </a:lnTo>
                <a:lnTo>
                  <a:pt x="9673153" y="4364074"/>
                </a:lnTo>
                <a:lnTo>
                  <a:pt x="9056872" y="4364074"/>
                </a:lnTo>
                <a:lnTo>
                  <a:pt x="9051626" y="4364074"/>
                </a:lnTo>
                <a:lnTo>
                  <a:pt x="8549708" y="4364074"/>
                </a:lnTo>
                <a:lnTo>
                  <a:pt x="8527518" y="4364074"/>
                </a:lnTo>
                <a:lnTo>
                  <a:pt x="8456494" y="4364074"/>
                </a:lnTo>
                <a:lnTo>
                  <a:pt x="8431144" y="4329612"/>
                </a:lnTo>
                <a:cubicBezTo>
                  <a:pt x="8458131" y="4297224"/>
                  <a:pt x="8487928" y="4272642"/>
                  <a:pt x="8520534" y="4255868"/>
                </a:cubicBezTo>
                <a:cubicBezTo>
                  <a:pt x="8553140" y="4239093"/>
                  <a:pt x="8588986" y="4230705"/>
                  <a:pt x="8628071" y="4230705"/>
                </a:cubicBezTo>
                <a:cubicBezTo>
                  <a:pt x="8649626" y="4230705"/>
                  <a:pt x="8670732" y="4233248"/>
                  <a:pt x="8691389" y="4238333"/>
                </a:cubicBezTo>
                <a:cubicBezTo>
                  <a:pt x="8712046" y="4243419"/>
                  <a:pt x="8732434" y="4250591"/>
                  <a:pt x="8752552" y="4259849"/>
                </a:cubicBezTo>
                <a:cubicBezTo>
                  <a:pt x="8772670" y="4269107"/>
                  <a:pt x="8792348" y="4279570"/>
                  <a:pt x="8811586" y="4291239"/>
                </a:cubicBezTo>
                <a:cubicBezTo>
                  <a:pt x="8830822" y="4302908"/>
                  <a:pt x="8856573" y="4316233"/>
                  <a:pt x="8888836" y="4331214"/>
                </a:cubicBezTo>
                <a:lnTo>
                  <a:pt x="8888836" y="4276644"/>
                </a:lnTo>
                <a:cubicBezTo>
                  <a:pt x="8860678" y="4255536"/>
                  <a:pt x="8835356" y="4237253"/>
                  <a:pt x="8812868" y="4221795"/>
                </a:cubicBezTo>
                <a:cubicBezTo>
                  <a:pt x="8790381" y="4206337"/>
                  <a:pt x="8768106" y="4193069"/>
                  <a:pt x="8746044" y="4181991"/>
                </a:cubicBezTo>
                <a:cubicBezTo>
                  <a:pt x="8723982" y="4170913"/>
                  <a:pt x="8701300" y="4162494"/>
                  <a:pt x="8677999" y="4156736"/>
                </a:cubicBezTo>
                <a:cubicBezTo>
                  <a:pt x="8654698" y="4150976"/>
                  <a:pt x="8629600" y="4148097"/>
                  <a:pt x="8602707" y="4148097"/>
                </a:cubicBezTo>
                <a:close/>
                <a:moveTo>
                  <a:pt x="6440533" y="4148097"/>
                </a:moveTo>
                <a:cubicBezTo>
                  <a:pt x="6414022" y="4148097"/>
                  <a:pt x="6388912" y="4150642"/>
                  <a:pt x="6365201" y="4155732"/>
                </a:cubicBezTo>
                <a:cubicBezTo>
                  <a:pt x="6341491" y="4160823"/>
                  <a:pt x="6318931" y="4169322"/>
                  <a:pt x="6297522" y="4181229"/>
                </a:cubicBezTo>
                <a:cubicBezTo>
                  <a:pt x="6276113" y="4193136"/>
                  <a:pt x="6255816" y="4208198"/>
                  <a:pt x="6236630" y="4226413"/>
                </a:cubicBezTo>
                <a:cubicBezTo>
                  <a:pt x="6217445" y="4244629"/>
                  <a:pt x="6197516" y="4269206"/>
                  <a:pt x="6176844" y="4300142"/>
                </a:cubicBezTo>
                <a:lnTo>
                  <a:pt x="6235394" y="4364074"/>
                </a:lnTo>
                <a:lnTo>
                  <a:pt x="6135202" y="4364074"/>
                </a:lnTo>
                <a:lnTo>
                  <a:pt x="6127079" y="4364074"/>
                </a:lnTo>
                <a:lnTo>
                  <a:pt x="6064770" y="4364074"/>
                </a:lnTo>
                <a:lnTo>
                  <a:pt x="6062157" y="4355723"/>
                </a:lnTo>
                <a:cubicBezTo>
                  <a:pt x="6059068" y="4343334"/>
                  <a:pt x="6053777" y="4328244"/>
                  <a:pt x="6046287" y="4310453"/>
                </a:cubicBezTo>
                <a:cubicBezTo>
                  <a:pt x="6038796" y="4292662"/>
                  <a:pt x="6022299" y="4278687"/>
                  <a:pt x="5996795" y="4268526"/>
                </a:cubicBezTo>
                <a:lnTo>
                  <a:pt x="5996795" y="4385804"/>
                </a:lnTo>
                <a:lnTo>
                  <a:pt x="5987626" y="4378504"/>
                </a:lnTo>
                <a:cubicBezTo>
                  <a:pt x="5982210" y="4374343"/>
                  <a:pt x="5975790" y="4369533"/>
                  <a:pt x="5968367" y="4364074"/>
                </a:cubicBezTo>
                <a:lnTo>
                  <a:pt x="5901254" y="4364074"/>
                </a:lnTo>
                <a:lnTo>
                  <a:pt x="5867018" y="4364074"/>
                </a:lnTo>
                <a:lnTo>
                  <a:pt x="5286176" y="4364074"/>
                </a:lnTo>
                <a:lnTo>
                  <a:pt x="5279727" y="4364074"/>
                </a:lnTo>
                <a:lnTo>
                  <a:pt x="4823815" y="4364074"/>
                </a:lnTo>
                <a:lnTo>
                  <a:pt x="4820973" y="4364074"/>
                </a:lnTo>
                <a:lnTo>
                  <a:pt x="4307106" y="4364074"/>
                </a:lnTo>
                <a:lnTo>
                  <a:pt x="4344848" y="4430758"/>
                </a:lnTo>
                <a:lnTo>
                  <a:pt x="4355159" y="4430758"/>
                </a:lnTo>
                <a:lnTo>
                  <a:pt x="4361100" y="4453743"/>
                </a:lnTo>
                <a:cubicBezTo>
                  <a:pt x="4375883" y="4462794"/>
                  <a:pt x="4389424" y="4469155"/>
                  <a:pt x="4401720" y="4472825"/>
                </a:cubicBezTo>
                <a:cubicBezTo>
                  <a:pt x="4414016" y="4476495"/>
                  <a:pt x="4427001" y="4479699"/>
                  <a:pt x="4440676" y="4482436"/>
                </a:cubicBezTo>
                <a:cubicBezTo>
                  <a:pt x="4450982" y="4485152"/>
                  <a:pt x="4462321" y="4488356"/>
                  <a:pt x="4474695" y="4492046"/>
                </a:cubicBezTo>
                <a:cubicBezTo>
                  <a:pt x="4487069" y="4495737"/>
                  <a:pt x="4497405" y="4500455"/>
                  <a:pt x="4505704" y="4506198"/>
                </a:cubicBezTo>
                <a:cubicBezTo>
                  <a:pt x="4514004" y="4511942"/>
                  <a:pt x="4520548" y="4519476"/>
                  <a:pt x="4525338" y="4528802"/>
                </a:cubicBezTo>
                <a:cubicBezTo>
                  <a:pt x="4530127" y="4538128"/>
                  <a:pt x="4532523" y="4550753"/>
                  <a:pt x="4532523" y="4566677"/>
                </a:cubicBezTo>
                <a:cubicBezTo>
                  <a:pt x="4532523" y="4570959"/>
                  <a:pt x="4528217" y="4579106"/>
                  <a:pt x="4519607" y="4591117"/>
                </a:cubicBezTo>
                <a:cubicBezTo>
                  <a:pt x="4510997" y="4603127"/>
                  <a:pt x="4500969" y="4615320"/>
                  <a:pt x="4489523" y="4627693"/>
                </a:cubicBezTo>
                <a:cubicBezTo>
                  <a:pt x="4478077" y="4640067"/>
                  <a:pt x="4467017" y="4650702"/>
                  <a:pt x="4456344" y="4659597"/>
                </a:cubicBezTo>
                <a:cubicBezTo>
                  <a:pt x="4445671" y="4668492"/>
                  <a:pt x="4439251" y="4672940"/>
                  <a:pt x="4437084" y="4672940"/>
                </a:cubicBezTo>
                <a:cubicBezTo>
                  <a:pt x="4438151" y="4672940"/>
                  <a:pt x="4436125" y="4671077"/>
                  <a:pt x="4431003" y="4667349"/>
                </a:cubicBezTo>
                <a:cubicBezTo>
                  <a:pt x="4425881" y="4663622"/>
                  <a:pt x="4420957" y="4652801"/>
                  <a:pt x="4416230" y="4634886"/>
                </a:cubicBezTo>
                <a:lnTo>
                  <a:pt x="4358830" y="4637545"/>
                </a:lnTo>
                <a:cubicBezTo>
                  <a:pt x="4360270" y="4655512"/>
                  <a:pt x="4364438" y="4671558"/>
                  <a:pt x="4371333" y="4685684"/>
                </a:cubicBezTo>
                <a:cubicBezTo>
                  <a:pt x="4378227" y="4699810"/>
                  <a:pt x="4386430" y="4713156"/>
                  <a:pt x="4395942" y="4725721"/>
                </a:cubicBezTo>
                <a:cubicBezTo>
                  <a:pt x="4405455" y="4738287"/>
                  <a:pt x="4416195" y="4749287"/>
                  <a:pt x="4428165" y="4758721"/>
                </a:cubicBezTo>
                <a:cubicBezTo>
                  <a:pt x="4440135" y="4768156"/>
                  <a:pt x="4452215" y="4772873"/>
                  <a:pt x="4464407" y="4772873"/>
                </a:cubicBezTo>
                <a:cubicBezTo>
                  <a:pt x="4473189" y="4772873"/>
                  <a:pt x="4482033" y="4770089"/>
                  <a:pt x="4490938" y="4764522"/>
                </a:cubicBezTo>
                <a:cubicBezTo>
                  <a:pt x="4499844" y="4758955"/>
                  <a:pt x="4508874" y="4752102"/>
                  <a:pt x="4518029" y="4743963"/>
                </a:cubicBezTo>
                <a:cubicBezTo>
                  <a:pt x="4527183" y="4735825"/>
                  <a:pt x="4536481" y="4726704"/>
                  <a:pt x="4545920" y="4716601"/>
                </a:cubicBezTo>
                <a:cubicBezTo>
                  <a:pt x="4555360" y="4706497"/>
                  <a:pt x="4564947" y="4696241"/>
                  <a:pt x="4574682" y="4685832"/>
                </a:cubicBezTo>
                <a:cubicBezTo>
                  <a:pt x="4584345" y="4675465"/>
                  <a:pt x="4593432" y="4665543"/>
                  <a:pt x="4601944" y="4656067"/>
                </a:cubicBezTo>
                <a:cubicBezTo>
                  <a:pt x="4610456" y="4646591"/>
                  <a:pt x="4618594" y="4638426"/>
                  <a:pt x="4626359" y="4631573"/>
                </a:cubicBezTo>
                <a:cubicBezTo>
                  <a:pt x="4634125" y="4624720"/>
                  <a:pt x="4640986" y="4619397"/>
                  <a:pt x="4646942" y="4615602"/>
                </a:cubicBezTo>
                <a:cubicBezTo>
                  <a:pt x="4652898" y="4611807"/>
                  <a:pt x="4657670" y="4609910"/>
                  <a:pt x="4661257" y="4609910"/>
                </a:cubicBezTo>
                <a:cubicBezTo>
                  <a:pt x="4665663" y="4609910"/>
                  <a:pt x="4670847" y="4612624"/>
                  <a:pt x="4676808" y="4618052"/>
                </a:cubicBezTo>
                <a:cubicBezTo>
                  <a:pt x="4682770" y="4623479"/>
                  <a:pt x="4688462" y="4630264"/>
                  <a:pt x="4693884" y="4638408"/>
                </a:cubicBezTo>
                <a:cubicBezTo>
                  <a:pt x="4699306" y="4646552"/>
                  <a:pt x="4703627" y="4654719"/>
                  <a:pt x="4706846" y="4662909"/>
                </a:cubicBezTo>
                <a:cubicBezTo>
                  <a:pt x="4710065" y="4671100"/>
                  <a:pt x="4711675" y="4677082"/>
                  <a:pt x="4711675" y="4680856"/>
                </a:cubicBezTo>
                <a:lnTo>
                  <a:pt x="4711675" y="4886134"/>
                </a:lnTo>
                <a:lnTo>
                  <a:pt x="4784331" y="4938355"/>
                </a:lnTo>
                <a:lnTo>
                  <a:pt x="4784331" y="4430758"/>
                </a:lnTo>
                <a:lnTo>
                  <a:pt x="4857783" y="4430758"/>
                </a:lnTo>
                <a:lnTo>
                  <a:pt x="4865322" y="4430758"/>
                </a:lnTo>
                <a:lnTo>
                  <a:pt x="5172277" y="4430758"/>
                </a:lnTo>
                <a:lnTo>
                  <a:pt x="5172277" y="4442251"/>
                </a:lnTo>
                <a:lnTo>
                  <a:pt x="4880504" y="4605307"/>
                </a:lnTo>
                <a:lnTo>
                  <a:pt x="4940719" y="4685941"/>
                </a:lnTo>
                <a:cubicBezTo>
                  <a:pt x="5000768" y="4695189"/>
                  <a:pt x="5052790" y="4716790"/>
                  <a:pt x="5096785" y="4750743"/>
                </a:cubicBezTo>
                <a:cubicBezTo>
                  <a:pt x="5140780" y="4784698"/>
                  <a:pt x="5174097" y="4837577"/>
                  <a:pt x="5196740" y="4909383"/>
                </a:cubicBezTo>
                <a:lnTo>
                  <a:pt x="5244934" y="4940346"/>
                </a:lnTo>
                <a:lnTo>
                  <a:pt x="5244934" y="4430758"/>
                </a:lnTo>
                <a:lnTo>
                  <a:pt x="5316522" y="4430758"/>
                </a:lnTo>
                <a:lnTo>
                  <a:pt x="5329829" y="4430758"/>
                </a:lnTo>
                <a:lnTo>
                  <a:pt x="5608577" y="4430758"/>
                </a:lnTo>
                <a:lnTo>
                  <a:pt x="5608577" y="4442438"/>
                </a:lnTo>
                <a:lnTo>
                  <a:pt x="5332415" y="4604343"/>
                </a:lnTo>
                <a:lnTo>
                  <a:pt x="5388758" y="4684028"/>
                </a:lnTo>
                <a:cubicBezTo>
                  <a:pt x="5444131" y="4691285"/>
                  <a:pt x="5492519" y="4712640"/>
                  <a:pt x="5533922" y="4748092"/>
                </a:cubicBezTo>
                <a:cubicBezTo>
                  <a:pt x="5575325" y="4783544"/>
                  <a:pt x="5607446" y="4837852"/>
                  <a:pt x="5630286" y="4911016"/>
                </a:cubicBezTo>
                <a:lnTo>
                  <a:pt x="5681155" y="4937360"/>
                </a:lnTo>
                <a:lnTo>
                  <a:pt x="5681232" y="4521962"/>
                </a:lnTo>
                <a:lnTo>
                  <a:pt x="5695441" y="4522961"/>
                </a:lnTo>
                <a:cubicBezTo>
                  <a:pt x="5703285" y="4524048"/>
                  <a:pt x="5711236" y="4525679"/>
                  <a:pt x="5719295" y="4527854"/>
                </a:cubicBezTo>
                <a:cubicBezTo>
                  <a:pt x="5735411" y="4532203"/>
                  <a:pt x="5749804" y="4538159"/>
                  <a:pt x="5762473" y="4545722"/>
                </a:cubicBezTo>
                <a:cubicBezTo>
                  <a:pt x="5775143" y="4553285"/>
                  <a:pt x="5785173" y="4561914"/>
                  <a:pt x="5792565" y="4571607"/>
                </a:cubicBezTo>
                <a:cubicBezTo>
                  <a:pt x="5799957" y="4581301"/>
                  <a:pt x="5803653" y="4591202"/>
                  <a:pt x="5803653" y="4601310"/>
                </a:cubicBezTo>
                <a:cubicBezTo>
                  <a:pt x="5803653" y="4610081"/>
                  <a:pt x="5803036" y="4616535"/>
                  <a:pt x="5801802" y="4620672"/>
                </a:cubicBezTo>
                <a:cubicBezTo>
                  <a:pt x="5802362" y="4619179"/>
                  <a:pt x="5799078" y="4617178"/>
                  <a:pt x="5791951" y="4614669"/>
                </a:cubicBezTo>
                <a:cubicBezTo>
                  <a:pt x="5784823" y="4612160"/>
                  <a:pt x="5778050" y="4610905"/>
                  <a:pt x="5771633" y="4610905"/>
                </a:cubicBezTo>
                <a:cubicBezTo>
                  <a:pt x="5760208" y="4610905"/>
                  <a:pt x="5750014" y="4613446"/>
                  <a:pt x="5741051" y="4618526"/>
                </a:cubicBezTo>
                <a:cubicBezTo>
                  <a:pt x="5732088" y="4623606"/>
                  <a:pt x="5724798" y="4629907"/>
                  <a:pt x="5719178" y="4637429"/>
                </a:cubicBezTo>
                <a:cubicBezTo>
                  <a:pt x="5713559" y="4644950"/>
                  <a:pt x="5709479" y="4652715"/>
                  <a:pt x="5706939" y="4660725"/>
                </a:cubicBezTo>
                <a:cubicBezTo>
                  <a:pt x="5704399" y="4668733"/>
                  <a:pt x="5703129" y="4676330"/>
                  <a:pt x="5703129" y="4683515"/>
                </a:cubicBezTo>
                <a:cubicBezTo>
                  <a:pt x="5703129" y="4705142"/>
                  <a:pt x="5710685" y="4721836"/>
                  <a:pt x="5725795" y="4733598"/>
                </a:cubicBezTo>
                <a:cubicBezTo>
                  <a:pt x="5740906" y="4745360"/>
                  <a:pt x="5756496" y="4751241"/>
                  <a:pt x="5772566" y="4751241"/>
                </a:cubicBezTo>
                <a:cubicBezTo>
                  <a:pt x="5789423" y="4751241"/>
                  <a:pt x="5804047" y="4746542"/>
                  <a:pt x="5816436" y="4737144"/>
                </a:cubicBezTo>
                <a:cubicBezTo>
                  <a:pt x="5828825" y="4727746"/>
                  <a:pt x="5838807" y="4716492"/>
                  <a:pt x="5846380" y="4703382"/>
                </a:cubicBezTo>
                <a:cubicBezTo>
                  <a:pt x="5853954" y="4690272"/>
                  <a:pt x="5859674" y="4676499"/>
                  <a:pt x="5863541" y="4662062"/>
                </a:cubicBezTo>
                <a:cubicBezTo>
                  <a:pt x="5867409" y="4647625"/>
                  <a:pt x="5869342" y="4634627"/>
                  <a:pt x="5869342" y="4623067"/>
                </a:cubicBezTo>
                <a:cubicBezTo>
                  <a:pt x="5869342" y="4603099"/>
                  <a:pt x="5865208" y="4582923"/>
                  <a:pt x="5856940" y="4562541"/>
                </a:cubicBezTo>
                <a:cubicBezTo>
                  <a:pt x="5848671" y="4542158"/>
                  <a:pt x="5836194" y="4523261"/>
                  <a:pt x="5819507" y="4505848"/>
                </a:cubicBezTo>
                <a:cubicBezTo>
                  <a:pt x="5802821" y="4488436"/>
                  <a:pt x="5782151" y="4473211"/>
                  <a:pt x="5757496" y="4460174"/>
                </a:cubicBezTo>
                <a:cubicBezTo>
                  <a:pt x="5732842" y="4447137"/>
                  <a:pt x="5707421" y="4438425"/>
                  <a:pt x="5681232" y="4434040"/>
                </a:cubicBezTo>
                <a:lnTo>
                  <a:pt x="5681232" y="4430758"/>
                </a:lnTo>
                <a:lnTo>
                  <a:pt x="5909069" y="4430758"/>
                </a:lnTo>
                <a:lnTo>
                  <a:pt x="5942760" y="4430758"/>
                </a:lnTo>
                <a:lnTo>
                  <a:pt x="5954775" y="4430758"/>
                </a:lnTo>
                <a:cubicBezTo>
                  <a:pt x="5956704" y="4431588"/>
                  <a:pt x="5960067" y="4434825"/>
                  <a:pt x="5964868" y="4440470"/>
                </a:cubicBezTo>
                <a:cubicBezTo>
                  <a:pt x="5969668" y="4446116"/>
                  <a:pt x="5974585" y="4452717"/>
                  <a:pt x="5979618" y="4460275"/>
                </a:cubicBezTo>
                <a:cubicBezTo>
                  <a:pt x="5984651" y="4467833"/>
                  <a:pt x="5988773" y="4475113"/>
                  <a:pt x="5991981" y="4482117"/>
                </a:cubicBezTo>
                <a:cubicBezTo>
                  <a:pt x="5995190" y="4489120"/>
                  <a:pt x="5996795" y="4494063"/>
                  <a:pt x="5996795" y="4496945"/>
                </a:cubicBezTo>
                <a:lnTo>
                  <a:pt x="5996795" y="4886134"/>
                </a:lnTo>
                <a:lnTo>
                  <a:pt x="6068456" y="4938355"/>
                </a:lnTo>
                <a:lnTo>
                  <a:pt x="6068456" y="4430758"/>
                </a:lnTo>
                <a:lnTo>
                  <a:pt x="6163874" y="4430758"/>
                </a:lnTo>
                <a:lnTo>
                  <a:pt x="6177751" y="4430758"/>
                </a:lnTo>
                <a:lnTo>
                  <a:pt x="6237338" y="4430758"/>
                </a:lnTo>
                <a:lnTo>
                  <a:pt x="6237338" y="4886134"/>
                </a:lnTo>
                <a:lnTo>
                  <a:pt x="6308999" y="4938355"/>
                </a:lnTo>
                <a:lnTo>
                  <a:pt x="6308999" y="4430758"/>
                </a:lnTo>
                <a:lnTo>
                  <a:pt x="6400832" y="4430758"/>
                </a:lnTo>
                <a:lnTo>
                  <a:pt x="6429040" y="4430758"/>
                </a:lnTo>
                <a:lnTo>
                  <a:pt x="6715328" y="4430758"/>
                </a:lnTo>
                <a:lnTo>
                  <a:pt x="6715328" y="4442251"/>
                </a:lnTo>
                <a:lnTo>
                  <a:pt x="6423552" y="4605307"/>
                </a:lnTo>
                <a:lnTo>
                  <a:pt x="6483767" y="4685941"/>
                </a:lnTo>
                <a:cubicBezTo>
                  <a:pt x="6543817" y="4695189"/>
                  <a:pt x="6595839" y="4716790"/>
                  <a:pt x="6639833" y="4750743"/>
                </a:cubicBezTo>
                <a:cubicBezTo>
                  <a:pt x="6683828" y="4784698"/>
                  <a:pt x="6717147" y="4837577"/>
                  <a:pt x="6739790" y="4909383"/>
                </a:cubicBezTo>
                <a:lnTo>
                  <a:pt x="6787984" y="4940346"/>
                </a:lnTo>
                <a:lnTo>
                  <a:pt x="6787984" y="4430758"/>
                </a:lnTo>
                <a:lnTo>
                  <a:pt x="6872879" y="4430758"/>
                </a:lnTo>
                <a:lnTo>
                  <a:pt x="6829226" y="4364074"/>
                </a:lnTo>
                <a:lnTo>
                  <a:pt x="6387533" y="4364074"/>
                </a:lnTo>
                <a:lnTo>
                  <a:pt x="6364022" y="4364074"/>
                </a:lnTo>
                <a:lnTo>
                  <a:pt x="6294319" y="4364074"/>
                </a:lnTo>
                <a:lnTo>
                  <a:pt x="6268969" y="4329612"/>
                </a:lnTo>
                <a:cubicBezTo>
                  <a:pt x="6295957" y="4297224"/>
                  <a:pt x="6325753" y="4272642"/>
                  <a:pt x="6358359" y="4255868"/>
                </a:cubicBezTo>
                <a:cubicBezTo>
                  <a:pt x="6390965" y="4239093"/>
                  <a:pt x="6426812" y="4230705"/>
                  <a:pt x="6465897" y="4230705"/>
                </a:cubicBezTo>
                <a:cubicBezTo>
                  <a:pt x="6487451" y="4230705"/>
                  <a:pt x="6508557" y="4233248"/>
                  <a:pt x="6529214" y="4238333"/>
                </a:cubicBezTo>
                <a:cubicBezTo>
                  <a:pt x="6549872" y="4243419"/>
                  <a:pt x="6570260" y="4250591"/>
                  <a:pt x="6590378" y="4259849"/>
                </a:cubicBezTo>
                <a:cubicBezTo>
                  <a:pt x="6610496" y="4269107"/>
                  <a:pt x="6630174" y="4279570"/>
                  <a:pt x="6649411" y="4291239"/>
                </a:cubicBezTo>
                <a:cubicBezTo>
                  <a:pt x="6668648" y="4302908"/>
                  <a:pt x="6694399" y="4316233"/>
                  <a:pt x="6726662" y="4331214"/>
                </a:cubicBezTo>
                <a:lnTo>
                  <a:pt x="6726662" y="4276644"/>
                </a:lnTo>
                <a:cubicBezTo>
                  <a:pt x="6698504" y="4255536"/>
                  <a:pt x="6673181" y="4237253"/>
                  <a:pt x="6650694" y="4221795"/>
                </a:cubicBezTo>
                <a:cubicBezTo>
                  <a:pt x="6628206" y="4206337"/>
                  <a:pt x="6605931" y="4193069"/>
                  <a:pt x="6583869" y="4181991"/>
                </a:cubicBezTo>
                <a:cubicBezTo>
                  <a:pt x="6561807" y="4170913"/>
                  <a:pt x="6539126" y="4162494"/>
                  <a:pt x="6515825" y="4156736"/>
                </a:cubicBezTo>
                <a:cubicBezTo>
                  <a:pt x="6492523" y="4150976"/>
                  <a:pt x="6467426" y="4148097"/>
                  <a:pt x="6440533" y="4148097"/>
                </a:cubicBezTo>
                <a:close/>
                <a:moveTo>
                  <a:pt x="6651332" y="3554933"/>
                </a:moveTo>
                <a:cubicBezTo>
                  <a:pt x="6632411" y="3554933"/>
                  <a:pt x="6616732" y="3560949"/>
                  <a:pt x="6604296" y="3572980"/>
                </a:cubicBezTo>
                <a:cubicBezTo>
                  <a:pt x="6591861" y="3585012"/>
                  <a:pt x="6585643" y="3599897"/>
                  <a:pt x="6585643" y="3617636"/>
                </a:cubicBezTo>
                <a:cubicBezTo>
                  <a:pt x="6585643" y="3635479"/>
                  <a:pt x="6591832" y="3650390"/>
                  <a:pt x="6604211" y="3662370"/>
                </a:cubicBezTo>
                <a:cubicBezTo>
                  <a:pt x="6616590" y="3674350"/>
                  <a:pt x="6632297" y="3680339"/>
                  <a:pt x="6651332" y="3680339"/>
                </a:cubicBezTo>
                <a:cubicBezTo>
                  <a:pt x="6669412" y="3680339"/>
                  <a:pt x="6685047" y="3674334"/>
                  <a:pt x="6698235" y="3662323"/>
                </a:cubicBezTo>
                <a:cubicBezTo>
                  <a:pt x="6711422" y="3650312"/>
                  <a:pt x="6718015" y="3635416"/>
                  <a:pt x="6718015" y="3617636"/>
                </a:cubicBezTo>
                <a:cubicBezTo>
                  <a:pt x="6718015" y="3599959"/>
                  <a:pt x="6711391" y="3585090"/>
                  <a:pt x="6698141" y="3573027"/>
                </a:cubicBezTo>
                <a:cubicBezTo>
                  <a:pt x="6684891" y="3560964"/>
                  <a:pt x="6669288" y="3554933"/>
                  <a:pt x="6651332" y="3554933"/>
                </a:cubicBezTo>
                <a:close/>
                <a:moveTo>
                  <a:pt x="9142352" y="3311367"/>
                </a:moveTo>
                <a:lnTo>
                  <a:pt x="9142352" y="3540299"/>
                </a:lnTo>
                <a:cubicBezTo>
                  <a:pt x="9130066" y="3502592"/>
                  <a:pt x="9109507" y="3471334"/>
                  <a:pt x="9080674" y="3446524"/>
                </a:cubicBezTo>
                <a:cubicBezTo>
                  <a:pt x="9051842" y="3421715"/>
                  <a:pt x="9023746" y="3405163"/>
                  <a:pt x="8996386" y="3396869"/>
                </a:cubicBezTo>
                <a:cubicBezTo>
                  <a:pt x="9025270" y="3384998"/>
                  <a:pt x="9052072" y="3371800"/>
                  <a:pt x="9076794" y="3357275"/>
                </a:cubicBezTo>
                <a:cubicBezTo>
                  <a:pt x="9101516" y="3342750"/>
                  <a:pt x="9123368" y="3327448"/>
                  <a:pt x="9142352" y="3311367"/>
                </a:cubicBezTo>
                <a:close/>
                <a:moveTo>
                  <a:pt x="5951477" y="3311367"/>
                </a:moveTo>
                <a:lnTo>
                  <a:pt x="5951477" y="3540299"/>
                </a:lnTo>
                <a:cubicBezTo>
                  <a:pt x="5939191" y="3502592"/>
                  <a:pt x="5918632" y="3471334"/>
                  <a:pt x="5889800" y="3446524"/>
                </a:cubicBezTo>
                <a:cubicBezTo>
                  <a:pt x="5860968" y="3421715"/>
                  <a:pt x="5832871" y="3405163"/>
                  <a:pt x="5805512" y="3396869"/>
                </a:cubicBezTo>
                <a:cubicBezTo>
                  <a:pt x="5834395" y="3384998"/>
                  <a:pt x="5861198" y="3371800"/>
                  <a:pt x="5885920" y="3357275"/>
                </a:cubicBezTo>
                <a:cubicBezTo>
                  <a:pt x="5910642" y="3342750"/>
                  <a:pt x="5932493" y="3327448"/>
                  <a:pt x="5951477" y="3311367"/>
                </a:cubicBezTo>
                <a:close/>
                <a:moveTo>
                  <a:pt x="6810577" y="3309408"/>
                </a:moveTo>
                <a:lnTo>
                  <a:pt x="6810531" y="3540299"/>
                </a:lnTo>
                <a:cubicBezTo>
                  <a:pt x="6800049" y="3510347"/>
                  <a:pt x="6780592" y="3482686"/>
                  <a:pt x="6752159" y="3457317"/>
                </a:cubicBezTo>
                <a:cubicBezTo>
                  <a:pt x="6723726" y="3431948"/>
                  <a:pt x="6690505" y="3412052"/>
                  <a:pt x="6652498" y="3397631"/>
                </a:cubicBezTo>
                <a:cubicBezTo>
                  <a:pt x="6681247" y="3386475"/>
                  <a:pt x="6709130" y="3373213"/>
                  <a:pt x="6736149" y="3357843"/>
                </a:cubicBezTo>
                <a:cubicBezTo>
                  <a:pt x="6763167" y="3342473"/>
                  <a:pt x="6787977" y="3326328"/>
                  <a:pt x="6810577" y="3309408"/>
                </a:cubicBezTo>
                <a:close/>
                <a:moveTo>
                  <a:pt x="5432032" y="3294167"/>
                </a:moveTo>
                <a:lnTo>
                  <a:pt x="5437032" y="3294167"/>
                </a:lnTo>
                <a:lnTo>
                  <a:pt x="5436962" y="3295118"/>
                </a:lnTo>
                <a:lnTo>
                  <a:pt x="5434481" y="3294657"/>
                </a:lnTo>
                <a:cubicBezTo>
                  <a:pt x="5434808" y="3294331"/>
                  <a:pt x="5433992" y="3294167"/>
                  <a:pt x="5432032" y="3294167"/>
                </a:cubicBezTo>
                <a:close/>
                <a:moveTo>
                  <a:pt x="5437118" y="3293032"/>
                </a:moveTo>
                <a:lnTo>
                  <a:pt x="5437118" y="3294167"/>
                </a:lnTo>
                <a:lnTo>
                  <a:pt x="5437032" y="3294167"/>
                </a:lnTo>
                <a:close/>
                <a:moveTo>
                  <a:pt x="5398612" y="3221511"/>
                </a:moveTo>
                <a:lnTo>
                  <a:pt x="5381816" y="3225741"/>
                </a:lnTo>
                <a:cubicBezTo>
                  <a:pt x="5370028" y="3228530"/>
                  <a:pt x="5357302" y="3233346"/>
                  <a:pt x="5343638" y="3240189"/>
                </a:cubicBezTo>
                <a:cubicBezTo>
                  <a:pt x="5329973" y="3247031"/>
                  <a:pt x="5317216" y="3255512"/>
                  <a:pt x="5305366" y="3265631"/>
                </a:cubicBezTo>
                <a:cubicBezTo>
                  <a:pt x="5293516" y="3275749"/>
                  <a:pt x="5283483" y="3287431"/>
                  <a:pt x="5275266" y="3300676"/>
                </a:cubicBezTo>
                <a:cubicBezTo>
                  <a:pt x="5267050" y="3313920"/>
                  <a:pt x="5262942" y="3328355"/>
                  <a:pt x="5262942" y="3343979"/>
                </a:cubicBezTo>
                <a:cubicBezTo>
                  <a:pt x="5262942" y="3363231"/>
                  <a:pt x="5270282" y="3379648"/>
                  <a:pt x="5284963" y="3393230"/>
                </a:cubicBezTo>
                <a:cubicBezTo>
                  <a:pt x="5299643" y="3406811"/>
                  <a:pt x="5317750" y="3413602"/>
                  <a:pt x="5339283" y="3413602"/>
                </a:cubicBezTo>
                <a:cubicBezTo>
                  <a:pt x="5351455" y="3413602"/>
                  <a:pt x="5363460" y="3410818"/>
                  <a:pt x="5375300" y="3405251"/>
                </a:cubicBezTo>
                <a:cubicBezTo>
                  <a:pt x="5387141" y="3399684"/>
                  <a:pt x="5397769" y="3391631"/>
                  <a:pt x="5407189" y="3381092"/>
                </a:cubicBezTo>
                <a:cubicBezTo>
                  <a:pt x="5416608" y="3370553"/>
                  <a:pt x="5423950" y="3357897"/>
                  <a:pt x="5429217" y="3343123"/>
                </a:cubicBezTo>
                <a:cubicBezTo>
                  <a:pt x="5431851" y="3335736"/>
                  <a:pt x="5433825" y="3327869"/>
                  <a:pt x="5435142" y="3319520"/>
                </a:cubicBezTo>
                <a:lnTo>
                  <a:pt x="5436962" y="3295118"/>
                </a:lnTo>
                <a:lnTo>
                  <a:pt x="5437118" y="3295147"/>
                </a:lnTo>
                <a:lnTo>
                  <a:pt x="5437118" y="3294167"/>
                </a:lnTo>
                <a:lnTo>
                  <a:pt x="5440819" y="3294167"/>
                </a:lnTo>
                <a:cubicBezTo>
                  <a:pt x="5467598" y="3294167"/>
                  <a:pt x="5487942" y="3300124"/>
                  <a:pt x="5501850" y="3312036"/>
                </a:cubicBezTo>
                <a:cubicBezTo>
                  <a:pt x="5515758" y="3323948"/>
                  <a:pt x="5522712" y="3341350"/>
                  <a:pt x="5522712" y="3364242"/>
                </a:cubicBezTo>
                <a:cubicBezTo>
                  <a:pt x="5522712" y="3376248"/>
                  <a:pt x="5519428" y="3388811"/>
                  <a:pt x="5512861" y="3401931"/>
                </a:cubicBezTo>
                <a:cubicBezTo>
                  <a:pt x="5506292" y="3415051"/>
                  <a:pt x="5496243" y="3427015"/>
                  <a:pt x="5482714" y="3437823"/>
                </a:cubicBezTo>
                <a:cubicBezTo>
                  <a:pt x="5469184" y="3448631"/>
                  <a:pt x="5451621" y="3457581"/>
                  <a:pt x="5430026" y="3464673"/>
                </a:cubicBezTo>
                <a:cubicBezTo>
                  <a:pt x="5408430" y="3471764"/>
                  <a:pt x="5382423" y="3475310"/>
                  <a:pt x="5352005" y="3475310"/>
                </a:cubicBezTo>
                <a:cubicBezTo>
                  <a:pt x="5321037" y="3475310"/>
                  <a:pt x="5279986" y="3468151"/>
                  <a:pt x="5228853" y="3453833"/>
                </a:cubicBezTo>
                <a:lnTo>
                  <a:pt x="5309488" y="3582646"/>
                </a:lnTo>
                <a:cubicBezTo>
                  <a:pt x="5332234" y="3583361"/>
                  <a:pt x="5353813" y="3587961"/>
                  <a:pt x="5374227" y="3596447"/>
                </a:cubicBezTo>
                <a:cubicBezTo>
                  <a:pt x="5394642" y="3604933"/>
                  <a:pt x="5415254" y="3616216"/>
                  <a:pt x="5436068" y="3630295"/>
                </a:cubicBezTo>
                <a:cubicBezTo>
                  <a:pt x="5456880" y="3644374"/>
                  <a:pt x="5477803" y="3660462"/>
                  <a:pt x="5498833" y="3678558"/>
                </a:cubicBezTo>
                <a:cubicBezTo>
                  <a:pt x="5519863" y="3696655"/>
                  <a:pt x="5540715" y="3715076"/>
                  <a:pt x="5561388" y="3733821"/>
                </a:cubicBezTo>
                <a:lnTo>
                  <a:pt x="5637295" y="3785840"/>
                </a:lnTo>
                <a:lnTo>
                  <a:pt x="5637295" y="3728346"/>
                </a:lnTo>
                <a:cubicBezTo>
                  <a:pt x="5608846" y="3688784"/>
                  <a:pt x="5578222" y="3654768"/>
                  <a:pt x="5545425" y="3626298"/>
                </a:cubicBezTo>
                <a:cubicBezTo>
                  <a:pt x="5512627" y="3597829"/>
                  <a:pt x="5475872" y="3572869"/>
                  <a:pt x="5435158" y="3551418"/>
                </a:cubicBezTo>
                <a:cubicBezTo>
                  <a:pt x="5461989" y="3546525"/>
                  <a:pt x="5486291" y="3538306"/>
                  <a:pt x="5508062" y="3526762"/>
                </a:cubicBezTo>
                <a:cubicBezTo>
                  <a:pt x="5529834" y="3515217"/>
                  <a:pt x="5547393" y="3502082"/>
                  <a:pt x="5560735" y="3487355"/>
                </a:cubicBezTo>
                <a:cubicBezTo>
                  <a:pt x="5574078" y="3472627"/>
                  <a:pt x="5583353" y="3456949"/>
                  <a:pt x="5588556" y="3440319"/>
                </a:cubicBezTo>
                <a:cubicBezTo>
                  <a:pt x="5593761" y="3423690"/>
                  <a:pt x="5596363" y="3405775"/>
                  <a:pt x="5596363" y="3386574"/>
                </a:cubicBezTo>
                <a:cubicBezTo>
                  <a:pt x="5596363" y="3366056"/>
                  <a:pt x="5592004" y="3345695"/>
                  <a:pt x="5583285" y="3325488"/>
                </a:cubicBezTo>
                <a:cubicBezTo>
                  <a:pt x="5574565" y="3305281"/>
                  <a:pt x="5562249" y="3287576"/>
                  <a:pt x="5546335" y="3272372"/>
                </a:cubicBezTo>
                <a:cubicBezTo>
                  <a:pt x="5530420" y="3257168"/>
                  <a:pt x="5511022" y="3244890"/>
                  <a:pt x="5488142" y="3235539"/>
                </a:cubicBezTo>
                <a:cubicBezTo>
                  <a:pt x="5465260" y="3226187"/>
                  <a:pt x="5440062" y="3221511"/>
                  <a:pt x="5412546" y="3221511"/>
                </a:cubicBezTo>
                <a:close/>
                <a:moveTo>
                  <a:pt x="8438695" y="3211559"/>
                </a:moveTo>
                <a:lnTo>
                  <a:pt x="8536602" y="3211559"/>
                </a:lnTo>
                <a:lnTo>
                  <a:pt x="8536602" y="3259332"/>
                </a:lnTo>
                <a:lnTo>
                  <a:pt x="8518267" y="3259332"/>
                </a:lnTo>
                <a:cubicBezTo>
                  <a:pt x="8488097" y="3259332"/>
                  <a:pt x="8467253" y="3255159"/>
                  <a:pt x="8455735" y="3246814"/>
                </a:cubicBezTo>
                <a:cubicBezTo>
                  <a:pt x="8444216" y="3238468"/>
                  <a:pt x="8438457" y="3228629"/>
                  <a:pt x="8438457" y="3217297"/>
                </a:cubicBezTo>
                <a:cubicBezTo>
                  <a:pt x="8438395" y="3216354"/>
                  <a:pt x="8438486" y="3214620"/>
                  <a:pt x="8438729" y="3212095"/>
                </a:cubicBezTo>
                <a:close/>
                <a:moveTo>
                  <a:pt x="8288185" y="3211559"/>
                </a:moveTo>
                <a:lnTo>
                  <a:pt x="8366766" y="3211559"/>
                </a:lnTo>
                <a:cubicBezTo>
                  <a:pt x="8371099" y="3230542"/>
                  <a:pt x="8380192" y="3248700"/>
                  <a:pt x="8394042" y="3266035"/>
                </a:cubicBezTo>
                <a:cubicBezTo>
                  <a:pt x="8407894" y="3283370"/>
                  <a:pt x="8423417" y="3297884"/>
                  <a:pt x="8440611" y="3309579"/>
                </a:cubicBezTo>
                <a:cubicBezTo>
                  <a:pt x="8457806" y="3321274"/>
                  <a:pt x="8475636" y="3329977"/>
                  <a:pt x="8494100" y="3335690"/>
                </a:cubicBezTo>
                <a:cubicBezTo>
                  <a:pt x="8512565" y="3341402"/>
                  <a:pt x="8526732" y="3344684"/>
                  <a:pt x="8536602" y="3345534"/>
                </a:cubicBezTo>
                <a:lnTo>
                  <a:pt x="8536602" y="3502198"/>
                </a:lnTo>
                <a:cubicBezTo>
                  <a:pt x="8537204" y="3485952"/>
                  <a:pt x="8529636" y="3470041"/>
                  <a:pt x="8513898" y="3454463"/>
                </a:cubicBezTo>
                <a:cubicBezTo>
                  <a:pt x="8498160" y="3438886"/>
                  <a:pt x="8480301" y="3428837"/>
                  <a:pt x="8460322" y="3424317"/>
                </a:cubicBezTo>
                <a:cubicBezTo>
                  <a:pt x="8458612" y="3396718"/>
                  <a:pt x="8452998" y="3372487"/>
                  <a:pt x="8443480" y="3351622"/>
                </a:cubicBezTo>
                <a:cubicBezTo>
                  <a:pt x="8433963" y="3330757"/>
                  <a:pt x="8421854" y="3313985"/>
                  <a:pt x="8407152" y="3301306"/>
                </a:cubicBezTo>
                <a:cubicBezTo>
                  <a:pt x="8392451" y="3288626"/>
                  <a:pt x="8376071" y="3279316"/>
                  <a:pt x="8358011" y="3273375"/>
                </a:cubicBezTo>
                <a:cubicBezTo>
                  <a:pt x="8339950" y="3267435"/>
                  <a:pt x="8324383" y="3263526"/>
                  <a:pt x="8311309" y="3261650"/>
                </a:cubicBezTo>
                <a:cubicBezTo>
                  <a:pt x="8310822" y="3258695"/>
                  <a:pt x="8308500" y="3249924"/>
                  <a:pt x="8304342" y="3235337"/>
                </a:cubicBezTo>
                <a:cubicBezTo>
                  <a:pt x="8300185" y="3220749"/>
                  <a:pt x="8294799" y="3212823"/>
                  <a:pt x="8288185" y="3211559"/>
                </a:cubicBezTo>
                <a:close/>
                <a:moveTo>
                  <a:pt x="4842073" y="3211559"/>
                </a:moveTo>
                <a:lnTo>
                  <a:pt x="5064100" y="3211559"/>
                </a:lnTo>
                <a:lnTo>
                  <a:pt x="5064209" y="3347547"/>
                </a:lnTo>
                <a:lnTo>
                  <a:pt x="5063315" y="3345705"/>
                </a:lnTo>
                <a:cubicBezTo>
                  <a:pt x="5055026" y="3335379"/>
                  <a:pt x="5046418" y="3326100"/>
                  <a:pt x="5037492" y="3317868"/>
                </a:cubicBezTo>
                <a:cubicBezTo>
                  <a:pt x="5028566" y="3309636"/>
                  <a:pt x="5018817" y="3302135"/>
                  <a:pt x="5008247" y="3295365"/>
                </a:cubicBezTo>
                <a:cubicBezTo>
                  <a:pt x="4997678" y="3288595"/>
                  <a:pt x="4987115" y="3285210"/>
                  <a:pt x="4976561" y="3285210"/>
                </a:cubicBezTo>
                <a:cubicBezTo>
                  <a:pt x="4965862" y="3285210"/>
                  <a:pt x="4956703" y="3288056"/>
                  <a:pt x="4949082" y="3293748"/>
                </a:cubicBezTo>
                <a:lnTo>
                  <a:pt x="4935118" y="3305689"/>
                </a:lnTo>
                <a:lnTo>
                  <a:pt x="4928805" y="3279330"/>
                </a:lnTo>
                <a:cubicBezTo>
                  <a:pt x="4923819" y="3267934"/>
                  <a:pt x="4916647" y="3256829"/>
                  <a:pt x="4907288" y="3246013"/>
                </a:cubicBezTo>
                <a:cubicBezTo>
                  <a:pt x="4888569" y="3224381"/>
                  <a:pt x="4866831" y="3212896"/>
                  <a:pt x="4842073" y="3211559"/>
                </a:cubicBezTo>
                <a:close/>
                <a:moveTo>
                  <a:pt x="4659531" y="3144874"/>
                </a:moveTo>
                <a:lnTo>
                  <a:pt x="4697274" y="3211559"/>
                </a:lnTo>
                <a:lnTo>
                  <a:pt x="4707585" y="3211559"/>
                </a:lnTo>
                <a:lnTo>
                  <a:pt x="4713525" y="3234544"/>
                </a:lnTo>
                <a:cubicBezTo>
                  <a:pt x="4728309" y="3243594"/>
                  <a:pt x="4741849" y="3249955"/>
                  <a:pt x="4754146" y="3253625"/>
                </a:cubicBezTo>
                <a:cubicBezTo>
                  <a:pt x="4766442" y="3257295"/>
                  <a:pt x="4779427" y="3260499"/>
                  <a:pt x="4793102" y="3263236"/>
                </a:cubicBezTo>
                <a:cubicBezTo>
                  <a:pt x="4803408" y="3265952"/>
                  <a:pt x="4814747" y="3269156"/>
                  <a:pt x="4827120" y="3272847"/>
                </a:cubicBezTo>
                <a:cubicBezTo>
                  <a:pt x="4839494" y="3276537"/>
                  <a:pt x="4849830" y="3281255"/>
                  <a:pt x="4858130" y="3286998"/>
                </a:cubicBezTo>
                <a:cubicBezTo>
                  <a:pt x="4866429" y="3292742"/>
                  <a:pt x="4872974" y="3300277"/>
                  <a:pt x="4877763" y="3309602"/>
                </a:cubicBezTo>
                <a:cubicBezTo>
                  <a:pt x="4882553" y="3318928"/>
                  <a:pt x="4884948" y="3331553"/>
                  <a:pt x="4884948" y="3347478"/>
                </a:cubicBezTo>
                <a:cubicBezTo>
                  <a:pt x="4884948" y="3351760"/>
                  <a:pt x="4880643" y="3359906"/>
                  <a:pt x="4872033" y="3371917"/>
                </a:cubicBezTo>
                <a:cubicBezTo>
                  <a:pt x="4863423" y="3383928"/>
                  <a:pt x="4853394" y="3396120"/>
                  <a:pt x="4841949" y="3408493"/>
                </a:cubicBezTo>
                <a:cubicBezTo>
                  <a:pt x="4830503" y="3420867"/>
                  <a:pt x="4819443" y="3431502"/>
                  <a:pt x="4808770" y="3440397"/>
                </a:cubicBezTo>
                <a:cubicBezTo>
                  <a:pt x="4798097" y="3449292"/>
                  <a:pt x="4791676" y="3453740"/>
                  <a:pt x="4789510" y="3453740"/>
                </a:cubicBezTo>
                <a:cubicBezTo>
                  <a:pt x="4790577" y="3453740"/>
                  <a:pt x="4788550" y="3451877"/>
                  <a:pt x="4783429" y="3448149"/>
                </a:cubicBezTo>
                <a:cubicBezTo>
                  <a:pt x="4778307" y="3444422"/>
                  <a:pt x="4773383" y="3433601"/>
                  <a:pt x="4768655" y="3415686"/>
                </a:cubicBezTo>
                <a:lnTo>
                  <a:pt x="4711255" y="3418345"/>
                </a:lnTo>
                <a:cubicBezTo>
                  <a:pt x="4712696" y="3436312"/>
                  <a:pt x="4716863" y="3452359"/>
                  <a:pt x="4723758" y="3466484"/>
                </a:cubicBezTo>
                <a:cubicBezTo>
                  <a:pt x="4730653" y="3480610"/>
                  <a:pt x="4738855" y="3493956"/>
                  <a:pt x="4748368" y="3506522"/>
                </a:cubicBezTo>
                <a:cubicBezTo>
                  <a:pt x="4757881" y="3519087"/>
                  <a:pt x="4768621" y="3530087"/>
                  <a:pt x="4780591" y="3539522"/>
                </a:cubicBezTo>
                <a:cubicBezTo>
                  <a:pt x="4792560" y="3548956"/>
                  <a:pt x="4804641" y="3553673"/>
                  <a:pt x="4816833" y="3553673"/>
                </a:cubicBezTo>
                <a:cubicBezTo>
                  <a:pt x="4825614" y="3553673"/>
                  <a:pt x="4834459" y="3550890"/>
                  <a:pt x="4843364" y="3545322"/>
                </a:cubicBezTo>
                <a:cubicBezTo>
                  <a:pt x="4852269" y="3539755"/>
                  <a:pt x="4861300" y="3532902"/>
                  <a:pt x="4870454" y="3524763"/>
                </a:cubicBezTo>
                <a:cubicBezTo>
                  <a:pt x="4879609" y="3516625"/>
                  <a:pt x="4888906" y="3507504"/>
                  <a:pt x="4898346" y="3497401"/>
                </a:cubicBezTo>
                <a:cubicBezTo>
                  <a:pt x="4907785" y="3487297"/>
                  <a:pt x="4917373" y="3477041"/>
                  <a:pt x="4927108" y="3466632"/>
                </a:cubicBezTo>
                <a:cubicBezTo>
                  <a:pt x="4936770" y="3456265"/>
                  <a:pt x="4945858" y="3446343"/>
                  <a:pt x="4954370" y="3436867"/>
                </a:cubicBezTo>
                <a:cubicBezTo>
                  <a:pt x="4962882" y="3427391"/>
                  <a:pt x="4971020" y="3419226"/>
                  <a:pt x="4978785" y="3412374"/>
                </a:cubicBezTo>
                <a:cubicBezTo>
                  <a:pt x="4986551" y="3405521"/>
                  <a:pt x="4993412" y="3400197"/>
                  <a:pt x="4999367" y="3396402"/>
                </a:cubicBezTo>
                <a:cubicBezTo>
                  <a:pt x="5005324" y="3392608"/>
                  <a:pt x="5010096" y="3390711"/>
                  <a:pt x="5013683" y="3390711"/>
                </a:cubicBezTo>
                <a:cubicBezTo>
                  <a:pt x="5018089" y="3390711"/>
                  <a:pt x="5023273" y="3393424"/>
                  <a:pt x="5029234" y="3398851"/>
                </a:cubicBezTo>
                <a:cubicBezTo>
                  <a:pt x="5035195" y="3404279"/>
                  <a:pt x="5040887" y="3411065"/>
                  <a:pt x="5046309" y="3419208"/>
                </a:cubicBezTo>
                <a:cubicBezTo>
                  <a:pt x="5051732" y="3427352"/>
                  <a:pt x="5056053" y="3435519"/>
                  <a:pt x="5059272" y="3443710"/>
                </a:cubicBezTo>
                <a:cubicBezTo>
                  <a:pt x="5062490" y="3451900"/>
                  <a:pt x="5064100" y="3457882"/>
                  <a:pt x="5064100" y="3461656"/>
                </a:cubicBezTo>
                <a:lnTo>
                  <a:pt x="5064100" y="3666934"/>
                </a:lnTo>
                <a:lnTo>
                  <a:pt x="5136756" y="3719156"/>
                </a:lnTo>
                <a:lnTo>
                  <a:pt x="5136756" y="3211559"/>
                </a:lnTo>
                <a:lnTo>
                  <a:pt x="5210316" y="3211559"/>
                </a:lnTo>
                <a:lnTo>
                  <a:pt x="5217746" y="3211559"/>
                </a:lnTo>
                <a:lnTo>
                  <a:pt x="5656951" y="3211559"/>
                </a:lnTo>
                <a:lnTo>
                  <a:pt x="5618757" y="3144874"/>
                </a:lnTo>
                <a:lnTo>
                  <a:pt x="5176239" y="3144874"/>
                </a:lnTo>
                <a:lnTo>
                  <a:pt x="5173506" y="3144874"/>
                </a:lnTo>
                <a:close/>
                <a:moveTo>
                  <a:pt x="6715634" y="3010510"/>
                </a:moveTo>
                <a:cubicBezTo>
                  <a:pt x="6741833" y="3010510"/>
                  <a:pt x="6769524" y="3012918"/>
                  <a:pt x="6798709" y="3017734"/>
                </a:cubicBezTo>
                <a:cubicBezTo>
                  <a:pt x="6827894" y="3022550"/>
                  <a:pt x="6855236" y="3030784"/>
                  <a:pt x="6880736" y="3042437"/>
                </a:cubicBezTo>
                <a:cubicBezTo>
                  <a:pt x="6906234" y="3054091"/>
                  <a:pt x="6929053" y="3069372"/>
                  <a:pt x="6949192" y="3088283"/>
                </a:cubicBezTo>
                <a:cubicBezTo>
                  <a:pt x="6969331" y="3107193"/>
                  <a:pt x="6984445" y="3126057"/>
                  <a:pt x="6994532" y="3144874"/>
                </a:cubicBezTo>
                <a:lnTo>
                  <a:pt x="6924475" y="3144874"/>
                </a:lnTo>
                <a:lnTo>
                  <a:pt x="6902810" y="3144874"/>
                </a:lnTo>
                <a:lnTo>
                  <a:pt x="6899435" y="3144874"/>
                </a:lnTo>
                <a:lnTo>
                  <a:pt x="6896007" y="3136885"/>
                </a:lnTo>
                <a:cubicBezTo>
                  <a:pt x="6890740" y="3126261"/>
                  <a:pt x="6884885" y="3117561"/>
                  <a:pt x="6878441" y="3110786"/>
                </a:cubicBezTo>
                <a:cubicBezTo>
                  <a:pt x="6865555" y="3097235"/>
                  <a:pt x="6851047" y="3086352"/>
                  <a:pt x="6834920" y="3078135"/>
                </a:cubicBezTo>
                <a:cubicBezTo>
                  <a:pt x="6818794" y="3069919"/>
                  <a:pt x="6801260" y="3064059"/>
                  <a:pt x="6782318" y="3060555"/>
                </a:cubicBezTo>
                <a:cubicBezTo>
                  <a:pt x="6763377" y="3057050"/>
                  <a:pt x="6744731" y="3055298"/>
                  <a:pt x="6726380" y="3055298"/>
                </a:cubicBezTo>
                <a:cubicBezTo>
                  <a:pt x="6718086" y="3055298"/>
                  <a:pt x="6708066" y="3055498"/>
                  <a:pt x="6696319" y="3055897"/>
                </a:cubicBezTo>
                <a:cubicBezTo>
                  <a:pt x="6684573" y="3056296"/>
                  <a:pt x="6676636" y="3056760"/>
                  <a:pt x="6672510" y="3057289"/>
                </a:cubicBezTo>
                <a:lnTo>
                  <a:pt x="6663926" y="3057289"/>
                </a:lnTo>
                <a:cubicBezTo>
                  <a:pt x="6646000" y="3057289"/>
                  <a:pt x="6633422" y="3055648"/>
                  <a:pt x="6626191" y="3052367"/>
                </a:cubicBezTo>
                <a:cubicBezTo>
                  <a:pt x="6618959" y="3049085"/>
                  <a:pt x="6615344" y="3046201"/>
                  <a:pt x="6615344" y="3043713"/>
                </a:cubicBezTo>
                <a:cubicBezTo>
                  <a:pt x="6615344" y="3042489"/>
                  <a:pt x="6616092" y="3040374"/>
                  <a:pt x="6617590" y="3037368"/>
                </a:cubicBezTo>
                <a:cubicBezTo>
                  <a:pt x="6619088" y="3034361"/>
                  <a:pt x="6623078" y="3030823"/>
                  <a:pt x="6629557" y="3026754"/>
                </a:cubicBezTo>
                <a:cubicBezTo>
                  <a:pt x="6636037" y="3022685"/>
                  <a:pt x="6646145" y="3018960"/>
                  <a:pt x="6659882" y="3015580"/>
                </a:cubicBezTo>
                <a:cubicBezTo>
                  <a:pt x="6673619" y="3012200"/>
                  <a:pt x="6692203" y="3010510"/>
                  <a:pt x="6715634" y="3010510"/>
                </a:cubicBezTo>
                <a:close/>
                <a:moveTo>
                  <a:pt x="6717594" y="2932878"/>
                </a:moveTo>
                <a:cubicBezTo>
                  <a:pt x="6684116" y="2932878"/>
                  <a:pt x="6656205" y="2936673"/>
                  <a:pt x="6633858" y="2944262"/>
                </a:cubicBezTo>
                <a:cubicBezTo>
                  <a:pt x="6611510" y="2951851"/>
                  <a:pt x="6593432" y="2961329"/>
                  <a:pt x="6579621" y="2972697"/>
                </a:cubicBezTo>
                <a:cubicBezTo>
                  <a:pt x="6565812" y="2984065"/>
                  <a:pt x="6556209" y="2996613"/>
                  <a:pt x="6550813" y="3010339"/>
                </a:cubicBezTo>
                <a:cubicBezTo>
                  <a:pt x="6545417" y="3024066"/>
                  <a:pt x="6542718" y="3036813"/>
                  <a:pt x="6542718" y="3048580"/>
                </a:cubicBezTo>
                <a:cubicBezTo>
                  <a:pt x="6542718" y="3066755"/>
                  <a:pt x="6546160" y="3081596"/>
                  <a:pt x="6553044" y="3093104"/>
                </a:cubicBezTo>
                <a:cubicBezTo>
                  <a:pt x="6559928" y="3104612"/>
                  <a:pt x="6570428" y="3113453"/>
                  <a:pt x="6584544" y="3119627"/>
                </a:cubicBezTo>
                <a:cubicBezTo>
                  <a:pt x="6598659" y="3125801"/>
                  <a:pt x="6615423" y="3129727"/>
                  <a:pt x="6634837" y="3131407"/>
                </a:cubicBezTo>
                <a:cubicBezTo>
                  <a:pt x="6654250" y="3133086"/>
                  <a:pt x="6677606" y="3133926"/>
                  <a:pt x="6704903" y="3133926"/>
                </a:cubicBezTo>
                <a:lnTo>
                  <a:pt x="6735151" y="3133926"/>
                </a:lnTo>
                <a:cubicBezTo>
                  <a:pt x="6762501" y="3133926"/>
                  <a:pt x="6784389" y="3136736"/>
                  <a:pt x="6800817" y="3142355"/>
                </a:cubicBezTo>
                <a:lnTo>
                  <a:pt x="6806607" y="3144874"/>
                </a:lnTo>
                <a:lnTo>
                  <a:pt x="6478102" y="3144874"/>
                </a:lnTo>
                <a:lnTo>
                  <a:pt x="6459272" y="3144874"/>
                </a:lnTo>
                <a:lnTo>
                  <a:pt x="6407670" y="3144874"/>
                </a:lnTo>
                <a:lnTo>
                  <a:pt x="6405058" y="3136523"/>
                </a:lnTo>
                <a:cubicBezTo>
                  <a:pt x="6401968" y="3124134"/>
                  <a:pt x="6396677" y="3109044"/>
                  <a:pt x="6389187" y="3091253"/>
                </a:cubicBezTo>
                <a:cubicBezTo>
                  <a:pt x="6381696" y="3073462"/>
                  <a:pt x="6365199" y="3059487"/>
                  <a:pt x="6339695" y="3049327"/>
                </a:cubicBezTo>
                <a:lnTo>
                  <a:pt x="6339695" y="3166604"/>
                </a:lnTo>
                <a:lnTo>
                  <a:pt x="6330526" y="3159304"/>
                </a:lnTo>
                <a:cubicBezTo>
                  <a:pt x="6325109" y="3155143"/>
                  <a:pt x="6318690" y="3150333"/>
                  <a:pt x="6311267" y="3144874"/>
                </a:cubicBezTo>
                <a:lnTo>
                  <a:pt x="6244154" y="3144874"/>
                </a:lnTo>
                <a:lnTo>
                  <a:pt x="6209918" y="3144874"/>
                </a:lnTo>
                <a:lnTo>
                  <a:pt x="5622627" y="3144874"/>
                </a:lnTo>
                <a:lnTo>
                  <a:pt x="5659422" y="3211559"/>
                </a:lnTo>
                <a:lnTo>
                  <a:pt x="5951477" y="3211559"/>
                </a:lnTo>
                <a:lnTo>
                  <a:pt x="5951477" y="3223238"/>
                </a:lnTo>
                <a:lnTo>
                  <a:pt x="5675315" y="3385143"/>
                </a:lnTo>
                <a:lnTo>
                  <a:pt x="5731658" y="3464828"/>
                </a:lnTo>
                <a:cubicBezTo>
                  <a:pt x="5787031" y="3472086"/>
                  <a:pt x="5835419" y="3493440"/>
                  <a:pt x="5876822" y="3528892"/>
                </a:cubicBezTo>
                <a:cubicBezTo>
                  <a:pt x="5918226" y="3564344"/>
                  <a:pt x="5950346" y="3618652"/>
                  <a:pt x="5973186" y="3691816"/>
                </a:cubicBezTo>
                <a:lnTo>
                  <a:pt x="6024055" y="3718160"/>
                </a:lnTo>
                <a:lnTo>
                  <a:pt x="6024132" y="3302762"/>
                </a:lnTo>
                <a:lnTo>
                  <a:pt x="6038341" y="3303761"/>
                </a:lnTo>
                <a:cubicBezTo>
                  <a:pt x="6046185" y="3304848"/>
                  <a:pt x="6054136" y="3306479"/>
                  <a:pt x="6062195" y="3308654"/>
                </a:cubicBezTo>
                <a:cubicBezTo>
                  <a:pt x="6078311" y="3313003"/>
                  <a:pt x="6092703" y="3318959"/>
                  <a:pt x="6105373" y="3326522"/>
                </a:cubicBezTo>
                <a:cubicBezTo>
                  <a:pt x="6118043" y="3334085"/>
                  <a:pt x="6128073" y="3342714"/>
                  <a:pt x="6135465" y="3352408"/>
                </a:cubicBezTo>
                <a:cubicBezTo>
                  <a:pt x="6142857" y="3362101"/>
                  <a:pt x="6146553" y="3372002"/>
                  <a:pt x="6146553" y="3382111"/>
                </a:cubicBezTo>
                <a:cubicBezTo>
                  <a:pt x="6146553" y="3390881"/>
                  <a:pt x="6145936" y="3397335"/>
                  <a:pt x="6144703" y="3401472"/>
                </a:cubicBezTo>
                <a:cubicBezTo>
                  <a:pt x="6145262" y="3399979"/>
                  <a:pt x="6141978" y="3397978"/>
                  <a:pt x="6134850" y="3395469"/>
                </a:cubicBezTo>
                <a:cubicBezTo>
                  <a:pt x="6127723" y="3392960"/>
                  <a:pt x="6120950" y="3391706"/>
                  <a:pt x="6114533" y="3391706"/>
                </a:cubicBezTo>
                <a:cubicBezTo>
                  <a:pt x="6103108" y="3391706"/>
                  <a:pt x="6092914" y="3394246"/>
                  <a:pt x="6083951" y="3399326"/>
                </a:cubicBezTo>
                <a:cubicBezTo>
                  <a:pt x="6074989" y="3404406"/>
                  <a:pt x="6067697" y="3410707"/>
                  <a:pt x="6062079" y="3418229"/>
                </a:cubicBezTo>
                <a:cubicBezTo>
                  <a:pt x="6056459" y="3425750"/>
                  <a:pt x="6052379" y="3433516"/>
                  <a:pt x="6049839" y="3441524"/>
                </a:cubicBezTo>
                <a:cubicBezTo>
                  <a:pt x="6047299" y="3449534"/>
                  <a:pt x="6046030" y="3457130"/>
                  <a:pt x="6046030" y="3464315"/>
                </a:cubicBezTo>
                <a:cubicBezTo>
                  <a:pt x="6046030" y="3485942"/>
                  <a:pt x="6053585" y="3502636"/>
                  <a:pt x="6068695" y="3514398"/>
                </a:cubicBezTo>
                <a:cubicBezTo>
                  <a:pt x="6083806" y="3526160"/>
                  <a:pt x="6099396" y="3532041"/>
                  <a:pt x="6115465" y="3532041"/>
                </a:cubicBezTo>
                <a:cubicBezTo>
                  <a:pt x="6132323" y="3532041"/>
                  <a:pt x="6146947" y="3527342"/>
                  <a:pt x="6159337" y="3517944"/>
                </a:cubicBezTo>
                <a:cubicBezTo>
                  <a:pt x="6171725" y="3508546"/>
                  <a:pt x="6181707" y="3497292"/>
                  <a:pt x="6189280" y="3484182"/>
                </a:cubicBezTo>
                <a:cubicBezTo>
                  <a:pt x="6196855" y="3471072"/>
                  <a:pt x="6202574" y="3457299"/>
                  <a:pt x="6206441" y="3442862"/>
                </a:cubicBezTo>
                <a:cubicBezTo>
                  <a:pt x="6210309" y="3428425"/>
                  <a:pt x="6212242" y="3415427"/>
                  <a:pt x="6212242" y="3403867"/>
                </a:cubicBezTo>
                <a:cubicBezTo>
                  <a:pt x="6212242" y="3383899"/>
                  <a:pt x="6208108" y="3363724"/>
                  <a:pt x="6199840" y="3343341"/>
                </a:cubicBezTo>
                <a:cubicBezTo>
                  <a:pt x="6191571" y="3322958"/>
                  <a:pt x="6179094" y="3304061"/>
                  <a:pt x="6162407" y="3286648"/>
                </a:cubicBezTo>
                <a:cubicBezTo>
                  <a:pt x="6145721" y="3269236"/>
                  <a:pt x="6125050" y="3254011"/>
                  <a:pt x="6100397" y="3240974"/>
                </a:cubicBezTo>
                <a:cubicBezTo>
                  <a:pt x="6075742" y="3227937"/>
                  <a:pt x="6050322" y="3219226"/>
                  <a:pt x="6024133" y="3214840"/>
                </a:cubicBezTo>
                <a:lnTo>
                  <a:pt x="6024133" y="3211559"/>
                </a:lnTo>
                <a:lnTo>
                  <a:pt x="6251969" y="3211559"/>
                </a:lnTo>
                <a:lnTo>
                  <a:pt x="6285660" y="3211559"/>
                </a:lnTo>
                <a:lnTo>
                  <a:pt x="6297675" y="3211559"/>
                </a:lnTo>
                <a:cubicBezTo>
                  <a:pt x="6299604" y="3212388"/>
                  <a:pt x="6302967" y="3215625"/>
                  <a:pt x="6307768" y="3221270"/>
                </a:cubicBezTo>
                <a:cubicBezTo>
                  <a:pt x="6312568" y="3226915"/>
                  <a:pt x="6317485" y="3233517"/>
                  <a:pt x="6322518" y="3241075"/>
                </a:cubicBezTo>
                <a:cubicBezTo>
                  <a:pt x="6327551" y="3248633"/>
                  <a:pt x="6331673" y="3255914"/>
                  <a:pt x="6334881" y="3262917"/>
                </a:cubicBezTo>
                <a:cubicBezTo>
                  <a:pt x="6338090" y="3269920"/>
                  <a:pt x="6339695" y="3274863"/>
                  <a:pt x="6339695" y="3277745"/>
                </a:cubicBezTo>
                <a:lnTo>
                  <a:pt x="6339695" y="3666934"/>
                </a:lnTo>
                <a:lnTo>
                  <a:pt x="6411356" y="3719156"/>
                </a:lnTo>
                <a:lnTo>
                  <a:pt x="6411356" y="3211559"/>
                </a:lnTo>
                <a:lnTo>
                  <a:pt x="6496082" y="3211559"/>
                </a:lnTo>
                <a:lnTo>
                  <a:pt x="6520651" y="3211559"/>
                </a:lnTo>
                <a:lnTo>
                  <a:pt x="6810577" y="3211559"/>
                </a:lnTo>
                <a:lnTo>
                  <a:pt x="6810577" y="3223051"/>
                </a:lnTo>
                <a:lnTo>
                  <a:pt x="6518802" y="3386107"/>
                </a:lnTo>
                <a:lnTo>
                  <a:pt x="6579018" y="3466741"/>
                </a:lnTo>
                <a:cubicBezTo>
                  <a:pt x="6639067" y="3475989"/>
                  <a:pt x="6691088" y="3497590"/>
                  <a:pt x="6735083" y="3531544"/>
                </a:cubicBezTo>
                <a:cubicBezTo>
                  <a:pt x="6779078" y="3565498"/>
                  <a:pt x="6812397" y="3618377"/>
                  <a:pt x="6835040" y="3690183"/>
                </a:cubicBezTo>
                <a:lnTo>
                  <a:pt x="6883234" y="3721146"/>
                </a:lnTo>
                <a:lnTo>
                  <a:pt x="6883234" y="3211559"/>
                </a:lnTo>
                <a:lnTo>
                  <a:pt x="6940553" y="3211559"/>
                </a:lnTo>
                <a:lnTo>
                  <a:pt x="6968129" y="3211559"/>
                </a:lnTo>
                <a:lnTo>
                  <a:pt x="6996492" y="3211559"/>
                </a:lnTo>
                <a:lnTo>
                  <a:pt x="6996492" y="3667121"/>
                </a:lnTo>
                <a:lnTo>
                  <a:pt x="7071139" y="3719156"/>
                </a:lnTo>
                <a:lnTo>
                  <a:pt x="7071139" y="3211559"/>
                </a:lnTo>
                <a:lnTo>
                  <a:pt x="7171647" y="3211559"/>
                </a:lnTo>
                <a:lnTo>
                  <a:pt x="7129098" y="3144874"/>
                </a:lnTo>
                <a:lnTo>
                  <a:pt x="7066753" y="3144874"/>
                </a:lnTo>
                <a:cubicBezTo>
                  <a:pt x="7063497" y="3136736"/>
                  <a:pt x="7059615" y="3127465"/>
                  <a:pt x="7055105" y="3117061"/>
                </a:cubicBezTo>
                <a:cubicBezTo>
                  <a:pt x="7050595" y="3106657"/>
                  <a:pt x="7045810" y="3097816"/>
                  <a:pt x="7040751" y="3090538"/>
                </a:cubicBezTo>
                <a:cubicBezTo>
                  <a:pt x="7030892" y="3076697"/>
                  <a:pt x="7016973" y="3060778"/>
                  <a:pt x="6998996" y="3042779"/>
                </a:cubicBezTo>
                <a:cubicBezTo>
                  <a:pt x="6981018" y="3024781"/>
                  <a:pt x="6958536" y="3007677"/>
                  <a:pt x="6931549" y="2991468"/>
                </a:cubicBezTo>
                <a:cubicBezTo>
                  <a:pt x="6904563" y="2975258"/>
                  <a:pt x="6873105" y="2961441"/>
                  <a:pt x="6837175" y="2950016"/>
                </a:cubicBezTo>
                <a:cubicBezTo>
                  <a:pt x="6801247" y="2938590"/>
                  <a:pt x="6761386" y="2932878"/>
                  <a:pt x="6717594" y="2932878"/>
                </a:cubicBezTo>
                <a:close/>
                <a:moveTo>
                  <a:pt x="7650207" y="2928897"/>
                </a:moveTo>
                <a:cubicBezTo>
                  <a:pt x="7623697" y="2928897"/>
                  <a:pt x="7598587" y="2931442"/>
                  <a:pt x="7574876" y="2936532"/>
                </a:cubicBezTo>
                <a:cubicBezTo>
                  <a:pt x="7551166" y="2941623"/>
                  <a:pt x="7528606" y="2950122"/>
                  <a:pt x="7507197" y="2962029"/>
                </a:cubicBezTo>
                <a:cubicBezTo>
                  <a:pt x="7485788" y="2973936"/>
                  <a:pt x="7465491" y="2988998"/>
                  <a:pt x="7446305" y="3007213"/>
                </a:cubicBezTo>
                <a:cubicBezTo>
                  <a:pt x="7427120" y="3025429"/>
                  <a:pt x="7407191" y="3050006"/>
                  <a:pt x="7386518" y="3080943"/>
                </a:cubicBezTo>
                <a:lnTo>
                  <a:pt x="7445069" y="3144874"/>
                </a:lnTo>
                <a:lnTo>
                  <a:pt x="7336754" y="3144874"/>
                </a:lnTo>
                <a:lnTo>
                  <a:pt x="7373549" y="3211559"/>
                </a:lnTo>
                <a:lnTo>
                  <a:pt x="7447013" y="3211559"/>
                </a:lnTo>
                <a:lnTo>
                  <a:pt x="7447013" y="3666934"/>
                </a:lnTo>
                <a:lnTo>
                  <a:pt x="7518674" y="3719156"/>
                </a:lnTo>
                <a:lnTo>
                  <a:pt x="7518674" y="3211559"/>
                </a:lnTo>
                <a:lnTo>
                  <a:pt x="7621447" y="3211559"/>
                </a:lnTo>
                <a:lnTo>
                  <a:pt x="7638715" y="3211559"/>
                </a:lnTo>
                <a:lnTo>
                  <a:pt x="7678521" y="3211559"/>
                </a:lnTo>
                <a:cubicBezTo>
                  <a:pt x="7695928" y="3211559"/>
                  <a:pt x="7710658" y="3217445"/>
                  <a:pt x="7722710" y="3229217"/>
                </a:cubicBezTo>
                <a:cubicBezTo>
                  <a:pt x="7734762" y="3240990"/>
                  <a:pt x="7743064" y="3252697"/>
                  <a:pt x="7747615" y="3264340"/>
                </a:cubicBezTo>
                <a:cubicBezTo>
                  <a:pt x="7741841" y="3266248"/>
                  <a:pt x="7733228" y="3271545"/>
                  <a:pt x="7721777" y="3280233"/>
                </a:cubicBezTo>
                <a:cubicBezTo>
                  <a:pt x="7710326" y="3288921"/>
                  <a:pt x="7699811" y="3298913"/>
                  <a:pt x="7690231" y="3310209"/>
                </a:cubicBezTo>
                <a:cubicBezTo>
                  <a:pt x="7680651" y="3321504"/>
                  <a:pt x="7672370" y="3333621"/>
                  <a:pt x="7665388" y="3346560"/>
                </a:cubicBezTo>
                <a:cubicBezTo>
                  <a:pt x="7658405" y="3359499"/>
                  <a:pt x="7654914" y="3372707"/>
                  <a:pt x="7654914" y="3386185"/>
                </a:cubicBezTo>
                <a:cubicBezTo>
                  <a:pt x="7654914" y="3410227"/>
                  <a:pt x="7661479" y="3427655"/>
                  <a:pt x="7674609" y="3438469"/>
                </a:cubicBezTo>
                <a:cubicBezTo>
                  <a:pt x="7687740" y="3449282"/>
                  <a:pt x="7705959" y="3454689"/>
                  <a:pt x="7729265" y="3454689"/>
                </a:cubicBezTo>
                <a:cubicBezTo>
                  <a:pt x="7747636" y="3454689"/>
                  <a:pt x="7764968" y="3448136"/>
                  <a:pt x="7781261" y="3435032"/>
                </a:cubicBezTo>
                <a:cubicBezTo>
                  <a:pt x="7797553" y="3421927"/>
                  <a:pt x="7807592" y="3409289"/>
                  <a:pt x="7811376" y="3397118"/>
                </a:cubicBezTo>
                <a:cubicBezTo>
                  <a:pt x="7813698" y="3409186"/>
                  <a:pt x="7823099" y="3421310"/>
                  <a:pt x="7839578" y="3433492"/>
                </a:cubicBezTo>
                <a:cubicBezTo>
                  <a:pt x="7856058" y="3445674"/>
                  <a:pt x="7874260" y="3451765"/>
                  <a:pt x="7894187" y="3451765"/>
                </a:cubicBezTo>
                <a:cubicBezTo>
                  <a:pt x="7912175" y="3451765"/>
                  <a:pt x="7927768" y="3445558"/>
                  <a:pt x="7940966" y="3433142"/>
                </a:cubicBezTo>
                <a:cubicBezTo>
                  <a:pt x="7954164" y="3420727"/>
                  <a:pt x="7960763" y="3405728"/>
                  <a:pt x="7960763" y="3388144"/>
                </a:cubicBezTo>
                <a:cubicBezTo>
                  <a:pt x="7960763" y="3357462"/>
                  <a:pt x="7943378" y="3326656"/>
                  <a:pt x="7908609" y="3295729"/>
                </a:cubicBezTo>
                <a:lnTo>
                  <a:pt x="7869694" y="3266018"/>
                </a:lnTo>
                <a:lnTo>
                  <a:pt x="7870005" y="3265996"/>
                </a:lnTo>
                <a:cubicBezTo>
                  <a:pt x="7870005" y="3266644"/>
                  <a:pt x="7869351" y="3266232"/>
                  <a:pt x="7868045" y="3264760"/>
                </a:cubicBezTo>
                <a:lnTo>
                  <a:pt x="7869694" y="3266018"/>
                </a:lnTo>
                <a:lnTo>
                  <a:pt x="7865266" y="3266333"/>
                </a:lnTo>
                <a:lnTo>
                  <a:pt x="7853119" y="3268855"/>
                </a:lnTo>
                <a:lnTo>
                  <a:pt x="7874750" y="3254292"/>
                </a:lnTo>
                <a:cubicBezTo>
                  <a:pt x="7881127" y="3249729"/>
                  <a:pt x="7885981" y="3245922"/>
                  <a:pt x="7889312" y="3242871"/>
                </a:cubicBezTo>
                <a:cubicBezTo>
                  <a:pt x="7895973" y="3236770"/>
                  <a:pt x="7903310" y="3233211"/>
                  <a:pt x="7911325" y="3232195"/>
                </a:cubicBezTo>
                <a:cubicBezTo>
                  <a:pt x="7921039" y="3233844"/>
                  <a:pt x="7931542" y="3239722"/>
                  <a:pt x="7942832" y="3249831"/>
                </a:cubicBezTo>
                <a:cubicBezTo>
                  <a:pt x="7954122" y="3259939"/>
                  <a:pt x="7964684" y="3271341"/>
                  <a:pt x="7974518" y="3284036"/>
                </a:cubicBezTo>
                <a:cubicBezTo>
                  <a:pt x="7984351" y="3296731"/>
                  <a:pt x="7992254" y="3308897"/>
                  <a:pt x="7998226" y="3320535"/>
                </a:cubicBezTo>
                <a:cubicBezTo>
                  <a:pt x="8004198" y="3332172"/>
                  <a:pt x="8007184" y="3339743"/>
                  <a:pt x="8007184" y="3343248"/>
                </a:cubicBezTo>
                <a:lnTo>
                  <a:pt x="8007184" y="3665970"/>
                </a:lnTo>
                <a:lnTo>
                  <a:pt x="8079840" y="3719156"/>
                </a:lnTo>
                <a:lnTo>
                  <a:pt x="8079840" y="3211559"/>
                </a:lnTo>
                <a:lnTo>
                  <a:pt x="8155454" y="3211559"/>
                </a:lnTo>
                <a:lnTo>
                  <a:pt x="8161811" y="3211559"/>
                </a:lnTo>
                <a:lnTo>
                  <a:pt x="8187427" y="3211559"/>
                </a:lnTo>
                <a:cubicBezTo>
                  <a:pt x="8203279" y="3216089"/>
                  <a:pt x="8216770" y="3224062"/>
                  <a:pt x="8227900" y="3235477"/>
                </a:cubicBezTo>
                <a:cubicBezTo>
                  <a:pt x="8239029" y="3246891"/>
                  <a:pt x="8246870" y="3256336"/>
                  <a:pt x="8251421" y="3263811"/>
                </a:cubicBezTo>
                <a:cubicBezTo>
                  <a:pt x="8233734" y="3264744"/>
                  <a:pt x="8216130" y="3273419"/>
                  <a:pt x="8198609" y="3289836"/>
                </a:cubicBezTo>
                <a:cubicBezTo>
                  <a:pt x="8181088" y="3306254"/>
                  <a:pt x="8172327" y="3325960"/>
                  <a:pt x="8172327" y="3348955"/>
                </a:cubicBezTo>
                <a:cubicBezTo>
                  <a:pt x="8172327" y="3355538"/>
                  <a:pt x="8173906" y="3362565"/>
                  <a:pt x="8177062" y="3370035"/>
                </a:cubicBezTo>
                <a:cubicBezTo>
                  <a:pt x="8180219" y="3377505"/>
                  <a:pt x="8185043" y="3384285"/>
                  <a:pt x="8191533" y="3390376"/>
                </a:cubicBezTo>
                <a:cubicBezTo>
                  <a:pt x="8198023" y="3396467"/>
                  <a:pt x="8205682" y="3401529"/>
                  <a:pt x="8214510" y="3405562"/>
                </a:cubicBezTo>
                <a:cubicBezTo>
                  <a:pt x="8223338" y="3409595"/>
                  <a:pt x="8233480" y="3411611"/>
                  <a:pt x="8244936" y="3411611"/>
                </a:cubicBezTo>
                <a:cubicBezTo>
                  <a:pt x="8261504" y="3411611"/>
                  <a:pt x="8276933" y="3405484"/>
                  <a:pt x="8291225" y="3393230"/>
                </a:cubicBezTo>
                <a:cubicBezTo>
                  <a:pt x="8305517" y="3380975"/>
                  <a:pt x="8312663" y="3365341"/>
                  <a:pt x="8312663" y="3346327"/>
                </a:cubicBezTo>
                <a:cubicBezTo>
                  <a:pt x="8312663" y="3339754"/>
                  <a:pt x="8312015" y="3335752"/>
                  <a:pt x="8310719" y="3334321"/>
                </a:cubicBezTo>
                <a:cubicBezTo>
                  <a:pt x="8315519" y="3333429"/>
                  <a:pt x="8320226" y="3332984"/>
                  <a:pt x="8324839" y="3332984"/>
                </a:cubicBezTo>
                <a:cubicBezTo>
                  <a:pt x="8335331" y="3332984"/>
                  <a:pt x="8344229" y="3334899"/>
                  <a:pt x="8351533" y="3338730"/>
                </a:cubicBezTo>
                <a:cubicBezTo>
                  <a:pt x="8358837" y="3342561"/>
                  <a:pt x="8364801" y="3347646"/>
                  <a:pt x="8369425" y="3353986"/>
                </a:cubicBezTo>
                <a:cubicBezTo>
                  <a:pt x="8374049" y="3360326"/>
                  <a:pt x="8377522" y="3367598"/>
                  <a:pt x="8379845" y="3375804"/>
                </a:cubicBezTo>
                <a:cubicBezTo>
                  <a:pt x="8382167" y="3384010"/>
                  <a:pt x="8383328" y="3391773"/>
                  <a:pt x="8383328" y="3399093"/>
                </a:cubicBezTo>
                <a:cubicBezTo>
                  <a:pt x="8383328" y="3400637"/>
                  <a:pt x="8383014" y="3403299"/>
                  <a:pt x="8382387" y="3407078"/>
                </a:cubicBezTo>
                <a:cubicBezTo>
                  <a:pt x="8381760" y="3410857"/>
                  <a:pt x="8381327" y="3413224"/>
                  <a:pt x="8381089" y="3414178"/>
                </a:cubicBezTo>
                <a:cubicBezTo>
                  <a:pt x="8361784" y="3418293"/>
                  <a:pt x="8344724" y="3428158"/>
                  <a:pt x="8329909" y="3443772"/>
                </a:cubicBezTo>
                <a:cubicBezTo>
                  <a:pt x="8315093" y="3459385"/>
                  <a:pt x="8307686" y="3476995"/>
                  <a:pt x="8307686" y="3496600"/>
                </a:cubicBezTo>
                <a:cubicBezTo>
                  <a:pt x="8307686" y="3504977"/>
                  <a:pt x="8309972" y="3513147"/>
                  <a:pt x="8314544" y="3521109"/>
                </a:cubicBezTo>
                <a:cubicBezTo>
                  <a:pt x="8319116" y="3529071"/>
                  <a:pt x="8324759" y="3536209"/>
                  <a:pt x="8331472" y="3542523"/>
                </a:cubicBezTo>
                <a:cubicBezTo>
                  <a:pt x="8338185" y="3548837"/>
                  <a:pt x="8345955" y="3554010"/>
                  <a:pt x="8354783" y="3558043"/>
                </a:cubicBezTo>
                <a:cubicBezTo>
                  <a:pt x="8363611" y="3562076"/>
                  <a:pt x="8372779" y="3564093"/>
                  <a:pt x="8382286" y="3564093"/>
                </a:cubicBezTo>
                <a:cubicBezTo>
                  <a:pt x="8390020" y="3564093"/>
                  <a:pt x="8397842" y="3562968"/>
                  <a:pt x="8405752" y="3560718"/>
                </a:cubicBezTo>
                <a:cubicBezTo>
                  <a:pt x="8413664" y="3558468"/>
                  <a:pt x="8421151" y="3554803"/>
                  <a:pt x="8428216" y="3549723"/>
                </a:cubicBezTo>
                <a:cubicBezTo>
                  <a:pt x="8435282" y="3544643"/>
                  <a:pt x="8441176" y="3537992"/>
                  <a:pt x="8445898" y="3529771"/>
                </a:cubicBezTo>
                <a:cubicBezTo>
                  <a:pt x="8450621" y="3521549"/>
                  <a:pt x="8452982" y="3512120"/>
                  <a:pt x="8452982" y="3501483"/>
                </a:cubicBezTo>
                <a:cubicBezTo>
                  <a:pt x="8452982" y="3499669"/>
                  <a:pt x="8452962" y="3498190"/>
                  <a:pt x="8452921" y="3497048"/>
                </a:cubicBezTo>
                <a:lnTo>
                  <a:pt x="8452862" y="3496272"/>
                </a:lnTo>
                <a:lnTo>
                  <a:pt x="8468352" y="3504104"/>
                </a:lnTo>
                <a:cubicBezTo>
                  <a:pt x="8484653" y="3514454"/>
                  <a:pt x="8500807" y="3531058"/>
                  <a:pt x="8516813" y="3553914"/>
                </a:cubicBezTo>
                <a:cubicBezTo>
                  <a:pt x="8538154" y="3584390"/>
                  <a:pt x="8550826" y="3629502"/>
                  <a:pt x="8554828" y="3689250"/>
                </a:cubicBezTo>
                <a:lnTo>
                  <a:pt x="8608263" y="3718160"/>
                </a:lnTo>
                <a:lnTo>
                  <a:pt x="8608263" y="3344134"/>
                </a:lnTo>
                <a:cubicBezTo>
                  <a:pt x="8611964" y="3343647"/>
                  <a:pt x="8617628" y="3343250"/>
                  <a:pt x="8625252" y="3342944"/>
                </a:cubicBezTo>
                <a:cubicBezTo>
                  <a:pt x="8632878" y="3342639"/>
                  <a:pt x="8639832" y="3342486"/>
                  <a:pt x="8646115" y="3342486"/>
                </a:cubicBezTo>
                <a:cubicBezTo>
                  <a:pt x="8663968" y="3342486"/>
                  <a:pt x="8678968" y="3344155"/>
                  <a:pt x="8691112" y="3347493"/>
                </a:cubicBezTo>
                <a:cubicBezTo>
                  <a:pt x="8703258" y="3350831"/>
                  <a:pt x="8712786" y="3354849"/>
                  <a:pt x="8719696" y="3359545"/>
                </a:cubicBezTo>
                <a:cubicBezTo>
                  <a:pt x="8726606" y="3364242"/>
                  <a:pt x="8731492" y="3369195"/>
                  <a:pt x="8734354" y="3374405"/>
                </a:cubicBezTo>
                <a:cubicBezTo>
                  <a:pt x="8737215" y="3379614"/>
                  <a:pt x="8738646" y="3384521"/>
                  <a:pt x="8738646" y="3389124"/>
                </a:cubicBezTo>
                <a:cubicBezTo>
                  <a:pt x="8738646" y="3399627"/>
                  <a:pt x="8738376" y="3406070"/>
                  <a:pt x="8737837" y="3408455"/>
                </a:cubicBezTo>
                <a:cubicBezTo>
                  <a:pt x="8735981" y="3405645"/>
                  <a:pt x="8732010" y="3403478"/>
                  <a:pt x="8725924" y="3401954"/>
                </a:cubicBezTo>
                <a:cubicBezTo>
                  <a:pt x="8719839" y="3400430"/>
                  <a:pt x="8713758" y="3399668"/>
                  <a:pt x="8707682" y="3399668"/>
                </a:cubicBezTo>
                <a:cubicBezTo>
                  <a:pt x="8689622" y="3399668"/>
                  <a:pt x="8675006" y="3406425"/>
                  <a:pt x="8663836" y="3419939"/>
                </a:cubicBezTo>
                <a:cubicBezTo>
                  <a:pt x="8652664" y="3433453"/>
                  <a:pt x="8647080" y="3447266"/>
                  <a:pt x="8647080" y="3461376"/>
                </a:cubicBezTo>
                <a:cubicBezTo>
                  <a:pt x="8647080" y="3477892"/>
                  <a:pt x="8653028" y="3492305"/>
                  <a:pt x="8664924" y="3504616"/>
                </a:cubicBezTo>
                <a:cubicBezTo>
                  <a:pt x="8676821" y="3516928"/>
                  <a:pt x="8692365" y="3523084"/>
                  <a:pt x="8711555" y="3523084"/>
                </a:cubicBezTo>
                <a:cubicBezTo>
                  <a:pt x="8737930" y="3523084"/>
                  <a:pt x="8759656" y="3512524"/>
                  <a:pt x="8776730" y="3491406"/>
                </a:cubicBezTo>
                <a:cubicBezTo>
                  <a:pt x="8793806" y="3470287"/>
                  <a:pt x="8802344" y="3443373"/>
                  <a:pt x="8802344" y="3410663"/>
                </a:cubicBezTo>
                <a:cubicBezTo>
                  <a:pt x="8802344" y="3390581"/>
                  <a:pt x="8797984" y="3371129"/>
                  <a:pt x="8789266" y="3352306"/>
                </a:cubicBezTo>
                <a:cubicBezTo>
                  <a:pt x="8780546" y="3333484"/>
                  <a:pt x="8767644" y="3316756"/>
                  <a:pt x="8750558" y="3302122"/>
                </a:cubicBezTo>
                <a:cubicBezTo>
                  <a:pt x="8733472" y="3287488"/>
                  <a:pt x="8712022" y="3275703"/>
                  <a:pt x="8686206" y="3266766"/>
                </a:cubicBezTo>
                <a:cubicBezTo>
                  <a:pt x="8660392" y="3257829"/>
                  <a:pt x="8634316" y="3253361"/>
                  <a:pt x="8607983" y="3253361"/>
                </a:cubicBezTo>
                <a:lnTo>
                  <a:pt x="8608216" y="3211559"/>
                </a:lnTo>
                <a:lnTo>
                  <a:pt x="8850296" y="3211559"/>
                </a:lnTo>
                <a:lnTo>
                  <a:pt x="8863943" y="3211559"/>
                </a:lnTo>
                <a:lnTo>
                  <a:pt x="9142352" y="3211559"/>
                </a:lnTo>
                <a:lnTo>
                  <a:pt x="9142352" y="3223238"/>
                </a:lnTo>
                <a:lnTo>
                  <a:pt x="8866190" y="3385143"/>
                </a:lnTo>
                <a:lnTo>
                  <a:pt x="8922532" y="3464828"/>
                </a:lnTo>
                <a:cubicBezTo>
                  <a:pt x="8977906" y="3472086"/>
                  <a:pt x="9026294" y="3493440"/>
                  <a:pt x="9067696" y="3528892"/>
                </a:cubicBezTo>
                <a:cubicBezTo>
                  <a:pt x="9109100" y="3564344"/>
                  <a:pt x="9141221" y="3618652"/>
                  <a:pt x="9164061" y="3691816"/>
                </a:cubicBezTo>
                <a:lnTo>
                  <a:pt x="9214930" y="3718160"/>
                </a:lnTo>
                <a:lnTo>
                  <a:pt x="9215007" y="3302762"/>
                </a:lnTo>
                <a:lnTo>
                  <a:pt x="9229216" y="3303761"/>
                </a:lnTo>
                <a:cubicBezTo>
                  <a:pt x="9237060" y="3304848"/>
                  <a:pt x="9245011" y="3306479"/>
                  <a:pt x="9253069" y="3308654"/>
                </a:cubicBezTo>
                <a:cubicBezTo>
                  <a:pt x="9269186" y="3313003"/>
                  <a:pt x="9283578" y="3318959"/>
                  <a:pt x="9296248" y="3326522"/>
                </a:cubicBezTo>
                <a:cubicBezTo>
                  <a:pt x="9308917" y="3334085"/>
                  <a:pt x="9318948" y="3342714"/>
                  <a:pt x="9326340" y="3352408"/>
                </a:cubicBezTo>
                <a:cubicBezTo>
                  <a:pt x="9333732" y="3362101"/>
                  <a:pt x="9337428" y="3372002"/>
                  <a:pt x="9337428" y="3382111"/>
                </a:cubicBezTo>
                <a:cubicBezTo>
                  <a:pt x="9337428" y="3390881"/>
                  <a:pt x="9336810" y="3397335"/>
                  <a:pt x="9335577" y="3401472"/>
                </a:cubicBezTo>
                <a:cubicBezTo>
                  <a:pt x="9336137" y="3399979"/>
                  <a:pt x="9332853" y="3397978"/>
                  <a:pt x="9325725" y="3395469"/>
                </a:cubicBezTo>
                <a:cubicBezTo>
                  <a:pt x="9318598" y="3392960"/>
                  <a:pt x="9311825" y="3391706"/>
                  <a:pt x="9305407" y="3391706"/>
                </a:cubicBezTo>
                <a:cubicBezTo>
                  <a:pt x="9293982" y="3391706"/>
                  <a:pt x="9283788" y="3394246"/>
                  <a:pt x="9274826" y="3399326"/>
                </a:cubicBezTo>
                <a:cubicBezTo>
                  <a:pt x="9265863" y="3404406"/>
                  <a:pt x="9258572" y="3410707"/>
                  <a:pt x="9252953" y="3418229"/>
                </a:cubicBezTo>
                <a:cubicBezTo>
                  <a:pt x="9247334" y="3425750"/>
                  <a:pt x="9243254" y="3433516"/>
                  <a:pt x="9240714" y="3441524"/>
                </a:cubicBezTo>
                <a:cubicBezTo>
                  <a:pt x="9238174" y="3449534"/>
                  <a:pt x="9236904" y="3457130"/>
                  <a:pt x="9236904" y="3464315"/>
                </a:cubicBezTo>
                <a:cubicBezTo>
                  <a:pt x="9236904" y="3485942"/>
                  <a:pt x="9244459" y="3502636"/>
                  <a:pt x="9259570" y="3514398"/>
                </a:cubicBezTo>
                <a:cubicBezTo>
                  <a:pt x="9274680" y="3526160"/>
                  <a:pt x="9290271" y="3532041"/>
                  <a:pt x="9306340" y="3532041"/>
                </a:cubicBezTo>
                <a:cubicBezTo>
                  <a:pt x="9323198" y="3532041"/>
                  <a:pt x="9337821" y="3527342"/>
                  <a:pt x="9350211" y="3517944"/>
                </a:cubicBezTo>
                <a:cubicBezTo>
                  <a:pt x="9362600" y="3508546"/>
                  <a:pt x="9372582" y="3497292"/>
                  <a:pt x="9380155" y="3484182"/>
                </a:cubicBezTo>
                <a:cubicBezTo>
                  <a:pt x="9387729" y="3471072"/>
                  <a:pt x="9393449" y="3457299"/>
                  <a:pt x="9397316" y="3442862"/>
                </a:cubicBezTo>
                <a:cubicBezTo>
                  <a:pt x="9401183" y="3428425"/>
                  <a:pt x="9403117" y="3415427"/>
                  <a:pt x="9403117" y="3403867"/>
                </a:cubicBezTo>
                <a:cubicBezTo>
                  <a:pt x="9403117" y="3383899"/>
                  <a:pt x="9398983" y="3363724"/>
                  <a:pt x="9390715" y="3343341"/>
                </a:cubicBezTo>
                <a:cubicBezTo>
                  <a:pt x="9382446" y="3322958"/>
                  <a:pt x="9369969" y="3304061"/>
                  <a:pt x="9353282" y="3286648"/>
                </a:cubicBezTo>
                <a:cubicBezTo>
                  <a:pt x="9336596" y="3269236"/>
                  <a:pt x="9315925" y="3254011"/>
                  <a:pt x="9291272" y="3240974"/>
                </a:cubicBezTo>
                <a:cubicBezTo>
                  <a:pt x="9266617" y="3227937"/>
                  <a:pt x="9241196" y="3219226"/>
                  <a:pt x="9215008" y="3214840"/>
                </a:cubicBezTo>
                <a:lnTo>
                  <a:pt x="9215008" y="3211559"/>
                </a:lnTo>
                <a:lnTo>
                  <a:pt x="9476534" y="3211559"/>
                </a:lnTo>
                <a:lnTo>
                  <a:pt x="9435028" y="3144874"/>
                </a:lnTo>
                <a:lnTo>
                  <a:pt x="8822436" y="3144874"/>
                </a:lnTo>
                <a:lnTo>
                  <a:pt x="8813502" y="3144874"/>
                </a:lnTo>
                <a:lnTo>
                  <a:pt x="8119262" y="3144874"/>
                </a:lnTo>
                <a:lnTo>
                  <a:pt x="8118644" y="3144874"/>
                </a:lnTo>
                <a:lnTo>
                  <a:pt x="8075656" y="3144874"/>
                </a:lnTo>
                <a:cubicBezTo>
                  <a:pt x="8075656" y="3144874"/>
                  <a:pt x="8075931" y="3146061"/>
                  <a:pt x="8076481" y="3148436"/>
                </a:cubicBezTo>
                <a:cubicBezTo>
                  <a:pt x="8075122" y="3143729"/>
                  <a:pt x="8073124" y="3137080"/>
                  <a:pt x="8070485" y="3128491"/>
                </a:cubicBezTo>
                <a:cubicBezTo>
                  <a:pt x="8067847" y="3119901"/>
                  <a:pt x="8064483" y="3111022"/>
                  <a:pt x="8060393" y="3101851"/>
                </a:cubicBezTo>
                <a:cubicBezTo>
                  <a:pt x="8056303" y="3092681"/>
                  <a:pt x="8051269" y="3083529"/>
                  <a:pt x="8045292" y="3074396"/>
                </a:cubicBezTo>
                <a:cubicBezTo>
                  <a:pt x="8039315" y="3065262"/>
                  <a:pt x="8026612" y="3056905"/>
                  <a:pt x="8007184" y="3049327"/>
                </a:cubicBezTo>
                <a:lnTo>
                  <a:pt x="8007184" y="3227331"/>
                </a:lnTo>
                <a:lnTo>
                  <a:pt x="8000201" y="3214054"/>
                </a:lnTo>
                <a:cubicBezTo>
                  <a:pt x="7990891" y="3202075"/>
                  <a:pt x="7980635" y="3190984"/>
                  <a:pt x="7969433" y="3180783"/>
                </a:cubicBezTo>
                <a:cubicBezTo>
                  <a:pt x="7958230" y="3170581"/>
                  <a:pt x="7945764" y="3162046"/>
                  <a:pt x="7932031" y="3155177"/>
                </a:cubicBezTo>
                <a:cubicBezTo>
                  <a:pt x="7918300" y="3148309"/>
                  <a:pt x="7903731" y="3144874"/>
                  <a:pt x="7888324" y="3144874"/>
                </a:cubicBezTo>
                <a:cubicBezTo>
                  <a:pt x="7875251" y="3144874"/>
                  <a:pt x="7859261" y="3151357"/>
                  <a:pt x="7840356" y="3164321"/>
                </a:cubicBezTo>
                <a:cubicBezTo>
                  <a:pt x="7821451" y="3177286"/>
                  <a:pt x="7804305" y="3198158"/>
                  <a:pt x="7788920" y="3226939"/>
                </a:cubicBezTo>
                <a:cubicBezTo>
                  <a:pt x="7789511" y="3220936"/>
                  <a:pt x="7786183" y="3212751"/>
                  <a:pt x="7778936" y="3202383"/>
                </a:cubicBezTo>
                <a:cubicBezTo>
                  <a:pt x="7771689" y="3192016"/>
                  <a:pt x="7763320" y="3182607"/>
                  <a:pt x="7753828" y="3174158"/>
                </a:cubicBezTo>
                <a:cubicBezTo>
                  <a:pt x="7744337" y="3165708"/>
                  <a:pt x="7733873" y="3158715"/>
                  <a:pt x="7722438" y="3153179"/>
                </a:cubicBezTo>
                <a:cubicBezTo>
                  <a:pt x="7711002" y="3147643"/>
                  <a:pt x="7699292" y="3144874"/>
                  <a:pt x="7687307" y="3144874"/>
                </a:cubicBezTo>
                <a:lnTo>
                  <a:pt x="7597208" y="3144874"/>
                </a:lnTo>
                <a:lnTo>
                  <a:pt x="7584653" y="3144874"/>
                </a:lnTo>
                <a:lnTo>
                  <a:pt x="7503994" y="3144874"/>
                </a:lnTo>
                <a:lnTo>
                  <a:pt x="7478644" y="3110413"/>
                </a:lnTo>
                <a:cubicBezTo>
                  <a:pt x="7505631" y="3078024"/>
                  <a:pt x="7535428" y="3053443"/>
                  <a:pt x="7568034" y="3036668"/>
                </a:cubicBezTo>
                <a:cubicBezTo>
                  <a:pt x="7600640" y="3019893"/>
                  <a:pt x="7636486" y="3011506"/>
                  <a:pt x="7675571" y="3011506"/>
                </a:cubicBezTo>
                <a:cubicBezTo>
                  <a:pt x="7697126" y="3011506"/>
                  <a:pt x="7718232" y="3014048"/>
                  <a:pt x="7738889" y="3019134"/>
                </a:cubicBezTo>
                <a:cubicBezTo>
                  <a:pt x="7759547" y="3024219"/>
                  <a:pt x="7779934" y="3031391"/>
                  <a:pt x="7800053" y="3040649"/>
                </a:cubicBezTo>
                <a:cubicBezTo>
                  <a:pt x="7820171" y="3049907"/>
                  <a:pt x="7839849" y="3060371"/>
                  <a:pt x="7859086" y="3072039"/>
                </a:cubicBezTo>
                <a:cubicBezTo>
                  <a:pt x="7878322" y="3083708"/>
                  <a:pt x="7904073" y="3097033"/>
                  <a:pt x="7936337" y="3112014"/>
                </a:cubicBezTo>
                <a:lnTo>
                  <a:pt x="7936337" y="3057444"/>
                </a:lnTo>
                <a:cubicBezTo>
                  <a:pt x="7908179" y="3036336"/>
                  <a:pt x="7882856" y="3018053"/>
                  <a:pt x="7860369" y="3002595"/>
                </a:cubicBezTo>
                <a:cubicBezTo>
                  <a:pt x="7837881" y="2987137"/>
                  <a:pt x="7815606" y="2973869"/>
                  <a:pt x="7793544" y="2962791"/>
                </a:cubicBezTo>
                <a:cubicBezTo>
                  <a:pt x="7771482" y="2951713"/>
                  <a:pt x="7748801" y="2943295"/>
                  <a:pt x="7725499" y="2937535"/>
                </a:cubicBezTo>
                <a:cubicBezTo>
                  <a:pt x="7702198" y="2931776"/>
                  <a:pt x="7677101" y="2928897"/>
                  <a:pt x="7650207" y="2928897"/>
                </a:cubicBezTo>
                <a:close/>
                <a:moveTo>
                  <a:pt x="9371091" y="2564650"/>
                </a:moveTo>
                <a:cubicBezTo>
                  <a:pt x="9376658" y="2564650"/>
                  <a:pt x="9382259" y="2565241"/>
                  <a:pt x="9387894" y="2566422"/>
                </a:cubicBezTo>
                <a:cubicBezTo>
                  <a:pt x="9393529" y="2567605"/>
                  <a:pt x="9398596" y="2568921"/>
                  <a:pt x="9403095" y="2570372"/>
                </a:cubicBezTo>
                <a:cubicBezTo>
                  <a:pt x="9402577" y="2571389"/>
                  <a:pt x="9400172" y="2575598"/>
                  <a:pt x="9395880" y="2583000"/>
                </a:cubicBezTo>
                <a:cubicBezTo>
                  <a:pt x="9391587" y="2590403"/>
                  <a:pt x="9386225" y="2597160"/>
                  <a:pt x="9379792" y="2603271"/>
                </a:cubicBezTo>
                <a:cubicBezTo>
                  <a:pt x="9373359" y="2609383"/>
                  <a:pt x="9366195" y="2614261"/>
                  <a:pt x="9358300" y="2617905"/>
                </a:cubicBezTo>
                <a:cubicBezTo>
                  <a:pt x="9350405" y="2621550"/>
                  <a:pt x="9342632" y="2623371"/>
                  <a:pt x="9334980" y="2623371"/>
                </a:cubicBezTo>
                <a:lnTo>
                  <a:pt x="9330097" y="2623371"/>
                </a:lnTo>
                <a:cubicBezTo>
                  <a:pt x="9323732" y="2623371"/>
                  <a:pt x="9318273" y="2621433"/>
                  <a:pt x="9313722" y="2617555"/>
                </a:cubicBezTo>
                <a:cubicBezTo>
                  <a:pt x="9309170" y="2613678"/>
                  <a:pt x="9306895" y="2608582"/>
                  <a:pt x="9306895" y="2602268"/>
                </a:cubicBezTo>
                <a:lnTo>
                  <a:pt x="9306895" y="2598380"/>
                </a:lnTo>
                <a:cubicBezTo>
                  <a:pt x="9306895" y="2597655"/>
                  <a:pt x="9308100" y="2595491"/>
                  <a:pt x="9310510" y="2591888"/>
                </a:cubicBezTo>
                <a:cubicBezTo>
                  <a:pt x="9312920" y="2588285"/>
                  <a:pt x="9316804" y="2584384"/>
                  <a:pt x="9322158" y="2580186"/>
                </a:cubicBezTo>
                <a:cubicBezTo>
                  <a:pt x="9327513" y="2575986"/>
                  <a:pt x="9334268" y="2572348"/>
                  <a:pt x="9342422" y="2569268"/>
                </a:cubicBezTo>
                <a:cubicBezTo>
                  <a:pt x="9350576" y="2566189"/>
                  <a:pt x="9360132" y="2564650"/>
                  <a:pt x="9371091" y="2564650"/>
                </a:cubicBezTo>
                <a:close/>
                <a:moveTo>
                  <a:pt x="2644297" y="2564650"/>
                </a:moveTo>
                <a:cubicBezTo>
                  <a:pt x="2649875" y="2564650"/>
                  <a:pt x="2655481" y="2565243"/>
                  <a:pt x="2661116" y="2566430"/>
                </a:cubicBezTo>
                <a:cubicBezTo>
                  <a:pt x="2666751" y="2567617"/>
                  <a:pt x="2671813" y="2568931"/>
                  <a:pt x="2676302" y="2570372"/>
                </a:cubicBezTo>
                <a:cubicBezTo>
                  <a:pt x="2675794" y="2571389"/>
                  <a:pt x="2673272" y="2575559"/>
                  <a:pt x="2668736" y="2582884"/>
                </a:cubicBezTo>
                <a:cubicBezTo>
                  <a:pt x="2664200" y="2590208"/>
                  <a:pt x="2658674" y="2596965"/>
                  <a:pt x="2652159" y="2603155"/>
                </a:cubicBezTo>
                <a:cubicBezTo>
                  <a:pt x="2645642" y="2609344"/>
                  <a:pt x="2638437" y="2614261"/>
                  <a:pt x="2630542" y="2617905"/>
                </a:cubicBezTo>
                <a:cubicBezTo>
                  <a:pt x="2622647" y="2621550"/>
                  <a:pt x="2615195" y="2623371"/>
                  <a:pt x="2608187" y="2623371"/>
                </a:cubicBezTo>
                <a:lnTo>
                  <a:pt x="2603319" y="2623371"/>
                </a:lnTo>
                <a:cubicBezTo>
                  <a:pt x="2596850" y="2623371"/>
                  <a:pt x="2591202" y="2621404"/>
                  <a:pt x="2586376" y="2617470"/>
                </a:cubicBezTo>
                <a:cubicBezTo>
                  <a:pt x="2581550" y="2613535"/>
                  <a:pt x="2579137" y="2608468"/>
                  <a:pt x="2579137" y="2602268"/>
                </a:cubicBezTo>
                <a:lnTo>
                  <a:pt x="2579137" y="2600495"/>
                </a:lnTo>
                <a:cubicBezTo>
                  <a:pt x="2579635" y="2599500"/>
                  <a:pt x="2581423" y="2596773"/>
                  <a:pt x="2584502" y="2592315"/>
                </a:cubicBezTo>
                <a:cubicBezTo>
                  <a:pt x="2587581" y="2587857"/>
                  <a:pt x="2591739" y="2583713"/>
                  <a:pt x="2596974" y="2579882"/>
                </a:cubicBezTo>
                <a:cubicBezTo>
                  <a:pt x="2602210" y="2576051"/>
                  <a:pt x="2608871" y="2572555"/>
                  <a:pt x="2616958" y="2569393"/>
                </a:cubicBezTo>
                <a:cubicBezTo>
                  <a:pt x="2625045" y="2566231"/>
                  <a:pt x="2634158" y="2564650"/>
                  <a:pt x="2644297" y="2564650"/>
                </a:cubicBezTo>
                <a:close/>
                <a:moveTo>
                  <a:pt x="7129519" y="2258101"/>
                </a:moveTo>
                <a:cubicBezTo>
                  <a:pt x="7137502" y="2258101"/>
                  <a:pt x="7144485" y="2261470"/>
                  <a:pt x="7150467" y="2268209"/>
                </a:cubicBezTo>
                <a:cubicBezTo>
                  <a:pt x="7156449" y="2274949"/>
                  <a:pt x="7159440" y="2282211"/>
                  <a:pt x="7159440" y="2289997"/>
                </a:cubicBezTo>
                <a:cubicBezTo>
                  <a:pt x="7159440" y="2298136"/>
                  <a:pt x="7157004" y="2306940"/>
                  <a:pt x="7152131" y="2316411"/>
                </a:cubicBezTo>
                <a:cubicBezTo>
                  <a:pt x="7147258" y="2325882"/>
                  <a:pt x="7140716" y="2334723"/>
                  <a:pt x="7132505" y="2342933"/>
                </a:cubicBezTo>
                <a:cubicBezTo>
                  <a:pt x="7124294" y="2351145"/>
                  <a:pt x="7115655" y="2357803"/>
                  <a:pt x="7106589" y="2362909"/>
                </a:cubicBezTo>
                <a:cubicBezTo>
                  <a:pt x="7097522" y="2368015"/>
                  <a:pt x="7088629" y="2370569"/>
                  <a:pt x="7079910" y="2370569"/>
                </a:cubicBezTo>
                <a:cubicBezTo>
                  <a:pt x="7071709" y="2370569"/>
                  <a:pt x="7064999" y="2367601"/>
                  <a:pt x="7059779" y="2361665"/>
                </a:cubicBezTo>
                <a:cubicBezTo>
                  <a:pt x="7054559" y="2355730"/>
                  <a:pt x="7051948" y="2347739"/>
                  <a:pt x="7051948" y="2337693"/>
                </a:cubicBezTo>
                <a:cubicBezTo>
                  <a:pt x="7051948" y="2333142"/>
                  <a:pt x="7053994" y="2326338"/>
                  <a:pt x="7058084" y="2317282"/>
                </a:cubicBezTo>
                <a:cubicBezTo>
                  <a:pt x="7062174" y="2308226"/>
                  <a:pt x="7067936" y="2299229"/>
                  <a:pt x="7075369" y="2290292"/>
                </a:cubicBezTo>
                <a:cubicBezTo>
                  <a:pt x="7082803" y="2281355"/>
                  <a:pt x="7091213" y="2273756"/>
                  <a:pt x="7100601" y="2267494"/>
                </a:cubicBezTo>
                <a:cubicBezTo>
                  <a:pt x="7109989" y="2261232"/>
                  <a:pt x="7119629" y="2258101"/>
                  <a:pt x="7129519" y="2258101"/>
                </a:cubicBezTo>
                <a:close/>
                <a:moveTo>
                  <a:pt x="7117855" y="2193407"/>
                </a:moveTo>
                <a:cubicBezTo>
                  <a:pt x="7097649" y="2193407"/>
                  <a:pt x="7078798" y="2197078"/>
                  <a:pt x="7061303" y="2204418"/>
                </a:cubicBezTo>
                <a:cubicBezTo>
                  <a:pt x="7043808" y="2211758"/>
                  <a:pt x="7028770" y="2221711"/>
                  <a:pt x="7016188" y="2234276"/>
                </a:cubicBezTo>
                <a:cubicBezTo>
                  <a:pt x="7003607" y="2246842"/>
                  <a:pt x="6993650" y="2261325"/>
                  <a:pt x="6986314" y="2277727"/>
                </a:cubicBezTo>
                <a:cubicBezTo>
                  <a:pt x="6978979" y="2294128"/>
                  <a:pt x="6975311" y="2311536"/>
                  <a:pt x="6975311" y="2329948"/>
                </a:cubicBezTo>
                <a:cubicBezTo>
                  <a:pt x="6975311" y="2363622"/>
                  <a:pt x="6986742" y="2390090"/>
                  <a:pt x="7009603" y="2409353"/>
                </a:cubicBezTo>
                <a:cubicBezTo>
                  <a:pt x="7032463" y="2428616"/>
                  <a:pt x="7060419" y="2438248"/>
                  <a:pt x="7093471" y="2438248"/>
                </a:cubicBezTo>
                <a:cubicBezTo>
                  <a:pt x="7110059" y="2438248"/>
                  <a:pt x="7126614" y="2434739"/>
                  <a:pt x="7143134" y="2427720"/>
                </a:cubicBezTo>
                <a:cubicBezTo>
                  <a:pt x="7159655" y="2420701"/>
                  <a:pt x="7174745" y="2411064"/>
                  <a:pt x="7188404" y="2398810"/>
                </a:cubicBezTo>
                <a:cubicBezTo>
                  <a:pt x="7202064" y="2386555"/>
                  <a:pt x="7213092" y="2372043"/>
                  <a:pt x="7221490" y="2355274"/>
                </a:cubicBezTo>
                <a:cubicBezTo>
                  <a:pt x="7229888" y="2338504"/>
                  <a:pt x="7234087" y="2320001"/>
                  <a:pt x="7234087" y="2299763"/>
                </a:cubicBezTo>
                <a:cubicBezTo>
                  <a:pt x="7234087" y="2268588"/>
                  <a:pt x="7223058" y="2243068"/>
                  <a:pt x="7201001" y="2223204"/>
                </a:cubicBezTo>
                <a:cubicBezTo>
                  <a:pt x="7178944" y="2203340"/>
                  <a:pt x="7151229" y="2193407"/>
                  <a:pt x="7117855" y="2193407"/>
                </a:cubicBezTo>
                <a:close/>
                <a:moveTo>
                  <a:pt x="2676302" y="2094112"/>
                </a:moveTo>
                <a:lnTo>
                  <a:pt x="2676255" y="2325983"/>
                </a:lnTo>
                <a:cubicBezTo>
                  <a:pt x="2658506" y="2286057"/>
                  <a:pt x="2634946" y="2254078"/>
                  <a:pt x="2605574" y="2230046"/>
                </a:cubicBezTo>
                <a:cubicBezTo>
                  <a:pt x="2576203" y="2206014"/>
                  <a:pt x="2546551" y="2189312"/>
                  <a:pt x="2516620" y="2179940"/>
                </a:cubicBezTo>
                <a:close/>
                <a:moveTo>
                  <a:pt x="10550370" y="2074968"/>
                </a:moveTo>
                <a:lnTo>
                  <a:pt x="10555371" y="2074968"/>
                </a:lnTo>
                <a:lnTo>
                  <a:pt x="10555300" y="2075919"/>
                </a:lnTo>
                <a:lnTo>
                  <a:pt x="10552819" y="2075457"/>
                </a:lnTo>
                <a:cubicBezTo>
                  <a:pt x="10553146" y="2075131"/>
                  <a:pt x="10552330" y="2074968"/>
                  <a:pt x="10550370" y="2074968"/>
                </a:cubicBezTo>
                <a:close/>
                <a:moveTo>
                  <a:pt x="4959199" y="2074968"/>
                </a:moveTo>
                <a:lnTo>
                  <a:pt x="4964199" y="2074968"/>
                </a:lnTo>
                <a:lnTo>
                  <a:pt x="4964128" y="2075919"/>
                </a:lnTo>
                <a:lnTo>
                  <a:pt x="4961648" y="2075457"/>
                </a:lnTo>
                <a:cubicBezTo>
                  <a:pt x="4961974" y="2075131"/>
                  <a:pt x="4961157" y="2074968"/>
                  <a:pt x="4959199" y="2074968"/>
                </a:cubicBezTo>
                <a:close/>
                <a:moveTo>
                  <a:pt x="3546084" y="2074968"/>
                </a:moveTo>
                <a:lnTo>
                  <a:pt x="3551085" y="2074968"/>
                </a:lnTo>
                <a:lnTo>
                  <a:pt x="3551013" y="2075919"/>
                </a:lnTo>
                <a:lnTo>
                  <a:pt x="3548533" y="2075457"/>
                </a:lnTo>
                <a:cubicBezTo>
                  <a:pt x="3548860" y="2075131"/>
                  <a:pt x="3548044" y="2074968"/>
                  <a:pt x="3546084" y="2074968"/>
                </a:cubicBezTo>
                <a:close/>
                <a:moveTo>
                  <a:pt x="10555456" y="2073832"/>
                </a:moveTo>
                <a:lnTo>
                  <a:pt x="10555456" y="2074968"/>
                </a:lnTo>
                <a:lnTo>
                  <a:pt x="10555371" y="2074968"/>
                </a:lnTo>
                <a:close/>
                <a:moveTo>
                  <a:pt x="4964284" y="2073832"/>
                </a:moveTo>
                <a:lnTo>
                  <a:pt x="4964284" y="2074968"/>
                </a:lnTo>
                <a:lnTo>
                  <a:pt x="4964199" y="2074968"/>
                </a:lnTo>
                <a:close/>
                <a:moveTo>
                  <a:pt x="3551170" y="2073832"/>
                </a:moveTo>
                <a:lnTo>
                  <a:pt x="3551170" y="2074968"/>
                </a:lnTo>
                <a:lnTo>
                  <a:pt x="3551085" y="2074968"/>
                </a:lnTo>
                <a:close/>
                <a:moveTo>
                  <a:pt x="10516344" y="2002312"/>
                </a:moveTo>
                <a:lnTo>
                  <a:pt x="10502363" y="2006231"/>
                </a:lnTo>
                <a:cubicBezTo>
                  <a:pt x="10489103" y="2009227"/>
                  <a:pt x="10475641" y="2014146"/>
                  <a:pt x="10461976" y="2020989"/>
                </a:cubicBezTo>
                <a:cubicBezTo>
                  <a:pt x="10448312" y="2027832"/>
                  <a:pt x="10435554" y="2036312"/>
                  <a:pt x="10423705" y="2046431"/>
                </a:cubicBezTo>
                <a:cubicBezTo>
                  <a:pt x="10411854" y="2056550"/>
                  <a:pt x="10401821" y="2068231"/>
                  <a:pt x="10393605" y="2081476"/>
                </a:cubicBezTo>
                <a:cubicBezTo>
                  <a:pt x="10385388" y="2094720"/>
                  <a:pt x="10381280" y="2109155"/>
                  <a:pt x="10381280" y="2124779"/>
                </a:cubicBezTo>
                <a:cubicBezTo>
                  <a:pt x="10381280" y="2144032"/>
                  <a:pt x="10388621" y="2160448"/>
                  <a:pt x="10403301" y="2174030"/>
                </a:cubicBezTo>
                <a:cubicBezTo>
                  <a:pt x="10417982" y="2187611"/>
                  <a:pt x="10436088" y="2194403"/>
                  <a:pt x="10457622" y="2194403"/>
                </a:cubicBezTo>
                <a:cubicBezTo>
                  <a:pt x="10469794" y="2194403"/>
                  <a:pt x="10481799" y="2191619"/>
                  <a:pt x="10493639" y="2186051"/>
                </a:cubicBezTo>
                <a:cubicBezTo>
                  <a:pt x="10505479" y="2180484"/>
                  <a:pt x="10516108" y="2172431"/>
                  <a:pt x="10525527" y="2161893"/>
                </a:cubicBezTo>
                <a:cubicBezTo>
                  <a:pt x="10534946" y="2151354"/>
                  <a:pt x="10542289" y="2138697"/>
                  <a:pt x="10547556" y="2123924"/>
                </a:cubicBezTo>
                <a:cubicBezTo>
                  <a:pt x="10550189" y="2116536"/>
                  <a:pt x="10552164" y="2108669"/>
                  <a:pt x="10553480" y="2100321"/>
                </a:cubicBezTo>
                <a:lnTo>
                  <a:pt x="10555300" y="2075919"/>
                </a:lnTo>
                <a:lnTo>
                  <a:pt x="10555456" y="2075948"/>
                </a:lnTo>
                <a:lnTo>
                  <a:pt x="10555456" y="2074968"/>
                </a:lnTo>
                <a:lnTo>
                  <a:pt x="10558193" y="2074968"/>
                </a:lnTo>
                <a:cubicBezTo>
                  <a:pt x="10585626" y="2074968"/>
                  <a:pt x="10606293" y="2080901"/>
                  <a:pt x="10620196" y="2092766"/>
                </a:cubicBezTo>
                <a:cubicBezTo>
                  <a:pt x="10634099" y="2104632"/>
                  <a:pt x="10641051" y="2121969"/>
                  <a:pt x="10641051" y="2144778"/>
                </a:cubicBezTo>
                <a:cubicBezTo>
                  <a:pt x="10641051" y="2156193"/>
                  <a:pt x="10637730" y="2169124"/>
                  <a:pt x="10631090" y="2183571"/>
                </a:cubicBezTo>
                <a:cubicBezTo>
                  <a:pt x="10624449" y="2198018"/>
                  <a:pt x="10614323" y="2211576"/>
                  <a:pt x="10600710" y="2224246"/>
                </a:cubicBezTo>
                <a:cubicBezTo>
                  <a:pt x="10587098" y="2236915"/>
                  <a:pt x="10569514" y="2247549"/>
                  <a:pt x="10547960" y="2256149"/>
                </a:cubicBezTo>
                <a:cubicBezTo>
                  <a:pt x="10526406" y="2264749"/>
                  <a:pt x="10500627" y="2269049"/>
                  <a:pt x="10470623" y="2269049"/>
                </a:cubicBezTo>
                <a:cubicBezTo>
                  <a:pt x="10441096" y="2269049"/>
                  <a:pt x="10400076" y="2262222"/>
                  <a:pt x="10347565" y="2248568"/>
                </a:cubicBezTo>
                <a:lnTo>
                  <a:pt x="10427872" y="2378158"/>
                </a:lnTo>
                <a:cubicBezTo>
                  <a:pt x="10455222" y="2380272"/>
                  <a:pt x="10481374" y="2386734"/>
                  <a:pt x="10506329" y="2397542"/>
                </a:cubicBezTo>
                <a:cubicBezTo>
                  <a:pt x="10531283" y="2408350"/>
                  <a:pt x="10556681" y="2422080"/>
                  <a:pt x="10582523" y="2438730"/>
                </a:cubicBezTo>
                <a:cubicBezTo>
                  <a:pt x="10608364" y="2455380"/>
                  <a:pt x="10634275" y="2474628"/>
                  <a:pt x="10660256" y="2496472"/>
                </a:cubicBezTo>
                <a:cubicBezTo>
                  <a:pt x="10686237" y="2518317"/>
                  <a:pt x="10717983" y="2541706"/>
                  <a:pt x="10755493" y="2566640"/>
                </a:cubicBezTo>
                <a:lnTo>
                  <a:pt x="10755493" y="2508151"/>
                </a:lnTo>
                <a:cubicBezTo>
                  <a:pt x="10725282" y="2477111"/>
                  <a:pt x="10694358" y="2447830"/>
                  <a:pt x="10662721" y="2420309"/>
                </a:cubicBezTo>
                <a:cubicBezTo>
                  <a:pt x="10631084" y="2392789"/>
                  <a:pt x="10594676" y="2367987"/>
                  <a:pt x="10553496" y="2345904"/>
                </a:cubicBezTo>
                <a:cubicBezTo>
                  <a:pt x="10607988" y="2332333"/>
                  <a:pt x="10648479" y="2308749"/>
                  <a:pt x="10674968" y="2275153"/>
                </a:cubicBezTo>
                <a:cubicBezTo>
                  <a:pt x="10701457" y="2241557"/>
                  <a:pt x="10714701" y="2205527"/>
                  <a:pt x="10714701" y="2167063"/>
                </a:cubicBezTo>
                <a:cubicBezTo>
                  <a:pt x="10714701" y="2146587"/>
                  <a:pt x="10710342" y="2126264"/>
                  <a:pt x="10701623" y="2106094"/>
                </a:cubicBezTo>
                <a:cubicBezTo>
                  <a:pt x="10692904" y="2085923"/>
                  <a:pt x="10680587" y="2068249"/>
                  <a:pt x="10664673" y="2053072"/>
                </a:cubicBezTo>
                <a:cubicBezTo>
                  <a:pt x="10648759" y="2037893"/>
                  <a:pt x="10629358" y="2025639"/>
                  <a:pt x="10606472" y="2016308"/>
                </a:cubicBezTo>
                <a:cubicBezTo>
                  <a:pt x="10583586" y="2006977"/>
                  <a:pt x="10558389" y="2002312"/>
                  <a:pt x="10530885" y="2002312"/>
                </a:cubicBezTo>
                <a:close/>
                <a:moveTo>
                  <a:pt x="4925172" y="2002312"/>
                </a:moveTo>
                <a:lnTo>
                  <a:pt x="4911191" y="2006231"/>
                </a:lnTo>
                <a:cubicBezTo>
                  <a:pt x="4897931" y="2009227"/>
                  <a:pt x="4884469" y="2014146"/>
                  <a:pt x="4870804" y="2020989"/>
                </a:cubicBezTo>
                <a:cubicBezTo>
                  <a:pt x="4857140" y="2027832"/>
                  <a:pt x="4844383" y="2036312"/>
                  <a:pt x="4832532" y="2046431"/>
                </a:cubicBezTo>
                <a:cubicBezTo>
                  <a:pt x="4820682" y="2056550"/>
                  <a:pt x="4810649" y="2068231"/>
                  <a:pt x="4802432" y="2081476"/>
                </a:cubicBezTo>
                <a:cubicBezTo>
                  <a:pt x="4794216" y="2094720"/>
                  <a:pt x="4790108" y="2109155"/>
                  <a:pt x="4790108" y="2124779"/>
                </a:cubicBezTo>
                <a:cubicBezTo>
                  <a:pt x="4790108" y="2144032"/>
                  <a:pt x="4797448" y="2160448"/>
                  <a:pt x="4812129" y="2174030"/>
                </a:cubicBezTo>
                <a:cubicBezTo>
                  <a:pt x="4826809" y="2187611"/>
                  <a:pt x="4844917" y="2194403"/>
                  <a:pt x="4866450" y="2194403"/>
                </a:cubicBezTo>
                <a:cubicBezTo>
                  <a:pt x="4878622" y="2194403"/>
                  <a:pt x="4890627" y="2191619"/>
                  <a:pt x="4902467" y="2186051"/>
                </a:cubicBezTo>
                <a:cubicBezTo>
                  <a:pt x="4914307" y="2180484"/>
                  <a:pt x="4924936" y="2172431"/>
                  <a:pt x="4934355" y="2161893"/>
                </a:cubicBezTo>
                <a:cubicBezTo>
                  <a:pt x="4943774" y="2151354"/>
                  <a:pt x="4951117" y="2138697"/>
                  <a:pt x="4956383" y="2123924"/>
                </a:cubicBezTo>
                <a:cubicBezTo>
                  <a:pt x="4959017" y="2116536"/>
                  <a:pt x="4960992" y="2108669"/>
                  <a:pt x="4962309" y="2100321"/>
                </a:cubicBezTo>
                <a:lnTo>
                  <a:pt x="4964128" y="2075919"/>
                </a:lnTo>
                <a:lnTo>
                  <a:pt x="4964284" y="2075948"/>
                </a:lnTo>
                <a:lnTo>
                  <a:pt x="4964284" y="2074968"/>
                </a:lnTo>
                <a:lnTo>
                  <a:pt x="4967020" y="2074968"/>
                </a:lnTo>
                <a:cubicBezTo>
                  <a:pt x="4994453" y="2074968"/>
                  <a:pt x="5015121" y="2080901"/>
                  <a:pt x="5029024" y="2092766"/>
                </a:cubicBezTo>
                <a:cubicBezTo>
                  <a:pt x="5042927" y="2104632"/>
                  <a:pt x="5049878" y="2121969"/>
                  <a:pt x="5049878" y="2144778"/>
                </a:cubicBezTo>
                <a:cubicBezTo>
                  <a:pt x="5049878" y="2156193"/>
                  <a:pt x="5046558" y="2169124"/>
                  <a:pt x="5039917" y="2183571"/>
                </a:cubicBezTo>
                <a:cubicBezTo>
                  <a:pt x="5033277" y="2198018"/>
                  <a:pt x="5023151" y="2211576"/>
                  <a:pt x="5009538" y="2224246"/>
                </a:cubicBezTo>
                <a:cubicBezTo>
                  <a:pt x="4995925" y="2236915"/>
                  <a:pt x="4978342" y="2247549"/>
                  <a:pt x="4956788" y="2256149"/>
                </a:cubicBezTo>
                <a:cubicBezTo>
                  <a:pt x="4935233" y="2264749"/>
                  <a:pt x="4909454" y="2269049"/>
                  <a:pt x="4879451" y="2269049"/>
                </a:cubicBezTo>
                <a:cubicBezTo>
                  <a:pt x="4849924" y="2269049"/>
                  <a:pt x="4808904" y="2262222"/>
                  <a:pt x="4756392" y="2248568"/>
                </a:cubicBezTo>
                <a:lnTo>
                  <a:pt x="4836700" y="2378158"/>
                </a:lnTo>
                <a:cubicBezTo>
                  <a:pt x="4864049" y="2380272"/>
                  <a:pt x="4890202" y="2386734"/>
                  <a:pt x="4915157" y="2397542"/>
                </a:cubicBezTo>
                <a:cubicBezTo>
                  <a:pt x="4940111" y="2408350"/>
                  <a:pt x="4965509" y="2422080"/>
                  <a:pt x="4991350" y="2438730"/>
                </a:cubicBezTo>
                <a:cubicBezTo>
                  <a:pt x="5017192" y="2455380"/>
                  <a:pt x="5043103" y="2474628"/>
                  <a:pt x="5069085" y="2496472"/>
                </a:cubicBezTo>
                <a:cubicBezTo>
                  <a:pt x="5095066" y="2518317"/>
                  <a:pt x="5126811" y="2541706"/>
                  <a:pt x="5164318" y="2566640"/>
                </a:cubicBezTo>
                <a:lnTo>
                  <a:pt x="5164318" y="2508151"/>
                </a:lnTo>
                <a:cubicBezTo>
                  <a:pt x="5134110" y="2477111"/>
                  <a:pt x="5103185" y="2447830"/>
                  <a:pt x="5071548" y="2420309"/>
                </a:cubicBezTo>
                <a:cubicBezTo>
                  <a:pt x="5039912" y="2392789"/>
                  <a:pt x="5003504" y="2367987"/>
                  <a:pt x="4962324" y="2345904"/>
                </a:cubicBezTo>
                <a:cubicBezTo>
                  <a:pt x="5016816" y="2332333"/>
                  <a:pt x="5057307" y="2308749"/>
                  <a:pt x="5083796" y="2275153"/>
                </a:cubicBezTo>
                <a:cubicBezTo>
                  <a:pt x="5110285" y="2241557"/>
                  <a:pt x="5123530" y="2205527"/>
                  <a:pt x="5123530" y="2167063"/>
                </a:cubicBezTo>
                <a:cubicBezTo>
                  <a:pt x="5123530" y="2146587"/>
                  <a:pt x="5119170" y="2126264"/>
                  <a:pt x="5110451" y="2106094"/>
                </a:cubicBezTo>
                <a:cubicBezTo>
                  <a:pt x="5101732" y="2085923"/>
                  <a:pt x="5089415" y="2068249"/>
                  <a:pt x="5073501" y="2053072"/>
                </a:cubicBezTo>
                <a:cubicBezTo>
                  <a:pt x="5057586" y="2037893"/>
                  <a:pt x="5038186" y="2025639"/>
                  <a:pt x="5015300" y="2016308"/>
                </a:cubicBezTo>
                <a:cubicBezTo>
                  <a:pt x="4992413" y="2006977"/>
                  <a:pt x="4967218" y="2002312"/>
                  <a:pt x="4939712" y="2002312"/>
                </a:cubicBezTo>
                <a:close/>
                <a:moveTo>
                  <a:pt x="3512664" y="2002312"/>
                </a:moveTo>
                <a:lnTo>
                  <a:pt x="3495868" y="2006542"/>
                </a:lnTo>
                <a:cubicBezTo>
                  <a:pt x="3484081" y="2009330"/>
                  <a:pt x="3471354" y="2014146"/>
                  <a:pt x="3457691" y="2020989"/>
                </a:cubicBezTo>
                <a:cubicBezTo>
                  <a:pt x="3444026" y="2027832"/>
                  <a:pt x="3431268" y="2036312"/>
                  <a:pt x="3419418" y="2046431"/>
                </a:cubicBezTo>
                <a:cubicBezTo>
                  <a:pt x="3407568" y="2056550"/>
                  <a:pt x="3397534" y="2068231"/>
                  <a:pt x="3389318" y="2081476"/>
                </a:cubicBezTo>
                <a:cubicBezTo>
                  <a:pt x="3381102" y="2094720"/>
                  <a:pt x="3376994" y="2109155"/>
                  <a:pt x="3376994" y="2124779"/>
                </a:cubicBezTo>
                <a:cubicBezTo>
                  <a:pt x="3376994" y="2144032"/>
                  <a:pt x="3384335" y="2160448"/>
                  <a:pt x="3399015" y="2174030"/>
                </a:cubicBezTo>
                <a:cubicBezTo>
                  <a:pt x="3413695" y="2187611"/>
                  <a:pt x="3431802" y="2194403"/>
                  <a:pt x="3453335" y="2194403"/>
                </a:cubicBezTo>
                <a:cubicBezTo>
                  <a:pt x="3465507" y="2194403"/>
                  <a:pt x="3477513" y="2191619"/>
                  <a:pt x="3489352" y="2186051"/>
                </a:cubicBezTo>
                <a:cubicBezTo>
                  <a:pt x="3501193" y="2180484"/>
                  <a:pt x="3511821" y="2172431"/>
                  <a:pt x="3521240" y="2161893"/>
                </a:cubicBezTo>
                <a:cubicBezTo>
                  <a:pt x="3530659" y="2151354"/>
                  <a:pt x="3538002" y="2138697"/>
                  <a:pt x="3543269" y="2123924"/>
                </a:cubicBezTo>
                <a:cubicBezTo>
                  <a:pt x="3545903" y="2116536"/>
                  <a:pt x="3547877" y="2108669"/>
                  <a:pt x="3549195" y="2100321"/>
                </a:cubicBezTo>
                <a:lnTo>
                  <a:pt x="3551013" y="2075919"/>
                </a:lnTo>
                <a:lnTo>
                  <a:pt x="3551170" y="2075948"/>
                </a:lnTo>
                <a:lnTo>
                  <a:pt x="3551170" y="2074968"/>
                </a:lnTo>
                <a:lnTo>
                  <a:pt x="3554870" y="2074968"/>
                </a:lnTo>
                <a:cubicBezTo>
                  <a:pt x="3581650" y="2074968"/>
                  <a:pt x="3601994" y="2080924"/>
                  <a:pt x="3615902" y="2092836"/>
                </a:cubicBezTo>
                <a:cubicBezTo>
                  <a:pt x="3629811" y="2104749"/>
                  <a:pt x="3636763" y="2122151"/>
                  <a:pt x="3636763" y="2145042"/>
                </a:cubicBezTo>
                <a:cubicBezTo>
                  <a:pt x="3636763" y="2157048"/>
                  <a:pt x="3633480" y="2169611"/>
                  <a:pt x="3626912" y="2182731"/>
                </a:cubicBezTo>
                <a:cubicBezTo>
                  <a:pt x="3620344" y="2195852"/>
                  <a:pt x="3610295" y="2207816"/>
                  <a:pt x="3596767" y="2218624"/>
                </a:cubicBezTo>
                <a:cubicBezTo>
                  <a:pt x="3583236" y="2229432"/>
                  <a:pt x="3565673" y="2238382"/>
                  <a:pt x="3544078" y="2245473"/>
                </a:cubicBezTo>
                <a:cubicBezTo>
                  <a:pt x="3522481" y="2252565"/>
                  <a:pt x="3496475" y="2256110"/>
                  <a:pt x="3466057" y="2256110"/>
                </a:cubicBezTo>
                <a:cubicBezTo>
                  <a:pt x="3435088" y="2256110"/>
                  <a:pt x="3394038" y="2248951"/>
                  <a:pt x="3342905" y="2234634"/>
                </a:cubicBezTo>
                <a:lnTo>
                  <a:pt x="3423539" y="2363446"/>
                </a:lnTo>
                <a:cubicBezTo>
                  <a:pt x="3446286" y="2364161"/>
                  <a:pt x="3467865" y="2368762"/>
                  <a:pt x="3488280" y="2377248"/>
                </a:cubicBezTo>
                <a:cubicBezTo>
                  <a:pt x="3508694" y="2385733"/>
                  <a:pt x="3529307" y="2397016"/>
                  <a:pt x="3550119" y="2411095"/>
                </a:cubicBezTo>
                <a:cubicBezTo>
                  <a:pt x="3570933" y="2425175"/>
                  <a:pt x="3591854" y="2441263"/>
                  <a:pt x="3612885" y="2459359"/>
                </a:cubicBezTo>
                <a:cubicBezTo>
                  <a:pt x="3633915" y="2477455"/>
                  <a:pt x="3654767" y="2495876"/>
                  <a:pt x="3675440" y="2514621"/>
                </a:cubicBezTo>
                <a:lnTo>
                  <a:pt x="3751347" y="2566640"/>
                </a:lnTo>
                <a:lnTo>
                  <a:pt x="3751347" y="2509147"/>
                </a:lnTo>
                <a:cubicBezTo>
                  <a:pt x="3722898" y="2469584"/>
                  <a:pt x="3692275" y="2435568"/>
                  <a:pt x="3659477" y="2407099"/>
                </a:cubicBezTo>
                <a:cubicBezTo>
                  <a:pt x="3626679" y="2378629"/>
                  <a:pt x="3589924" y="2353669"/>
                  <a:pt x="3549209" y="2332219"/>
                </a:cubicBezTo>
                <a:cubicBezTo>
                  <a:pt x="3576041" y="2327325"/>
                  <a:pt x="3600342" y="2319107"/>
                  <a:pt x="3622114" y="2307562"/>
                </a:cubicBezTo>
                <a:cubicBezTo>
                  <a:pt x="3643887" y="2296018"/>
                  <a:pt x="3661444" y="2282882"/>
                  <a:pt x="3674787" y="2268155"/>
                </a:cubicBezTo>
                <a:cubicBezTo>
                  <a:pt x="3688131" y="2253428"/>
                  <a:pt x="3697404" y="2237750"/>
                  <a:pt x="3702608" y="2221120"/>
                </a:cubicBezTo>
                <a:cubicBezTo>
                  <a:pt x="3707813" y="2204490"/>
                  <a:pt x="3710415" y="2186575"/>
                  <a:pt x="3710415" y="2167374"/>
                </a:cubicBezTo>
                <a:cubicBezTo>
                  <a:pt x="3710415" y="2146857"/>
                  <a:pt x="3706055" y="2126495"/>
                  <a:pt x="3697336" y="2106288"/>
                </a:cubicBezTo>
                <a:cubicBezTo>
                  <a:pt x="3688617" y="2086082"/>
                  <a:pt x="3676302" y="2068377"/>
                  <a:pt x="3660387" y="2053172"/>
                </a:cubicBezTo>
                <a:cubicBezTo>
                  <a:pt x="3644472" y="2037968"/>
                  <a:pt x="3625076" y="2025691"/>
                  <a:pt x="3602194" y="2016339"/>
                </a:cubicBezTo>
                <a:cubicBezTo>
                  <a:pt x="3579312" y="2006987"/>
                  <a:pt x="3554113" y="2002312"/>
                  <a:pt x="3526598" y="2002312"/>
                </a:cubicBezTo>
                <a:close/>
                <a:moveTo>
                  <a:pt x="12209243" y="1992359"/>
                </a:moveTo>
                <a:lnTo>
                  <a:pt x="12417965" y="1992359"/>
                </a:lnTo>
                <a:lnTo>
                  <a:pt x="12417965" y="2277300"/>
                </a:lnTo>
                <a:lnTo>
                  <a:pt x="12416968" y="2271914"/>
                </a:lnTo>
                <a:cubicBezTo>
                  <a:pt x="12414800" y="2265002"/>
                  <a:pt x="12410795" y="2257769"/>
                  <a:pt x="12404956" y="2250216"/>
                </a:cubicBezTo>
                <a:cubicBezTo>
                  <a:pt x="12393277" y="2235111"/>
                  <a:pt x="12378703" y="2220985"/>
                  <a:pt x="12361233" y="2207839"/>
                </a:cubicBezTo>
                <a:cubicBezTo>
                  <a:pt x="12363224" y="2197078"/>
                  <a:pt x="12364219" y="2186368"/>
                  <a:pt x="12364219" y="2175710"/>
                </a:cubicBezTo>
                <a:cubicBezTo>
                  <a:pt x="12364219" y="2150454"/>
                  <a:pt x="12359557" y="2127462"/>
                  <a:pt x="12350231" y="2106732"/>
                </a:cubicBezTo>
                <a:cubicBezTo>
                  <a:pt x="12340906" y="2086002"/>
                  <a:pt x="12328096" y="2067487"/>
                  <a:pt x="12311804" y="2051190"/>
                </a:cubicBezTo>
                <a:cubicBezTo>
                  <a:pt x="12295511" y="2034892"/>
                  <a:pt x="12276225" y="2020328"/>
                  <a:pt x="12253945" y="2007498"/>
                </a:cubicBezTo>
                <a:cubicBezTo>
                  <a:pt x="12242805" y="2001083"/>
                  <a:pt x="12231866" y="1996614"/>
                  <a:pt x="12221128" y="1994091"/>
                </a:cubicBezTo>
                <a:close/>
                <a:moveTo>
                  <a:pt x="10938070" y="1992359"/>
                </a:moveTo>
                <a:lnTo>
                  <a:pt x="11160097" y="1992359"/>
                </a:lnTo>
                <a:lnTo>
                  <a:pt x="11160206" y="2128348"/>
                </a:lnTo>
                <a:lnTo>
                  <a:pt x="11159313" y="2126505"/>
                </a:lnTo>
                <a:cubicBezTo>
                  <a:pt x="11151024" y="2116179"/>
                  <a:pt x="11142416" y="2106900"/>
                  <a:pt x="11133490" y="2098668"/>
                </a:cubicBezTo>
                <a:cubicBezTo>
                  <a:pt x="11124562" y="2090436"/>
                  <a:pt x="11114814" y="2082935"/>
                  <a:pt x="11104245" y="2076165"/>
                </a:cubicBezTo>
                <a:cubicBezTo>
                  <a:pt x="11093675" y="2069395"/>
                  <a:pt x="11083114" y="2066010"/>
                  <a:pt x="11072559" y="2066010"/>
                </a:cubicBezTo>
                <a:cubicBezTo>
                  <a:pt x="11061859" y="2066010"/>
                  <a:pt x="11052700" y="2068856"/>
                  <a:pt x="11045080" y="2074548"/>
                </a:cubicBezTo>
                <a:lnTo>
                  <a:pt x="11031116" y="2086489"/>
                </a:lnTo>
                <a:lnTo>
                  <a:pt x="11024802" y="2060130"/>
                </a:lnTo>
                <a:cubicBezTo>
                  <a:pt x="11019818" y="2048734"/>
                  <a:pt x="11012645" y="2037629"/>
                  <a:pt x="11003285" y="2026813"/>
                </a:cubicBezTo>
                <a:cubicBezTo>
                  <a:pt x="10984566" y="2005181"/>
                  <a:pt x="10962828" y="1993696"/>
                  <a:pt x="10938070" y="1992359"/>
                </a:cubicBezTo>
                <a:close/>
                <a:moveTo>
                  <a:pt x="8499671" y="1992359"/>
                </a:moveTo>
                <a:lnTo>
                  <a:pt x="8721698" y="1992359"/>
                </a:lnTo>
                <a:lnTo>
                  <a:pt x="8721806" y="2128348"/>
                </a:lnTo>
                <a:lnTo>
                  <a:pt x="8720912" y="2126505"/>
                </a:lnTo>
                <a:cubicBezTo>
                  <a:pt x="8712624" y="2116179"/>
                  <a:pt x="8704016" y="2106900"/>
                  <a:pt x="8695089" y="2098668"/>
                </a:cubicBezTo>
                <a:cubicBezTo>
                  <a:pt x="8686163" y="2090436"/>
                  <a:pt x="8676414" y="2082935"/>
                  <a:pt x="8665845" y="2076165"/>
                </a:cubicBezTo>
                <a:cubicBezTo>
                  <a:pt x="8655276" y="2069395"/>
                  <a:pt x="8644713" y="2066010"/>
                  <a:pt x="8634159" y="2066010"/>
                </a:cubicBezTo>
                <a:cubicBezTo>
                  <a:pt x="8623460" y="2066010"/>
                  <a:pt x="8614300" y="2068856"/>
                  <a:pt x="8606680" y="2074548"/>
                </a:cubicBezTo>
                <a:lnTo>
                  <a:pt x="8592716" y="2086489"/>
                </a:lnTo>
                <a:lnTo>
                  <a:pt x="8586403" y="2060130"/>
                </a:lnTo>
                <a:cubicBezTo>
                  <a:pt x="8581417" y="2048734"/>
                  <a:pt x="8574245" y="2037629"/>
                  <a:pt x="8564886" y="2026813"/>
                </a:cubicBezTo>
                <a:cubicBezTo>
                  <a:pt x="8546167" y="2005181"/>
                  <a:pt x="8524428" y="1993696"/>
                  <a:pt x="8499671" y="1992359"/>
                </a:cubicBezTo>
                <a:close/>
                <a:moveTo>
                  <a:pt x="6294218" y="1992359"/>
                </a:moveTo>
                <a:lnTo>
                  <a:pt x="6502941" y="1992359"/>
                </a:lnTo>
                <a:lnTo>
                  <a:pt x="6502941" y="2291692"/>
                </a:lnTo>
                <a:cubicBezTo>
                  <a:pt x="6505947" y="2279147"/>
                  <a:pt x="6501611" y="2265322"/>
                  <a:pt x="6489932" y="2250216"/>
                </a:cubicBezTo>
                <a:cubicBezTo>
                  <a:pt x="6478253" y="2235111"/>
                  <a:pt x="6463679" y="2220985"/>
                  <a:pt x="6446210" y="2207839"/>
                </a:cubicBezTo>
                <a:cubicBezTo>
                  <a:pt x="6448200" y="2197078"/>
                  <a:pt x="6449196" y="2186368"/>
                  <a:pt x="6449196" y="2175710"/>
                </a:cubicBezTo>
                <a:cubicBezTo>
                  <a:pt x="6449196" y="2150454"/>
                  <a:pt x="6444532" y="2127462"/>
                  <a:pt x="6435207" y="2106732"/>
                </a:cubicBezTo>
                <a:cubicBezTo>
                  <a:pt x="6425881" y="2086002"/>
                  <a:pt x="6413072" y="2067487"/>
                  <a:pt x="6396779" y="2051190"/>
                </a:cubicBezTo>
                <a:cubicBezTo>
                  <a:pt x="6380487" y="2034892"/>
                  <a:pt x="6361200" y="2020328"/>
                  <a:pt x="6338920" y="2007498"/>
                </a:cubicBezTo>
                <a:cubicBezTo>
                  <a:pt x="6327780" y="2001083"/>
                  <a:pt x="6316841" y="1996614"/>
                  <a:pt x="6306103" y="1994091"/>
                </a:cubicBezTo>
                <a:close/>
                <a:moveTo>
                  <a:pt x="4146748" y="1992359"/>
                </a:moveTo>
                <a:lnTo>
                  <a:pt x="4368775" y="1992359"/>
                </a:lnTo>
                <a:lnTo>
                  <a:pt x="4368883" y="2128348"/>
                </a:lnTo>
                <a:lnTo>
                  <a:pt x="4367990" y="2126505"/>
                </a:lnTo>
                <a:cubicBezTo>
                  <a:pt x="4359701" y="2116179"/>
                  <a:pt x="4351093" y="2106900"/>
                  <a:pt x="4342167" y="2098668"/>
                </a:cubicBezTo>
                <a:cubicBezTo>
                  <a:pt x="4333241" y="2090436"/>
                  <a:pt x="4323492" y="2082935"/>
                  <a:pt x="4312922" y="2076165"/>
                </a:cubicBezTo>
                <a:cubicBezTo>
                  <a:pt x="4302353" y="2069395"/>
                  <a:pt x="4291791" y="2066010"/>
                  <a:pt x="4281237" y="2066010"/>
                </a:cubicBezTo>
                <a:cubicBezTo>
                  <a:pt x="4270537" y="2066010"/>
                  <a:pt x="4261378" y="2068856"/>
                  <a:pt x="4253757" y="2074548"/>
                </a:cubicBezTo>
                <a:lnTo>
                  <a:pt x="4239793" y="2086489"/>
                </a:lnTo>
                <a:lnTo>
                  <a:pt x="4233480" y="2060130"/>
                </a:lnTo>
                <a:cubicBezTo>
                  <a:pt x="4228495" y="2048734"/>
                  <a:pt x="4221322" y="2037629"/>
                  <a:pt x="4211963" y="2026813"/>
                </a:cubicBezTo>
                <a:cubicBezTo>
                  <a:pt x="4193244" y="2005181"/>
                  <a:pt x="4171506" y="1993696"/>
                  <a:pt x="4146748" y="1992359"/>
                </a:cubicBezTo>
                <a:close/>
                <a:moveTo>
                  <a:pt x="7129519" y="1989373"/>
                </a:moveTo>
                <a:cubicBezTo>
                  <a:pt x="7137626" y="1989373"/>
                  <a:pt x="7144640" y="1992359"/>
                  <a:pt x="7150560" y="1998330"/>
                </a:cubicBezTo>
                <a:cubicBezTo>
                  <a:pt x="7156480" y="2004302"/>
                  <a:pt x="7159440" y="2011726"/>
                  <a:pt x="7159440" y="2020600"/>
                </a:cubicBezTo>
                <a:cubicBezTo>
                  <a:pt x="7159440" y="2028822"/>
                  <a:pt x="7157001" y="2037707"/>
                  <a:pt x="7152123" y="2047255"/>
                </a:cubicBezTo>
                <a:cubicBezTo>
                  <a:pt x="7147245" y="2056804"/>
                  <a:pt x="7140703" y="2065715"/>
                  <a:pt x="7132497" y="2073988"/>
                </a:cubicBezTo>
                <a:cubicBezTo>
                  <a:pt x="7124291" y="2082261"/>
                  <a:pt x="7115653" y="2088972"/>
                  <a:pt x="7106581" y="2094119"/>
                </a:cubicBezTo>
                <a:cubicBezTo>
                  <a:pt x="7097509" y="2099267"/>
                  <a:pt x="7088619" y="2101841"/>
                  <a:pt x="7079910" y="2101841"/>
                </a:cubicBezTo>
                <a:cubicBezTo>
                  <a:pt x="7071616" y="2101841"/>
                  <a:pt x="7064883" y="2098997"/>
                  <a:pt x="7059709" y="2093311"/>
                </a:cubicBezTo>
                <a:cubicBezTo>
                  <a:pt x="7054535" y="2087624"/>
                  <a:pt x="7051948" y="2079405"/>
                  <a:pt x="7051948" y="2068654"/>
                </a:cubicBezTo>
                <a:cubicBezTo>
                  <a:pt x="7051948" y="2063387"/>
                  <a:pt x="7053997" y="2056184"/>
                  <a:pt x="7058092" y="2047045"/>
                </a:cubicBezTo>
                <a:cubicBezTo>
                  <a:pt x="7062187" y="2037906"/>
                  <a:pt x="7067949" y="2028993"/>
                  <a:pt x="7075377" y="2020305"/>
                </a:cubicBezTo>
                <a:cubicBezTo>
                  <a:pt x="7082805" y="2011617"/>
                  <a:pt x="7091169" y="2004290"/>
                  <a:pt x="7100469" y="1998323"/>
                </a:cubicBezTo>
                <a:cubicBezTo>
                  <a:pt x="7109769" y="1992356"/>
                  <a:pt x="7119452" y="1989373"/>
                  <a:pt x="7129519" y="1989373"/>
                </a:cubicBezTo>
                <a:close/>
                <a:moveTo>
                  <a:pt x="7117855" y="1925674"/>
                </a:moveTo>
                <a:cubicBezTo>
                  <a:pt x="7097815" y="1925674"/>
                  <a:pt x="7079052" y="1929181"/>
                  <a:pt x="7061567" y="1936195"/>
                </a:cubicBezTo>
                <a:cubicBezTo>
                  <a:pt x="7044083" y="1943209"/>
                  <a:pt x="7028988" y="1952910"/>
                  <a:pt x="7016281" y="1965299"/>
                </a:cubicBezTo>
                <a:cubicBezTo>
                  <a:pt x="7003576" y="1977689"/>
                  <a:pt x="6993572" y="1992079"/>
                  <a:pt x="6986268" y="2008470"/>
                </a:cubicBezTo>
                <a:cubicBezTo>
                  <a:pt x="6978963" y="2024862"/>
                  <a:pt x="6975311" y="2042300"/>
                  <a:pt x="6975311" y="2060785"/>
                </a:cubicBezTo>
                <a:cubicBezTo>
                  <a:pt x="6975311" y="2092644"/>
                  <a:pt x="6986698" y="2118566"/>
                  <a:pt x="7009471" y="2138550"/>
                </a:cubicBezTo>
                <a:cubicBezTo>
                  <a:pt x="7032243" y="2158533"/>
                  <a:pt x="7060243" y="2168525"/>
                  <a:pt x="7093471" y="2168525"/>
                </a:cubicBezTo>
                <a:cubicBezTo>
                  <a:pt x="7110132" y="2168525"/>
                  <a:pt x="7126704" y="2165184"/>
                  <a:pt x="7143189" y="2158502"/>
                </a:cubicBezTo>
                <a:cubicBezTo>
                  <a:pt x="7159673" y="2151820"/>
                  <a:pt x="7174719" y="2142531"/>
                  <a:pt x="7188327" y="2130634"/>
                </a:cubicBezTo>
                <a:cubicBezTo>
                  <a:pt x="7201934" y="2118737"/>
                  <a:pt x="7212962" y="2104140"/>
                  <a:pt x="7221412" y="2086841"/>
                </a:cubicBezTo>
                <a:cubicBezTo>
                  <a:pt x="7229862" y="2069543"/>
                  <a:pt x="7234087" y="2050754"/>
                  <a:pt x="7234087" y="2030475"/>
                </a:cubicBezTo>
                <a:cubicBezTo>
                  <a:pt x="7234087" y="1999000"/>
                  <a:pt x="7223071" y="1973664"/>
                  <a:pt x="7201040" y="1954468"/>
                </a:cubicBezTo>
                <a:cubicBezTo>
                  <a:pt x="7179009" y="1935272"/>
                  <a:pt x="7151281" y="1925674"/>
                  <a:pt x="7117855" y="1925674"/>
                </a:cubicBezTo>
                <a:close/>
                <a:moveTo>
                  <a:pt x="2220634" y="1831122"/>
                </a:moveTo>
                <a:lnTo>
                  <a:pt x="2220607" y="1946485"/>
                </a:lnTo>
                <a:lnTo>
                  <a:pt x="2212079" y="1939362"/>
                </a:lnTo>
                <a:cubicBezTo>
                  <a:pt x="2206735" y="1935266"/>
                  <a:pt x="2200397" y="1930703"/>
                  <a:pt x="2193061" y="1925674"/>
                </a:cubicBezTo>
                <a:lnTo>
                  <a:pt x="1536902" y="1925674"/>
                </a:lnTo>
                <a:lnTo>
                  <a:pt x="1573712" y="1992359"/>
                </a:lnTo>
                <a:lnTo>
                  <a:pt x="2041420" y="1992359"/>
                </a:lnTo>
                <a:lnTo>
                  <a:pt x="2041420" y="2241886"/>
                </a:lnTo>
                <a:lnTo>
                  <a:pt x="2036817" y="2234370"/>
                </a:lnTo>
                <a:cubicBezTo>
                  <a:pt x="2032037" y="2226625"/>
                  <a:pt x="2027716" y="2218733"/>
                  <a:pt x="2023854" y="2210692"/>
                </a:cubicBezTo>
                <a:cubicBezTo>
                  <a:pt x="2019992" y="2202652"/>
                  <a:pt x="2017388" y="2194237"/>
                  <a:pt x="2016040" y="2185445"/>
                </a:cubicBezTo>
                <a:cubicBezTo>
                  <a:pt x="2010856" y="2155555"/>
                  <a:pt x="2001953" y="2129349"/>
                  <a:pt x="1989330" y="2106825"/>
                </a:cubicBezTo>
                <a:cubicBezTo>
                  <a:pt x="1976708" y="2084302"/>
                  <a:pt x="1962608" y="2066106"/>
                  <a:pt x="1947031" y="2052239"/>
                </a:cubicBezTo>
                <a:cubicBezTo>
                  <a:pt x="1931453" y="2038373"/>
                  <a:pt x="1915182" y="2028078"/>
                  <a:pt x="1898215" y="2021354"/>
                </a:cubicBezTo>
                <a:cubicBezTo>
                  <a:pt x="1881248" y="2014631"/>
                  <a:pt x="1865596" y="2011270"/>
                  <a:pt x="1851257" y="2011270"/>
                </a:cubicBezTo>
                <a:cubicBezTo>
                  <a:pt x="1835167" y="2011270"/>
                  <a:pt x="1820180" y="2013942"/>
                  <a:pt x="1806298" y="2019286"/>
                </a:cubicBezTo>
                <a:cubicBezTo>
                  <a:pt x="1792416" y="2024630"/>
                  <a:pt x="1780239" y="2032005"/>
                  <a:pt x="1769768" y="2041408"/>
                </a:cubicBezTo>
                <a:cubicBezTo>
                  <a:pt x="1759297" y="2050811"/>
                  <a:pt x="1751195" y="2061793"/>
                  <a:pt x="1745462" y="2074354"/>
                </a:cubicBezTo>
                <a:cubicBezTo>
                  <a:pt x="1739728" y="2086914"/>
                  <a:pt x="1736862" y="2100166"/>
                  <a:pt x="1736862" y="2114111"/>
                </a:cubicBezTo>
                <a:cubicBezTo>
                  <a:pt x="1736862" y="2137956"/>
                  <a:pt x="1745117" y="2157797"/>
                  <a:pt x="1761627" y="2173633"/>
                </a:cubicBezTo>
                <a:cubicBezTo>
                  <a:pt x="1778138" y="2189470"/>
                  <a:pt x="1797227" y="2197388"/>
                  <a:pt x="1818895" y="2197388"/>
                </a:cubicBezTo>
                <a:cubicBezTo>
                  <a:pt x="1843083" y="2197388"/>
                  <a:pt x="1861666" y="2190128"/>
                  <a:pt x="1874647" y="2175609"/>
                </a:cubicBezTo>
                <a:cubicBezTo>
                  <a:pt x="1887627" y="2161089"/>
                  <a:pt x="1894117" y="2144234"/>
                  <a:pt x="1894117" y="2125043"/>
                </a:cubicBezTo>
                <a:cubicBezTo>
                  <a:pt x="1894117" y="2118496"/>
                  <a:pt x="1893468" y="2112694"/>
                  <a:pt x="1892169" y="2107637"/>
                </a:cubicBezTo>
                <a:lnTo>
                  <a:pt x="1890495" y="2103932"/>
                </a:lnTo>
                <a:lnTo>
                  <a:pt x="1894690" y="2104430"/>
                </a:lnTo>
                <a:cubicBezTo>
                  <a:pt x="1899002" y="2105492"/>
                  <a:pt x="1903153" y="2107086"/>
                  <a:pt x="1907141" y="2109212"/>
                </a:cubicBezTo>
                <a:cubicBezTo>
                  <a:pt x="1915119" y="2113463"/>
                  <a:pt x="1922117" y="2119152"/>
                  <a:pt x="1928136" y="2126279"/>
                </a:cubicBezTo>
                <a:cubicBezTo>
                  <a:pt x="1934154" y="2133407"/>
                  <a:pt x="1938781" y="2141650"/>
                  <a:pt x="1942015" y="2151007"/>
                </a:cubicBezTo>
                <a:cubicBezTo>
                  <a:pt x="1945250" y="2160363"/>
                  <a:pt x="1946867" y="2169930"/>
                  <a:pt x="1946867" y="2179706"/>
                </a:cubicBezTo>
                <a:cubicBezTo>
                  <a:pt x="1946867" y="2192686"/>
                  <a:pt x="1944620" y="2205317"/>
                  <a:pt x="1940126" y="2217598"/>
                </a:cubicBezTo>
                <a:cubicBezTo>
                  <a:pt x="1935632" y="2229878"/>
                  <a:pt x="1928996" y="2240554"/>
                  <a:pt x="1920220" y="2249626"/>
                </a:cubicBezTo>
                <a:cubicBezTo>
                  <a:pt x="1911444" y="2258697"/>
                  <a:pt x="1900434" y="2266027"/>
                  <a:pt x="1887189" y="2271615"/>
                </a:cubicBezTo>
                <a:cubicBezTo>
                  <a:pt x="1873944" y="2277203"/>
                  <a:pt x="1858121" y="2279997"/>
                  <a:pt x="1839718" y="2279997"/>
                </a:cubicBezTo>
                <a:cubicBezTo>
                  <a:pt x="1821824" y="2279997"/>
                  <a:pt x="1803329" y="2275601"/>
                  <a:pt x="1784231" y="2266810"/>
                </a:cubicBezTo>
                <a:cubicBezTo>
                  <a:pt x="1765134" y="2258018"/>
                  <a:pt x="1746252" y="2243667"/>
                  <a:pt x="1727585" y="2223755"/>
                </a:cubicBezTo>
                <a:cubicBezTo>
                  <a:pt x="1708919" y="2203845"/>
                  <a:pt x="1691164" y="2178004"/>
                  <a:pt x="1674322" y="2146232"/>
                </a:cubicBezTo>
                <a:cubicBezTo>
                  <a:pt x="1657480" y="2114460"/>
                  <a:pt x="1641853" y="2074216"/>
                  <a:pt x="1627442" y="2025499"/>
                </a:cubicBezTo>
                <a:lnTo>
                  <a:pt x="1576045" y="2007755"/>
                </a:lnTo>
                <a:cubicBezTo>
                  <a:pt x="1584743" y="2055539"/>
                  <a:pt x="1596340" y="2100047"/>
                  <a:pt x="1610833" y="2141279"/>
                </a:cubicBezTo>
                <a:cubicBezTo>
                  <a:pt x="1625327" y="2182511"/>
                  <a:pt x="1643385" y="2220277"/>
                  <a:pt x="1665007" y="2254579"/>
                </a:cubicBezTo>
                <a:cubicBezTo>
                  <a:pt x="1686628" y="2288880"/>
                  <a:pt x="1712425" y="2317284"/>
                  <a:pt x="1742398" y="2339792"/>
                </a:cubicBezTo>
                <a:cubicBezTo>
                  <a:pt x="1772370" y="2362300"/>
                  <a:pt x="1807740" y="2373554"/>
                  <a:pt x="1848505" y="2373554"/>
                </a:cubicBezTo>
                <a:cubicBezTo>
                  <a:pt x="1882666" y="2373554"/>
                  <a:pt x="1912566" y="2365260"/>
                  <a:pt x="1938205" y="2348672"/>
                </a:cubicBezTo>
                <a:cubicBezTo>
                  <a:pt x="1963844" y="2332084"/>
                  <a:pt x="1982086" y="2308347"/>
                  <a:pt x="1992931" y="2277462"/>
                </a:cubicBezTo>
                <a:cubicBezTo>
                  <a:pt x="2035873" y="2315170"/>
                  <a:pt x="2057344" y="2378246"/>
                  <a:pt x="2057344" y="2466692"/>
                </a:cubicBezTo>
                <a:lnTo>
                  <a:pt x="2113080" y="2498961"/>
                </a:lnTo>
                <a:lnTo>
                  <a:pt x="2113080" y="1992359"/>
                </a:lnTo>
                <a:lnTo>
                  <a:pt x="2179656" y="1992359"/>
                </a:lnTo>
                <a:cubicBezTo>
                  <a:pt x="2181699" y="1993230"/>
                  <a:pt x="2185270" y="1996513"/>
                  <a:pt x="2190371" y="2002210"/>
                </a:cubicBezTo>
                <a:cubicBezTo>
                  <a:pt x="2195472" y="2007908"/>
                  <a:pt x="2200293" y="2014398"/>
                  <a:pt x="2204834" y="2021681"/>
                </a:cubicBezTo>
                <a:cubicBezTo>
                  <a:pt x="2209375" y="2028964"/>
                  <a:pt x="2213133" y="2036190"/>
                  <a:pt x="2216108" y="2043359"/>
                </a:cubicBezTo>
                <a:cubicBezTo>
                  <a:pt x="2219084" y="2050529"/>
                  <a:pt x="2220572" y="2055591"/>
                  <a:pt x="2220572" y="2058546"/>
                </a:cubicBezTo>
                <a:lnTo>
                  <a:pt x="2220572" y="2447656"/>
                </a:lnTo>
                <a:lnTo>
                  <a:pt x="2293228" y="2499956"/>
                </a:lnTo>
                <a:lnTo>
                  <a:pt x="2293228" y="1992359"/>
                </a:lnTo>
                <a:lnTo>
                  <a:pt x="2372506" y="1992359"/>
                </a:lnTo>
                <a:lnTo>
                  <a:pt x="2379102" y="1992359"/>
                </a:lnTo>
                <a:lnTo>
                  <a:pt x="2676302" y="1992359"/>
                </a:lnTo>
                <a:lnTo>
                  <a:pt x="2676302" y="2002856"/>
                </a:lnTo>
                <a:lnTo>
                  <a:pt x="2379644" y="2167063"/>
                </a:lnTo>
                <a:lnTo>
                  <a:pt x="2440947" y="2247790"/>
                </a:lnTo>
                <a:cubicBezTo>
                  <a:pt x="2484564" y="2253834"/>
                  <a:pt x="2524764" y="2267403"/>
                  <a:pt x="2561548" y="2288496"/>
                </a:cubicBezTo>
                <a:cubicBezTo>
                  <a:pt x="2598332" y="2309589"/>
                  <a:pt x="2629612" y="2340129"/>
                  <a:pt x="2655385" y="2380117"/>
                </a:cubicBezTo>
                <a:cubicBezTo>
                  <a:pt x="2658620" y="2384440"/>
                  <a:pt x="2662277" y="2390052"/>
                  <a:pt x="2666357" y="2396951"/>
                </a:cubicBezTo>
                <a:cubicBezTo>
                  <a:pt x="2670436" y="2403851"/>
                  <a:pt x="2673752" y="2410115"/>
                  <a:pt x="2676302" y="2415745"/>
                </a:cubicBezTo>
                <a:lnTo>
                  <a:pt x="2676302" y="2506102"/>
                </a:lnTo>
                <a:lnTo>
                  <a:pt x="2674280" y="2505897"/>
                </a:lnTo>
                <a:cubicBezTo>
                  <a:pt x="2671429" y="2505419"/>
                  <a:pt x="2666896" y="2504974"/>
                  <a:pt x="2660681" y="2504559"/>
                </a:cubicBezTo>
                <a:cubicBezTo>
                  <a:pt x="2654465" y="2504144"/>
                  <a:pt x="2648968" y="2503937"/>
                  <a:pt x="2644188" y="2503937"/>
                </a:cubicBezTo>
                <a:cubicBezTo>
                  <a:pt x="2623546" y="2503937"/>
                  <a:pt x="2604864" y="2506881"/>
                  <a:pt x="2588141" y="2512770"/>
                </a:cubicBezTo>
                <a:cubicBezTo>
                  <a:pt x="2571418" y="2518659"/>
                  <a:pt x="2556909" y="2525960"/>
                  <a:pt x="2544613" y="2534675"/>
                </a:cubicBezTo>
                <a:cubicBezTo>
                  <a:pt x="2532317" y="2543388"/>
                  <a:pt x="2522825" y="2553655"/>
                  <a:pt x="2516138" y="2565474"/>
                </a:cubicBezTo>
                <a:cubicBezTo>
                  <a:pt x="2509451" y="2577293"/>
                  <a:pt x="2506107" y="2588941"/>
                  <a:pt x="2506107" y="2600418"/>
                </a:cubicBezTo>
                <a:cubicBezTo>
                  <a:pt x="2506107" y="2618001"/>
                  <a:pt x="2509835" y="2632539"/>
                  <a:pt x="2517289" y="2644031"/>
                </a:cubicBezTo>
                <a:cubicBezTo>
                  <a:pt x="2524743" y="2655524"/>
                  <a:pt x="2533867" y="2664842"/>
                  <a:pt x="2544660" y="2671985"/>
                </a:cubicBezTo>
                <a:cubicBezTo>
                  <a:pt x="2555452" y="2679128"/>
                  <a:pt x="2566794" y="2684092"/>
                  <a:pt x="2578686" y="2686876"/>
                </a:cubicBezTo>
                <a:cubicBezTo>
                  <a:pt x="2590578" y="2689659"/>
                  <a:pt x="2601318" y="2691051"/>
                  <a:pt x="2610909" y="2691051"/>
                </a:cubicBezTo>
                <a:lnTo>
                  <a:pt x="2615465" y="2691051"/>
                </a:lnTo>
                <a:cubicBezTo>
                  <a:pt x="2635464" y="2689631"/>
                  <a:pt x="2652737" y="2685377"/>
                  <a:pt x="2667282" y="2678291"/>
                </a:cubicBezTo>
                <a:cubicBezTo>
                  <a:pt x="2681828" y="2671205"/>
                  <a:pt x="2694204" y="2662569"/>
                  <a:pt x="2704411" y="2652383"/>
                </a:cubicBezTo>
                <a:cubicBezTo>
                  <a:pt x="2714618" y="2642197"/>
                  <a:pt x="2722565" y="2631075"/>
                  <a:pt x="2728252" y="2619017"/>
                </a:cubicBezTo>
                <a:cubicBezTo>
                  <a:pt x="2733938" y="2606959"/>
                  <a:pt x="2737030" y="2597795"/>
                  <a:pt x="2737528" y="2591522"/>
                </a:cubicBezTo>
                <a:cubicBezTo>
                  <a:pt x="2743966" y="2599620"/>
                  <a:pt x="2758123" y="2611278"/>
                  <a:pt x="2779999" y="2626498"/>
                </a:cubicBezTo>
                <a:cubicBezTo>
                  <a:pt x="2801875" y="2641717"/>
                  <a:pt x="2837067" y="2663899"/>
                  <a:pt x="2885577" y="2693042"/>
                </a:cubicBezTo>
                <a:lnTo>
                  <a:pt x="2885577" y="2667475"/>
                </a:lnTo>
                <a:cubicBezTo>
                  <a:pt x="2885577" y="2658269"/>
                  <a:pt x="2884408" y="2650540"/>
                  <a:pt x="2882070" y="2644288"/>
                </a:cubicBezTo>
                <a:cubicBezTo>
                  <a:pt x="2879732" y="2638037"/>
                  <a:pt x="2875728" y="2630307"/>
                  <a:pt x="2870057" y="2621101"/>
                </a:cubicBezTo>
                <a:cubicBezTo>
                  <a:pt x="2843515" y="2592528"/>
                  <a:pt x="2819536" y="2571378"/>
                  <a:pt x="2798116" y="2557651"/>
                </a:cubicBezTo>
                <a:cubicBezTo>
                  <a:pt x="2776696" y="2543925"/>
                  <a:pt x="2760310" y="2534350"/>
                  <a:pt x="2748958" y="2528928"/>
                </a:cubicBezTo>
                <a:lnTo>
                  <a:pt x="2748958" y="1992359"/>
                </a:lnTo>
                <a:lnTo>
                  <a:pt x="2832889" y="1992359"/>
                </a:lnTo>
                <a:lnTo>
                  <a:pt x="2788303" y="1925674"/>
                </a:lnTo>
                <a:lnTo>
                  <a:pt x="2336538" y="1925674"/>
                </a:lnTo>
                <a:lnTo>
                  <a:pt x="2334763" y="1925674"/>
                </a:lnTo>
                <a:lnTo>
                  <a:pt x="2289558" y="1925674"/>
                </a:lnTo>
                <a:lnTo>
                  <a:pt x="2286805" y="1916857"/>
                </a:lnTo>
                <a:cubicBezTo>
                  <a:pt x="2283591" y="1903389"/>
                  <a:pt x="2278464" y="1888035"/>
                  <a:pt x="2271425" y="1870794"/>
                </a:cubicBezTo>
                <a:cubicBezTo>
                  <a:pt x="2264385" y="1853552"/>
                  <a:pt x="2247455" y="1840328"/>
                  <a:pt x="2220634" y="1831122"/>
                </a:cubicBezTo>
                <a:close/>
                <a:moveTo>
                  <a:pt x="8930494" y="1830127"/>
                </a:moveTo>
                <a:lnTo>
                  <a:pt x="8930494" y="1947405"/>
                </a:lnTo>
                <a:lnTo>
                  <a:pt x="8921325" y="1940104"/>
                </a:lnTo>
                <a:cubicBezTo>
                  <a:pt x="8915910" y="1935943"/>
                  <a:pt x="8909490" y="1931133"/>
                  <a:pt x="8902066" y="1925674"/>
                </a:cubicBezTo>
                <a:lnTo>
                  <a:pt x="8833839" y="1925674"/>
                </a:lnTo>
                <a:lnTo>
                  <a:pt x="8800718" y="1925674"/>
                </a:lnTo>
                <a:lnTo>
                  <a:pt x="8318236" y="1925674"/>
                </a:lnTo>
                <a:lnTo>
                  <a:pt x="8317129" y="1925674"/>
                </a:lnTo>
                <a:lnTo>
                  <a:pt x="8271255" y="1925674"/>
                </a:lnTo>
                <a:lnTo>
                  <a:pt x="8268503" y="1916857"/>
                </a:lnTo>
                <a:cubicBezTo>
                  <a:pt x="8265288" y="1903389"/>
                  <a:pt x="8260162" y="1888035"/>
                  <a:pt x="8253122" y="1870794"/>
                </a:cubicBezTo>
                <a:cubicBezTo>
                  <a:pt x="8246083" y="1853552"/>
                  <a:pt x="8229153" y="1840328"/>
                  <a:pt x="8202332" y="1831122"/>
                </a:cubicBezTo>
                <a:lnTo>
                  <a:pt x="8202305" y="1946485"/>
                </a:lnTo>
                <a:lnTo>
                  <a:pt x="8193776" y="1939362"/>
                </a:lnTo>
                <a:cubicBezTo>
                  <a:pt x="8188433" y="1935266"/>
                  <a:pt x="8182094" y="1930703"/>
                  <a:pt x="8174759" y="1925674"/>
                </a:cubicBezTo>
                <a:lnTo>
                  <a:pt x="7518600" y="1925674"/>
                </a:lnTo>
                <a:lnTo>
                  <a:pt x="7555410" y="1992359"/>
                </a:lnTo>
                <a:lnTo>
                  <a:pt x="8023118" y="1992359"/>
                </a:lnTo>
                <a:lnTo>
                  <a:pt x="8023118" y="2241886"/>
                </a:lnTo>
                <a:lnTo>
                  <a:pt x="8018514" y="2234370"/>
                </a:lnTo>
                <a:cubicBezTo>
                  <a:pt x="8013734" y="2226625"/>
                  <a:pt x="8009414" y="2218733"/>
                  <a:pt x="8005552" y="2210692"/>
                </a:cubicBezTo>
                <a:cubicBezTo>
                  <a:pt x="8001690" y="2202652"/>
                  <a:pt x="7999085" y="2194237"/>
                  <a:pt x="7997738" y="2185445"/>
                </a:cubicBezTo>
                <a:cubicBezTo>
                  <a:pt x="7992554" y="2155555"/>
                  <a:pt x="7983651" y="2129349"/>
                  <a:pt x="7971028" y="2106825"/>
                </a:cubicBezTo>
                <a:cubicBezTo>
                  <a:pt x="7958405" y="2084302"/>
                  <a:pt x="7944306" y="2066106"/>
                  <a:pt x="7928728" y="2052239"/>
                </a:cubicBezTo>
                <a:cubicBezTo>
                  <a:pt x="7913151" y="2038373"/>
                  <a:pt x="7896879" y="2028078"/>
                  <a:pt x="7879912" y="2021354"/>
                </a:cubicBezTo>
                <a:cubicBezTo>
                  <a:pt x="7862946" y="2014631"/>
                  <a:pt x="7847293" y="2011270"/>
                  <a:pt x="7832955" y="2011270"/>
                </a:cubicBezTo>
                <a:cubicBezTo>
                  <a:pt x="7816865" y="2011270"/>
                  <a:pt x="7801878" y="2013942"/>
                  <a:pt x="7787996" y="2019286"/>
                </a:cubicBezTo>
                <a:cubicBezTo>
                  <a:pt x="7774114" y="2024630"/>
                  <a:pt x="7761937" y="2032005"/>
                  <a:pt x="7751466" y="2041408"/>
                </a:cubicBezTo>
                <a:cubicBezTo>
                  <a:pt x="7740995" y="2050811"/>
                  <a:pt x="7732892" y="2061793"/>
                  <a:pt x="7727159" y="2074354"/>
                </a:cubicBezTo>
                <a:cubicBezTo>
                  <a:pt x="7721426" y="2086914"/>
                  <a:pt x="7718559" y="2100166"/>
                  <a:pt x="7718559" y="2114111"/>
                </a:cubicBezTo>
                <a:cubicBezTo>
                  <a:pt x="7718559" y="2137956"/>
                  <a:pt x="7726814" y="2157797"/>
                  <a:pt x="7743325" y="2173633"/>
                </a:cubicBezTo>
                <a:cubicBezTo>
                  <a:pt x="7759835" y="2189470"/>
                  <a:pt x="7778924" y="2197388"/>
                  <a:pt x="7800593" y="2197388"/>
                </a:cubicBezTo>
                <a:cubicBezTo>
                  <a:pt x="7824780" y="2197388"/>
                  <a:pt x="7843364" y="2190128"/>
                  <a:pt x="7856345" y="2175609"/>
                </a:cubicBezTo>
                <a:cubicBezTo>
                  <a:pt x="7869325" y="2161089"/>
                  <a:pt x="7875815" y="2144233"/>
                  <a:pt x="7875815" y="2125043"/>
                </a:cubicBezTo>
                <a:cubicBezTo>
                  <a:pt x="7875815" y="2118496"/>
                  <a:pt x="7875166" y="2112694"/>
                  <a:pt x="7873867" y="2107637"/>
                </a:cubicBezTo>
                <a:lnTo>
                  <a:pt x="7872193" y="2103932"/>
                </a:lnTo>
                <a:lnTo>
                  <a:pt x="7876388" y="2104430"/>
                </a:lnTo>
                <a:cubicBezTo>
                  <a:pt x="7880700" y="2105492"/>
                  <a:pt x="7884850" y="2107086"/>
                  <a:pt x="7888839" y="2109212"/>
                </a:cubicBezTo>
                <a:cubicBezTo>
                  <a:pt x="7896817" y="2113463"/>
                  <a:pt x="7903815" y="2119152"/>
                  <a:pt x="7909833" y="2126279"/>
                </a:cubicBezTo>
                <a:cubicBezTo>
                  <a:pt x="7915852" y="2133407"/>
                  <a:pt x="7920479" y="2141650"/>
                  <a:pt x="7923713" y="2151007"/>
                </a:cubicBezTo>
                <a:cubicBezTo>
                  <a:pt x="7926948" y="2160363"/>
                  <a:pt x="7928565" y="2169930"/>
                  <a:pt x="7928565" y="2179706"/>
                </a:cubicBezTo>
                <a:cubicBezTo>
                  <a:pt x="7928565" y="2192686"/>
                  <a:pt x="7926318" y="2205317"/>
                  <a:pt x="7921823" y="2217598"/>
                </a:cubicBezTo>
                <a:cubicBezTo>
                  <a:pt x="7917329" y="2229878"/>
                  <a:pt x="7910694" y="2240554"/>
                  <a:pt x="7901918" y="2249626"/>
                </a:cubicBezTo>
                <a:cubicBezTo>
                  <a:pt x="7893142" y="2258697"/>
                  <a:pt x="7882131" y="2266027"/>
                  <a:pt x="7868886" y="2271615"/>
                </a:cubicBezTo>
                <a:cubicBezTo>
                  <a:pt x="7855642" y="2277203"/>
                  <a:pt x="7839818" y="2279997"/>
                  <a:pt x="7821416" y="2279997"/>
                </a:cubicBezTo>
                <a:cubicBezTo>
                  <a:pt x="7803522" y="2279997"/>
                  <a:pt x="7785026" y="2275601"/>
                  <a:pt x="7765929" y="2266810"/>
                </a:cubicBezTo>
                <a:cubicBezTo>
                  <a:pt x="7746832" y="2258018"/>
                  <a:pt x="7727950" y="2243667"/>
                  <a:pt x="7709283" y="2223755"/>
                </a:cubicBezTo>
                <a:cubicBezTo>
                  <a:pt x="7690616" y="2203845"/>
                  <a:pt x="7672862" y="2178004"/>
                  <a:pt x="7656019" y="2146232"/>
                </a:cubicBezTo>
                <a:cubicBezTo>
                  <a:pt x="7639177" y="2114460"/>
                  <a:pt x="7623551" y="2074216"/>
                  <a:pt x="7609140" y="2025499"/>
                </a:cubicBezTo>
                <a:lnTo>
                  <a:pt x="7557743" y="2007755"/>
                </a:lnTo>
                <a:cubicBezTo>
                  <a:pt x="7566441" y="2055539"/>
                  <a:pt x="7578037" y="2100047"/>
                  <a:pt x="7592531" y="2141279"/>
                </a:cubicBezTo>
                <a:cubicBezTo>
                  <a:pt x="7607025" y="2182511"/>
                  <a:pt x="7625083" y="2220277"/>
                  <a:pt x="7646704" y="2254579"/>
                </a:cubicBezTo>
                <a:cubicBezTo>
                  <a:pt x="7668326" y="2288880"/>
                  <a:pt x="7694123" y="2317284"/>
                  <a:pt x="7724096" y="2339792"/>
                </a:cubicBezTo>
                <a:cubicBezTo>
                  <a:pt x="7754068" y="2362300"/>
                  <a:pt x="7789437" y="2373555"/>
                  <a:pt x="7830203" y="2373555"/>
                </a:cubicBezTo>
                <a:cubicBezTo>
                  <a:pt x="7864364" y="2373555"/>
                  <a:pt x="7894264" y="2365260"/>
                  <a:pt x="7919903" y="2348672"/>
                </a:cubicBezTo>
                <a:cubicBezTo>
                  <a:pt x="7945542" y="2332084"/>
                  <a:pt x="7963783" y="2308347"/>
                  <a:pt x="7974628" y="2277462"/>
                </a:cubicBezTo>
                <a:cubicBezTo>
                  <a:pt x="8017571" y="2315170"/>
                  <a:pt x="8039042" y="2378246"/>
                  <a:pt x="8039042" y="2466692"/>
                </a:cubicBezTo>
                <a:lnTo>
                  <a:pt x="8094778" y="2498961"/>
                </a:lnTo>
                <a:lnTo>
                  <a:pt x="8094778" y="1992359"/>
                </a:lnTo>
                <a:lnTo>
                  <a:pt x="8161353" y="1992359"/>
                </a:lnTo>
                <a:cubicBezTo>
                  <a:pt x="8163396" y="1993230"/>
                  <a:pt x="8166968" y="1996513"/>
                  <a:pt x="8172068" y="2002210"/>
                </a:cubicBezTo>
                <a:cubicBezTo>
                  <a:pt x="8177169" y="2007908"/>
                  <a:pt x="8181990" y="2014398"/>
                  <a:pt x="8186531" y="2021681"/>
                </a:cubicBezTo>
                <a:cubicBezTo>
                  <a:pt x="8191072" y="2028964"/>
                  <a:pt x="8194830" y="2036191"/>
                  <a:pt x="8197806" y="2043359"/>
                </a:cubicBezTo>
                <a:cubicBezTo>
                  <a:pt x="8200781" y="2050529"/>
                  <a:pt x="8202269" y="2055591"/>
                  <a:pt x="8202269" y="2058546"/>
                </a:cubicBezTo>
                <a:lnTo>
                  <a:pt x="8202269" y="2447656"/>
                </a:lnTo>
                <a:lnTo>
                  <a:pt x="8274926" y="2499956"/>
                </a:lnTo>
                <a:lnTo>
                  <a:pt x="8274926" y="1992359"/>
                </a:lnTo>
                <a:lnTo>
                  <a:pt x="8354872" y="1992359"/>
                </a:lnTo>
                <a:lnTo>
                  <a:pt x="8360800" y="1992359"/>
                </a:lnTo>
                <a:lnTo>
                  <a:pt x="8365183" y="1992359"/>
                </a:lnTo>
                <a:lnTo>
                  <a:pt x="8371123" y="2015344"/>
                </a:lnTo>
                <a:cubicBezTo>
                  <a:pt x="8385908" y="2024395"/>
                  <a:pt x="8399448" y="2030755"/>
                  <a:pt x="8411743" y="2034425"/>
                </a:cubicBezTo>
                <a:cubicBezTo>
                  <a:pt x="8424040" y="2038096"/>
                  <a:pt x="8437024" y="2041299"/>
                  <a:pt x="8450700" y="2044036"/>
                </a:cubicBezTo>
                <a:cubicBezTo>
                  <a:pt x="8461004" y="2046753"/>
                  <a:pt x="8472344" y="2049956"/>
                  <a:pt x="8484718" y="2053647"/>
                </a:cubicBezTo>
                <a:cubicBezTo>
                  <a:pt x="8497092" y="2057338"/>
                  <a:pt x="8507428" y="2062055"/>
                  <a:pt x="8515728" y="2067799"/>
                </a:cubicBezTo>
                <a:cubicBezTo>
                  <a:pt x="8524027" y="2073542"/>
                  <a:pt x="8530572" y="2081077"/>
                  <a:pt x="8535361" y="2090403"/>
                </a:cubicBezTo>
                <a:cubicBezTo>
                  <a:pt x="8540151" y="2099728"/>
                  <a:pt x="8542546" y="2112353"/>
                  <a:pt x="8542546" y="2128278"/>
                </a:cubicBezTo>
                <a:cubicBezTo>
                  <a:pt x="8542546" y="2132560"/>
                  <a:pt x="8538240" y="2140706"/>
                  <a:pt x="8529630" y="2152717"/>
                </a:cubicBezTo>
                <a:cubicBezTo>
                  <a:pt x="8521020" y="2164728"/>
                  <a:pt x="8510992" y="2176920"/>
                  <a:pt x="8499546" y="2189294"/>
                </a:cubicBezTo>
                <a:cubicBezTo>
                  <a:pt x="8488100" y="2201667"/>
                  <a:pt x="8477041" y="2212302"/>
                  <a:pt x="8466368" y="2221197"/>
                </a:cubicBezTo>
                <a:cubicBezTo>
                  <a:pt x="8455694" y="2230093"/>
                  <a:pt x="8449274" y="2234541"/>
                  <a:pt x="8447107" y="2234541"/>
                </a:cubicBezTo>
                <a:cubicBezTo>
                  <a:pt x="8448175" y="2234541"/>
                  <a:pt x="8446148" y="2232677"/>
                  <a:pt x="8441027" y="2228950"/>
                </a:cubicBezTo>
                <a:cubicBezTo>
                  <a:pt x="8435905" y="2225223"/>
                  <a:pt x="8430980" y="2214402"/>
                  <a:pt x="8426252" y="2196487"/>
                </a:cubicBezTo>
                <a:lnTo>
                  <a:pt x="8368853" y="2199146"/>
                </a:lnTo>
                <a:cubicBezTo>
                  <a:pt x="8370294" y="2217112"/>
                  <a:pt x="8374462" y="2233159"/>
                  <a:pt x="8381356" y="2247285"/>
                </a:cubicBezTo>
                <a:cubicBezTo>
                  <a:pt x="8388251" y="2261411"/>
                  <a:pt x="8396454" y="2274757"/>
                  <a:pt x="8405966" y="2287322"/>
                </a:cubicBezTo>
                <a:cubicBezTo>
                  <a:pt x="8415478" y="2299887"/>
                  <a:pt x="8426219" y="2310887"/>
                  <a:pt x="8438188" y="2320322"/>
                </a:cubicBezTo>
                <a:cubicBezTo>
                  <a:pt x="8450158" y="2329756"/>
                  <a:pt x="8462239" y="2334474"/>
                  <a:pt x="8474431" y="2334474"/>
                </a:cubicBezTo>
                <a:cubicBezTo>
                  <a:pt x="8483212" y="2334474"/>
                  <a:pt x="8492056" y="2331690"/>
                  <a:pt x="8500962" y="2326123"/>
                </a:cubicBezTo>
                <a:cubicBezTo>
                  <a:pt x="8509868" y="2320555"/>
                  <a:pt x="8518898" y="2313702"/>
                  <a:pt x="8528052" y="2305564"/>
                </a:cubicBezTo>
                <a:cubicBezTo>
                  <a:pt x="8537206" y="2297425"/>
                  <a:pt x="8546504" y="2288304"/>
                  <a:pt x="8555944" y="2278201"/>
                </a:cubicBezTo>
                <a:cubicBezTo>
                  <a:pt x="8565383" y="2268098"/>
                  <a:pt x="8574970" y="2257842"/>
                  <a:pt x="8584706" y="2247433"/>
                </a:cubicBezTo>
                <a:cubicBezTo>
                  <a:pt x="8594368" y="2237065"/>
                  <a:pt x="8603456" y="2227143"/>
                  <a:pt x="8611968" y="2217667"/>
                </a:cubicBezTo>
                <a:cubicBezTo>
                  <a:pt x="8620479" y="2208191"/>
                  <a:pt x="8628618" y="2200027"/>
                  <a:pt x="8636383" y="2193174"/>
                </a:cubicBezTo>
                <a:cubicBezTo>
                  <a:pt x="8644148" y="2186321"/>
                  <a:pt x="8651008" y="2180997"/>
                  <a:pt x="8656966" y="2177202"/>
                </a:cubicBezTo>
                <a:cubicBezTo>
                  <a:pt x="8662922" y="2173408"/>
                  <a:pt x="8667693" y="2171511"/>
                  <a:pt x="8671280" y="2171511"/>
                </a:cubicBezTo>
                <a:cubicBezTo>
                  <a:pt x="8675686" y="2171511"/>
                  <a:pt x="8680870" y="2174224"/>
                  <a:pt x="8686832" y="2179652"/>
                </a:cubicBezTo>
                <a:cubicBezTo>
                  <a:pt x="8692793" y="2185080"/>
                  <a:pt x="8698485" y="2191865"/>
                  <a:pt x="8703907" y="2200009"/>
                </a:cubicBezTo>
                <a:cubicBezTo>
                  <a:pt x="8709330" y="2208152"/>
                  <a:pt x="8713650" y="2216320"/>
                  <a:pt x="8716869" y="2224510"/>
                </a:cubicBezTo>
                <a:cubicBezTo>
                  <a:pt x="8720088" y="2232700"/>
                  <a:pt x="8721698" y="2238682"/>
                  <a:pt x="8721698" y="2242456"/>
                </a:cubicBezTo>
                <a:lnTo>
                  <a:pt x="8721698" y="2447734"/>
                </a:lnTo>
                <a:lnTo>
                  <a:pt x="8794354" y="2499956"/>
                </a:lnTo>
                <a:lnTo>
                  <a:pt x="8794354" y="1992359"/>
                </a:lnTo>
                <a:lnTo>
                  <a:pt x="8842769" y="1992359"/>
                </a:lnTo>
                <a:lnTo>
                  <a:pt x="8875346" y="1992359"/>
                </a:lnTo>
                <a:lnTo>
                  <a:pt x="8888474" y="1992359"/>
                </a:lnTo>
                <a:cubicBezTo>
                  <a:pt x="8890403" y="1993188"/>
                  <a:pt x="8893767" y="1996425"/>
                  <a:pt x="8898568" y="2002071"/>
                </a:cubicBezTo>
                <a:cubicBezTo>
                  <a:pt x="8903368" y="2007716"/>
                  <a:pt x="8908284" y="2014317"/>
                  <a:pt x="8913318" y="2021875"/>
                </a:cubicBezTo>
                <a:cubicBezTo>
                  <a:pt x="8918351" y="2029433"/>
                  <a:pt x="8922472" y="2036714"/>
                  <a:pt x="8925681" y="2043717"/>
                </a:cubicBezTo>
                <a:cubicBezTo>
                  <a:pt x="8928890" y="2050720"/>
                  <a:pt x="8930494" y="2055664"/>
                  <a:pt x="8930494" y="2058546"/>
                </a:cubicBezTo>
                <a:lnTo>
                  <a:pt x="8930494" y="2447734"/>
                </a:lnTo>
                <a:lnTo>
                  <a:pt x="9002156" y="2499956"/>
                </a:lnTo>
                <a:lnTo>
                  <a:pt x="9002156" y="1992359"/>
                </a:lnTo>
                <a:lnTo>
                  <a:pt x="9097915" y="1992359"/>
                </a:lnTo>
                <a:lnTo>
                  <a:pt x="9111450" y="1992359"/>
                </a:lnTo>
                <a:lnTo>
                  <a:pt x="9140184" y="1992359"/>
                </a:lnTo>
                <a:lnTo>
                  <a:pt x="9140184" y="2256717"/>
                </a:lnTo>
                <a:lnTo>
                  <a:pt x="9220678" y="2321613"/>
                </a:lnTo>
                <a:lnTo>
                  <a:pt x="9279042" y="2257603"/>
                </a:lnTo>
                <a:cubicBezTo>
                  <a:pt x="9296428" y="2237469"/>
                  <a:pt x="9313800" y="2217743"/>
                  <a:pt x="9331155" y="2198423"/>
                </a:cubicBezTo>
                <a:cubicBezTo>
                  <a:pt x="9348510" y="2179102"/>
                  <a:pt x="9361744" y="2162196"/>
                  <a:pt x="9370857" y="2147701"/>
                </a:cubicBezTo>
                <a:cubicBezTo>
                  <a:pt x="9361060" y="2171018"/>
                  <a:pt x="9356162" y="2200592"/>
                  <a:pt x="9356162" y="2236422"/>
                </a:cubicBezTo>
                <a:cubicBezTo>
                  <a:pt x="9356162" y="2274803"/>
                  <a:pt x="9360736" y="2311921"/>
                  <a:pt x="9369885" y="2347778"/>
                </a:cubicBezTo>
                <a:cubicBezTo>
                  <a:pt x="9379035" y="2383634"/>
                  <a:pt x="9390105" y="2418804"/>
                  <a:pt x="9403095" y="2453286"/>
                </a:cubicBezTo>
                <a:lnTo>
                  <a:pt x="9403095" y="2506100"/>
                </a:lnTo>
                <a:lnTo>
                  <a:pt x="9401105" y="2505897"/>
                </a:lnTo>
                <a:cubicBezTo>
                  <a:pt x="9398264" y="2505419"/>
                  <a:pt x="9393739" y="2504974"/>
                  <a:pt x="9387528" y="2504559"/>
                </a:cubicBezTo>
                <a:cubicBezTo>
                  <a:pt x="9381318" y="2504144"/>
                  <a:pt x="9375839" y="2503937"/>
                  <a:pt x="9371091" y="2503937"/>
                </a:cubicBezTo>
                <a:cubicBezTo>
                  <a:pt x="9350449" y="2503937"/>
                  <a:pt x="9331785" y="2506881"/>
                  <a:pt x="9315098" y="2512770"/>
                </a:cubicBezTo>
                <a:cubicBezTo>
                  <a:pt x="9298411" y="2518659"/>
                  <a:pt x="9283944" y="2525963"/>
                  <a:pt x="9271694" y="2534682"/>
                </a:cubicBezTo>
                <a:cubicBezTo>
                  <a:pt x="9259445" y="2543401"/>
                  <a:pt x="9249982" y="2553670"/>
                  <a:pt x="9243305" y="2565489"/>
                </a:cubicBezTo>
                <a:cubicBezTo>
                  <a:pt x="9236628" y="2577308"/>
                  <a:pt x="9233290" y="2588951"/>
                  <a:pt x="9233290" y="2600418"/>
                </a:cubicBezTo>
                <a:cubicBezTo>
                  <a:pt x="9233290" y="2618001"/>
                  <a:pt x="9237012" y="2632539"/>
                  <a:pt x="9244456" y="2644031"/>
                </a:cubicBezTo>
                <a:cubicBezTo>
                  <a:pt x="9251900" y="2655524"/>
                  <a:pt x="9261005" y="2664842"/>
                  <a:pt x="9271772" y="2671985"/>
                </a:cubicBezTo>
                <a:cubicBezTo>
                  <a:pt x="9282539" y="2679128"/>
                  <a:pt x="9293860" y="2684092"/>
                  <a:pt x="9305736" y="2686876"/>
                </a:cubicBezTo>
                <a:cubicBezTo>
                  <a:pt x="9317612" y="2689659"/>
                  <a:pt x="9328662" y="2691051"/>
                  <a:pt x="9338884" y="2691051"/>
                </a:cubicBezTo>
                <a:lnTo>
                  <a:pt x="9343472" y="2691051"/>
                </a:lnTo>
                <a:cubicBezTo>
                  <a:pt x="9363875" y="2689652"/>
                  <a:pt x="9381593" y="2685380"/>
                  <a:pt x="9396626" y="2678237"/>
                </a:cubicBezTo>
                <a:cubicBezTo>
                  <a:pt x="9411659" y="2671094"/>
                  <a:pt x="9424124" y="2662403"/>
                  <a:pt x="9434019" y="2652165"/>
                </a:cubicBezTo>
                <a:cubicBezTo>
                  <a:pt x="9443915" y="2641927"/>
                  <a:pt x="9451683" y="2630637"/>
                  <a:pt x="9457323" y="2618294"/>
                </a:cubicBezTo>
                <a:cubicBezTo>
                  <a:pt x="9462963" y="2605951"/>
                  <a:pt x="9465939" y="2596701"/>
                  <a:pt x="9466250" y="2590543"/>
                </a:cubicBezTo>
                <a:cubicBezTo>
                  <a:pt x="9472563" y="2598588"/>
                  <a:pt x="9487070" y="2610668"/>
                  <a:pt x="9509770" y="2626785"/>
                </a:cubicBezTo>
                <a:cubicBezTo>
                  <a:pt x="9532470" y="2642901"/>
                  <a:pt x="9566701" y="2664987"/>
                  <a:pt x="9612464" y="2693042"/>
                </a:cubicBezTo>
                <a:lnTo>
                  <a:pt x="9612464" y="2667475"/>
                </a:lnTo>
                <a:cubicBezTo>
                  <a:pt x="9612464" y="2658964"/>
                  <a:pt x="9611500" y="2651429"/>
                  <a:pt x="9609571" y="2644871"/>
                </a:cubicBezTo>
                <a:cubicBezTo>
                  <a:pt x="9607643" y="2638314"/>
                  <a:pt x="9603102" y="2630396"/>
                  <a:pt x="9595948" y="2621117"/>
                </a:cubicBezTo>
                <a:cubicBezTo>
                  <a:pt x="9570133" y="2592574"/>
                  <a:pt x="9546500" y="2571430"/>
                  <a:pt x="9525050" y="2557682"/>
                </a:cubicBezTo>
                <a:cubicBezTo>
                  <a:pt x="9503599" y="2543935"/>
                  <a:pt x="9487197" y="2534350"/>
                  <a:pt x="9475845" y="2528928"/>
                </a:cubicBezTo>
                <a:lnTo>
                  <a:pt x="9475845" y="2497794"/>
                </a:lnTo>
                <a:cubicBezTo>
                  <a:pt x="9462585" y="2457340"/>
                  <a:pt x="9452925" y="2421649"/>
                  <a:pt x="9446865" y="2390723"/>
                </a:cubicBezTo>
                <a:cubicBezTo>
                  <a:pt x="9440805" y="2359796"/>
                  <a:pt x="9437775" y="2327133"/>
                  <a:pt x="9437775" y="2292734"/>
                </a:cubicBezTo>
                <a:cubicBezTo>
                  <a:pt x="9437775" y="2257557"/>
                  <a:pt x="9441860" y="2223004"/>
                  <a:pt x="9450030" y="2189076"/>
                </a:cubicBezTo>
                <a:cubicBezTo>
                  <a:pt x="9458199" y="2155148"/>
                  <a:pt x="9476233" y="2119491"/>
                  <a:pt x="9504133" y="2082106"/>
                </a:cubicBezTo>
                <a:lnTo>
                  <a:pt x="9398725" y="2024177"/>
                </a:lnTo>
                <a:cubicBezTo>
                  <a:pt x="9359370" y="2045119"/>
                  <a:pt x="9323887" y="2070785"/>
                  <a:pt x="9292276" y="2101172"/>
                </a:cubicBezTo>
                <a:cubicBezTo>
                  <a:pt x="9260666" y="2131559"/>
                  <a:pt x="9234850" y="2164445"/>
                  <a:pt x="9214830" y="2199830"/>
                </a:cubicBezTo>
                <a:lnTo>
                  <a:pt x="9214830" y="1992359"/>
                </a:lnTo>
                <a:lnTo>
                  <a:pt x="9564594" y="1992359"/>
                </a:lnTo>
                <a:lnTo>
                  <a:pt x="9583694" y="1992359"/>
                </a:lnTo>
                <a:lnTo>
                  <a:pt x="9953269" y="1992359"/>
                </a:lnTo>
                <a:lnTo>
                  <a:pt x="9953269" y="2064504"/>
                </a:lnTo>
                <a:lnTo>
                  <a:pt x="9938029" y="2045662"/>
                </a:lnTo>
                <a:cubicBezTo>
                  <a:pt x="9925453" y="2032022"/>
                  <a:pt x="9908658" y="2025203"/>
                  <a:pt x="9887643" y="2025203"/>
                </a:cubicBezTo>
                <a:cubicBezTo>
                  <a:pt x="9871987" y="2025203"/>
                  <a:pt x="9858325" y="2030641"/>
                  <a:pt x="9846657" y="2041517"/>
                </a:cubicBezTo>
                <a:cubicBezTo>
                  <a:pt x="9834988" y="2052393"/>
                  <a:pt x="9828537" y="2065585"/>
                  <a:pt x="9827303" y="2081095"/>
                </a:cubicBezTo>
                <a:cubicBezTo>
                  <a:pt x="9813452" y="2057633"/>
                  <a:pt x="9796784" y="2041623"/>
                  <a:pt x="9777298" y="2033064"/>
                </a:cubicBezTo>
                <a:cubicBezTo>
                  <a:pt x="9757811" y="2024506"/>
                  <a:pt x="9738256" y="2020227"/>
                  <a:pt x="9718630" y="2020227"/>
                </a:cubicBezTo>
                <a:cubicBezTo>
                  <a:pt x="9699813" y="2020227"/>
                  <a:pt x="9681949" y="2023928"/>
                  <a:pt x="9665040" y="2031331"/>
                </a:cubicBezTo>
                <a:cubicBezTo>
                  <a:pt x="9648130" y="2038733"/>
                  <a:pt x="9633349" y="2049119"/>
                  <a:pt x="9620695" y="2062488"/>
                </a:cubicBezTo>
                <a:cubicBezTo>
                  <a:pt x="9608042" y="2075857"/>
                  <a:pt x="9597936" y="2091652"/>
                  <a:pt x="9590378" y="2109873"/>
                </a:cubicBezTo>
                <a:cubicBezTo>
                  <a:pt x="9582820" y="2128094"/>
                  <a:pt x="9579041" y="2148355"/>
                  <a:pt x="9579041" y="2170656"/>
                </a:cubicBezTo>
                <a:cubicBezTo>
                  <a:pt x="9579041" y="2196647"/>
                  <a:pt x="9582859" y="2219868"/>
                  <a:pt x="9590494" y="2240318"/>
                </a:cubicBezTo>
                <a:cubicBezTo>
                  <a:pt x="9598130" y="2260768"/>
                  <a:pt x="9608557" y="2277942"/>
                  <a:pt x="9621776" y="2291840"/>
                </a:cubicBezTo>
                <a:cubicBezTo>
                  <a:pt x="9634995" y="2305738"/>
                  <a:pt x="9649847" y="2316362"/>
                  <a:pt x="9666331" y="2323712"/>
                </a:cubicBezTo>
                <a:cubicBezTo>
                  <a:pt x="9682815" y="2331063"/>
                  <a:pt x="9700342" y="2334738"/>
                  <a:pt x="9718910" y="2334738"/>
                </a:cubicBezTo>
                <a:cubicBezTo>
                  <a:pt x="9746726" y="2334738"/>
                  <a:pt x="9769019" y="2327128"/>
                  <a:pt x="9785789" y="2311908"/>
                </a:cubicBezTo>
                <a:cubicBezTo>
                  <a:pt x="9802558" y="2296689"/>
                  <a:pt x="9810943" y="2278271"/>
                  <a:pt x="9810943" y="2256655"/>
                </a:cubicBezTo>
                <a:cubicBezTo>
                  <a:pt x="9810943" y="2239310"/>
                  <a:pt x="9805174" y="2222607"/>
                  <a:pt x="9793634" y="2206548"/>
                </a:cubicBezTo>
                <a:cubicBezTo>
                  <a:pt x="9782095" y="2190489"/>
                  <a:pt x="9764305" y="2182459"/>
                  <a:pt x="9740262" y="2182459"/>
                </a:cubicBezTo>
                <a:cubicBezTo>
                  <a:pt x="9720968" y="2182459"/>
                  <a:pt x="9704204" y="2188208"/>
                  <a:pt x="9689969" y="2199706"/>
                </a:cubicBezTo>
                <a:cubicBezTo>
                  <a:pt x="9675734" y="2211203"/>
                  <a:pt x="9668617" y="2226920"/>
                  <a:pt x="9668617" y="2246857"/>
                </a:cubicBezTo>
                <a:cubicBezTo>
                  <a:pt x="9662210" y="2243955"/>
                  <a:pt x="9656295" y="2236800"/>
                  <a:pt x="9650873" y="2225396"/>
                </a:cubicBezTo>
                <a:cubicBezTo>
                  <a:pt x="9645450" y="2213992"/>
                  <a:pt x="9642739" y="2202997"/>
                  <a:pt x="9642739" y="2192412"/>
                </a:cubicBezTo>
                <a:cubicBezTo>
                  <a:pt x="9642739" y="2167364"/>
                  <a:pt x="9651095" y="2147499"/>
                  <a:pt x="9667808" y="2132819"/>
                </a:cubicBezTo>
                <a:cubicBezTo>
                  <a:pt x="9684521" y="2118138"/>
                  <a:pt x="9706323" y="2110798"/>
                  <a:pt x="9733217" y="2110798"/>
                </a:cubicBezTo>
                <a:cubicBezTo>
                  <a:pt x="9751018" y="2110798"/>
                  <a:pt x="9769789" y="2118118"/>
                  <a:pt x="9789529" y="2132757"/>
                </a:cubicBezTo>
                <a:cubicBezTo>
                  <a:pt x="9809269" y="2147396"/>
                  <a:pt x="9824348" y="2172273"/>
                  <a:pt x="9834768" y="2207388"/>
                </a:cubicBezTo>
                <a:lnTo>
                  <a:pt x="9885590" y="2232535"/>
                </a:lnTo>
                <a:cubicBezTo>
                  <a:pt x="9885590" y="2223058"/>
                  <a:pt x="9885423" y="2215254"/>
                  <a:pt x="9885092" y="2209122"/>
                </a:cubicBezTo>
                <a:cubicBezTo>
                  <a:pt x="9884760" y="2202989"/>
                  <a:pt x="9884594" y="2197394"/>
                  <a:pt x="9884594" y="2192334"/>
                </a:cubicBezTo>
                <a:lnTo>
                  <a:pt x="9884594" y="2177685"/>
                </a:lnTo>
                <a:cubicBezTo>
                  <a:pt x="9884594" y="2152792"/>
                  <a:pt x="9887676" y="2137168"/>
                  <a:pt x="9893840" y="2130813"/>
                </a:cubicBezTo>
                <a:cubicBezTo>
                  <a:pt x="9900003" y="2124458"/>
                  <a:pt x="9905412" y="2121280"/>
                  <a:pt x="9910067" y="2121280"/>
                </a:cubicBezTo>
                <a:cubicBezTo>
                  <a:pt x="9914391" y="2121280"/>
                  <a:pt x="9919002" y="2123069"/>
                  <a:pt x="9923900" y="2126645"/>
                </a:cubicBezTo>
                <a:cubicBezTo>
                  <a:pt x="9928799" y="2130222"/>
                  <a:pt x="9933511" y="2135001"/>
                  <a:pt x="9938037" y="2140983"/>
                </a:cubicBezTo>
                <a:cubicBezTo>
                  <a:pt x="9942562" y="2146966"/>
                  <a:pt x="9946232" y="2152745"/>
                  <a:pt x="9949047" y="2158323"/>
                </a:cubicBezTo>
                <a:cubicBezTo>
                  <a:pt x="9951862" y="2163901"/>
                  <a:pt x="9953269" y="2168079"/>
                  <a:pt x="9953269" y="2170858"/>
                </a:cubicBezTo>
                <a:lnTo>
                  <a:pt x="9953269" y="2447672"/>
                </a:lnTo>
                <a:lnTo>
                  <a:pt x="10025925" y="2499956"/>
                </a:lnTo>
                <a:lnTo>
                  <a:pt x="10025925" y="1992359"/>
                </a:lnTo>
                <a:lnTo>
                  <a:pt x="10107897" y="1992359"/>
                </a:lnTo>
                <a:lnTo>
                  <a:pt x="10068458" y="1925674"/>
                </a:lnTo>
                <a:lnTo>
                  <a:pt x="9541145" y="1925674"/>
                </a:lnTo>
                <a:lnTo>
                  <a:pt x="9527799" y="1925674"/>
                </a:lnTo>
                <a:lnTo>
                  <a:pt x="9068902" y="1925674"/>
                </a:lnTo>
                <a:lnTo>
                  <a:pt x="9060172" y="1925674"/>
                </a:lnTo>
                <a:lnTo>
                  <a:pt x="8998470" y="1925674"/>
                </a:lnTo>
                <a:lnTo>
                  <a:pt x="8995857" y="1917324"/>
                </a:lnTo>
                <a:cubicBezTo>
                  <a:pt x="8992768" y="1904934"/>
                  <a:pt x="8987477" y="1889844"/>
                  <a:pt x="8979986" y="1872053"/>
                </a:cubicBezTo>
                <a:cubicBezTo>
                  <a:pt x="8972496" y="1854263"/>
                  <a:pt x="8955999" y="1840287"/>
                  <a:pt x="8930494" y="1830127"/>
                </a:cubicBezTo>
                <a:close/>
                <a:moveTo>
                  <a:pt x="6739745" y="1830127"/>
                </a:moveTo>
                <a:lnTo>
                  <a:pt x="6739745" y="1947405"/>
                </a:lnTo>
                <a:lnTo>
                  <a:pt x="6730575" y="1940104"/>
                </a:lnTo>
                <a:cubicBezTo>
                  <a:pt x="6725159" y="1935943"/>
                  <a:pt x="6718740" y="1931133"/>
                  <a:pt x="6711317" y="1925674"/>
                </a:cubicBezTo>
                <a:lnTo>
                  <a:pt x="6637522" y="1925674"/>
                </a:lnTo>
                <a:lnTo>
                  <a:pt x="6609969" y="1925674"/>
                </a:lnTo>
                <a:lnTo>
                  <a:pt x="6134340" y="1925674"/>
                </a:lnTo>
                <a:lnTo>
                  <a:pt x="6108169" y="1925674"/>
                </a:lnTo>
                <a:lnTo>
                  <a:pt x="6108504" y="1926283"/>
                </a:lnTo>
                <a:lnTo>
                  <a:pt x="6090711" y="1927743"/>
                </a:lnTo>
                <a:cubicBezTo>
                  <a:pt x="6080048" y="1929122"/>
                  <a:pt x="6070507" y="1931037"/>
                  <a:pt x="6062088" y="1933489"/>
                </a:cubicBezTo>
                <a:cubicBezTo>
                  <a:pt x="6053670" y="1935941"/>
                  <a:pt x="6047538" y="1938992"/>
                  <a:pt x="6043691" y="1942641"/>
                </a:cubicBezTo>
                <a:cubicBezTo>
                  <a:pt x="6039845" y="1946291"/>
                  <a:pt x="6031037" y="1950790"/>
                  <a:pt x="6017270" y="1956140"/>
                </a:cubicBezTo>
                <a:cubicBezTo>
                  <a:pt x="5996887" y="1971598"/>
                  <a:pt x="5978352" y="1989002"/>
                  <a:pt x="5961666" y="2008353"/>
                </a:cubicBezTo>
                <a:cubicBezTo>
                  <a:pt x="5944979" y="2027705"/>
                  <a:pt x="5930397" y="2049510"/>
                  <a:pt x="5917920" y="2073770"/>
                </a:cubicBezTo>
                <a:cubicBezTo>
                  <a:pt x="5905442" y="2098031"/>
                  <a:pt x="5895736" y="2124556"/>
                  <a:pt x="5888800" y="2153347"/>
                </a:cubicBezTo>
                <a:cubicBezTo>
                  <a:pt x="5881863" y="2182137"/>
                  <a:pt x="5878717" y="2213090"/>
                  <a:pt x="5879361" y="2246204"/>
                </a:cubicBezTo>
                <a:cubicBezTo>
                  <a:pt x="5880034" y="2287923"/>
                  <a:pt x="5885892" y="2323836"/>
                  <a:pt x="5896933" y="2353944"/>
                </a:cubicBezTo>
                <a:cubicBezTo>
                  <a:pt x="5907975" y="2384052"/>
                  <a:pt x="5921898" y="2409221"/>
                  <a:pt x="5938704" y="2429454"/>
                </a:cubicBezTo>
                <a:cubicBezTo>
                  <a:pt x="5955510" y="2449686"/>
                  <a:pt x="5974498" y="2464835"/>
                  <a:pt x="5995669" y="2474903"/>
                </a:cubicBezTo>
                <a:cubicBezTo>
                  <a:pt x="6016840" y="2484970"/>
                  <a:pt x="6037984" y="2490003"/>
                  <a:pt x="6059103" y="2490003"/>
                </a:cubicBezTo>
                <a:cubicBezTo>
                  <a:pt x="6074965" y="2490003"/>
                  <a:pt x="6088655" y="2487782"/>
                  <a:pt x="6100174" y="2483339"/>
                </a:cubicBezTo>
                <a:cubicBezTo>
                  <a:pt x="6111692" y="2478897"/>
                  <a:pt x="6121010" y="2472940"/>
                  <a:pt x="6128127" y="2465471"/>
                </a:cubicBezTo>
                <a:cubicBezTo>
                  <a:pt x="6135246" y="2458001"/>
                  <a:pt x="6140517" y="2449909"/>
                  <a:pt x="6143943" y="2441195"/>
                </a:cubicBezTo>
                <a:cubicBezTo>
                  <a:pt x="6147370" y="2432481"/>
                  <a:pt x="6149083" y="2424039"/>
                  <a:pt x="6149083" y="2415870"/>
                </a:cubicBezTo>
                <a:cubicBezTo>
                  <a:pt x="6149083" y="2406881"/>
                  <a:pt x="6147012" y="2397897"/>
                  <a:pt x="6142871" y="2388919"/>
                </a:cubicBezTo>
                <a:cubicBezTo>
                  <a:pt x="6138729" y="2379941"/>
                  <a:pt x="6133270" y="2372082"/>
                  <a:pt x="6126495" y="2365343"/>
                </a:cubicBezTo>
                <a:cubicBezTo>
                  <a:pt x="6119719" y="2358604"/>
                  <a:pt x="6111495" y="2353311"/>
                  <a:pt x="6101822" y="2349465"/>
                </a:cubicBezTo>
                <a:cubicBezTo>
                  <a:pt x="6092149" y="2345619"/>
                  <a:pt x="6082787" y="2343696"/>
                  <a:pt x="6073737" y="2343696"/>
                </a:cubicBezTo>
                <a:cubicBezTo>
                  <a:pt x="6053800" y="2344598"/>
                  <a:pt x="6039311" y="2351300"/>
                  <a:pt x="6030271" y="2363804"/>
                </a:cubicBezTo>
                <a:cubicBezTo>
                  <a:pt x="6021230" y="2376307"/>
                  <a:pt x="6016710" y="2391070"/>
                  <a:pt x="6016710" y="2408094"/>
                </a:cubicBezTo>
                <a:lnTo>
                  <a:pt x="6017553" y="2421723"/>
                </a:lnTo>
                <a:lnTo>
                  <a:pt x="6014760" y="2417530"/>
                </a:lnTo>
                <a:cubicBezTo>
                  <a:pt x="6011242" y="2412779"/>
                  <a:pt x="6006809" y="2407187"/>
                  <a:pt x="6001462" y="2400754"/>
                </a:cubicBezTo>
                <a:cubicBezTo>
                  <a:pt x="5990768" y="2387887"/>
                  <a:pt x="5981735" y="2373599"/>
                  <a:pt x="5974364" y="2357887"/>
                </a:cubicBezTo>
                <a:cubicBezTo>
                  <a:pt x="5966992" y="2342175"/>
                  <a:pt x="5961259" y="2326102"/>
                  <a:pt x="5957164" y="2309669"/>
                </a:cubicBezTo>
                <a:cubicBezTo>
                  <a:pt x="5953069" y="2293237"/>
                  <a:pt x="5951021" y="2278188"/>
                  <a:pt x="5951021" y="2264524"/>
                </a:cubicBezTo>
                <a:cubicBezTo>
                  <a:pt x="5951021" y="2245001"/>
                  <a:pt x="5952392" y="2227784"/>
                  <a:pt x="5955134" y="2212870"/>
                </a:cubicBezTo>
                <a:cubicBezTo>
                  <a:pt x="5957876" y="2197956"/>
                  <a:pt x="5961515" y="2184022"/>
                  <a:pt x="5966051" y="2171068"/>
                </a:cubicBezTo>
                <a:cubicBezTo>
                  <a:pt x="5970587" y="2158113"/>
                  <a:pt x="5975497" y="2146647"/>
                  <a:pt x="5980778" y="2136668"/>
                </a:cubicBezTo>
                <a:cubicBezTo>
                  <a:pt x="5986061" y="2126689"/>
                  <a:pt x="5992357" y="2115490"/>
                  <a:pt x="5999666" y="2103069"/>
                </a:cubicBezTo>
                <a:cubicBezTo>
                  <a:pt x="6023210" y="2069592"/>
                  <a:pt x="6048181" y="2043850"/>
                  <a:pt x="6074576" y="2025841"/>
                </a:cubicBezTo>
                <a:cubicBezTo>
                  <a:pt x="6094374" y="2012335"/>
                  <a:pt x="6117325" y="2002033"/>
                  <a:pt x="6143432" y="1994936"/>
                </a:cubicBezTo>
                <a:lnTo>
                  <a:pt x="6150421" y="1993384"/>
                </a:lnTo>
                <a:lnTo>
                  <a:pt x="6164900" y="2033181"/>
                </a:lnTo>
                <a:cubicBezTo>
                  <a:pt x="6175195" y="2036924"/>
                  <a:pt x="6184759" y="2039643"/>
                  <a:pt x="6193593" y="2041338"/>
                </a:cubicBezTo>
                <a:cubicBezTo>
                  <a:pt x="6202426" y="2043033"/>
                  <a:pt x="6211725" y="2044860"/>
                  <a:pt x="6221492" y="2046820"/>
                </a:cubicBezTo>
                <a:cubicBezTo>
                  <a:pt x="6237748" y="2050065"/>
                  <a:pt x="6255028" y="2054054"/>
                  <a:pt x="6273332" y="2058787"/>
                </a:cubicBezTo>
                <a:cubicBezTo>
                  <a:pt x="6291636" y="2063519"/>
                  <a:pt x="6308445" y="2069864"/>
                  <a:pt x="6323757" y="2077821"/>
                </a:cubicBezTo>
                <a:cubicBezTo>
                  <a:pt x="6339070" y="2085779"/>
                  <a:pt x="6351530" y="2095718"/>
                  <a:pt x="6361135" y="2107641"/>
                </a:cubicBezTo>
                <a:cubicBezTo>
                  <a:pt x="6370741" y="2119564"/>
                  <a:pt x="6375544" y="2134379"/>
                  <a:pt x="6375544" y="2152087"/>
                </a:cubicBezTo>
                <a:cubicBezTo>
                  <a:pt x="6375544" y="2157426"/>
                  <a:pt x="6375061" y="2162024"/>
                  <a:pt x="6374098" y="2165881"/>
                </a:cubicBezTo>
                <a:cubicBezTo>
                  <a:pt x="6373133" y="2169738"/>
                  <a:pt x="6373594" y="2171252"/>
                  <a:pt x="6375482" y="2170422"/>
                </a:cubicBezTo>
                <a:cubicBezTo>
                  <a:pt x="6370857" y="2168670"/>
                  <a:pt x="6364779" y="2167418"/>
                  <a:pt x="6357247" y="2166667"/>
                </a:cubicBezTo>
                <a:cubicBezTo>
                  <a:pt x="6349715" y="2165915"/>
                  <a:pt x="6342543" y="2165539"/>
                  <a:pt x="6335732" y="2165539"/>
                </a:cubicBezTo>
                <a:cubicBezTo>
                  <a:pt x="6316625" y="2165539"/>
                  <a:pt x="6300233" y="2168966"/>
                  <a:pt x="6286559" y="2175819"/>
                </a:cubicBezTo>
                <a:cubicBezTo>
                  <a:pt x="6272884" y="2182671"/>
                  <a:pt x="6261573" y="2190942"/>
                  <a:pt x="6252626" y="2200631"/>
                </a:cubicBezTo>
                <a:cubicBezTo>
                  <a:pt x="6243678" y="2210319"/>
                  <a:pt x="6237212" y="2220972"/>
                  <a:pt x="6233225" y="2232589"/>
                </a:cubicBezTo>
                <a:cubicBezTo>
                  <a:pt x="6229239" y="2244206"/>
                  <a:pt x="6227246" y="2254835"/>
                  <a:pt x="6227246" y="2264477"/>
                </a:cubicBezTo>
                <a:cubicBezTo>
                  <a:pt x="6227246" y="2288955"/>
                  <a:pt x="6236685" y="2309936"/>
                  <a:pt x="6255565" y="2327421"/>
                </a:cubicBezTo>
                <a:cubicBezTo>
                  <a:pt x="6274444" y="2344906"/>
                  <a:pt x="6296906" y="2353648"/>
                  <a:pt x="6322949" y="2353648"/>
                </a:cubicBezTo>
                <a:cubicBezTo>
                  <a:pt x="6333628" y="2353648"/>
                  <a:pt x="6344422" y="2351464"/>
                  <a:pt x="6355335" y="2347093"/>
                </a:cubicBezTo>
                <a:cubicBezTo>
                  <a:pt x="6366247" y="2342724"/>
                  <a:pt x="6376300" y="2336822"/>
                  <a:pt x="6385497" y="2329388"/>
                </a:cubicBezTo>
                <a:cubicBezTo>
                  <a:pt x="6394693" y="2321955"/>
                  <a:pt x="6403033" y="2313062"/>
                  <a:pt x="6410518" y="2302710"/>
                </a:cubicBezTo>
                <a:cubicBezTo>
                  <a:pt x="6418004" y="2292358"/>
                  <a:pt x="6422514" y="2283315"/>
                  <a:pt x="6424048" y="2275580"/>
                </a:cubicBezTo>
                <a:cubicBezTo>
                  <a:pt x="6431990" y="2280526"/>
                  <a:pt x="6442697" y="2290971"/>
                  <a:pt x="6456170" y="2306917"/>
                </a:cubicBezTo>
                <a:cubicBezTo>
                  <a:pt x="6469642" y="2322862"/>
                  <a:pt x="6481381" y="2340539"/>
                  <a:pt x="6491386" y="2359947"/>
                </a:cubicBezTo>
                <a:cubicBezTo>
                  <a:pt x="6501390" y="2379355"/>
                  <a:pt x="6509242" y="2398405"/>
                  <a:pt x="6514938" y="2417099"/>
                </a:cubicBezTo>
                <a:cubicBezTo>
                  <a:pt x="6520636" y="2435791"/>
                  <a:pt x="6523484" y="2451068"/>
                  <a:pt x="6523484" y="2462928"/>
                </a:cubicBezTo>
                <a:lnTo>
                  <a:pt x="6574601" y="2501946"/>
                </a:lnTo>
                <a:lnTo>
                  <a:pt x="6574601" y="1992359"/>
                </a:lnTo>
                <a:lnTo>
                  <a:pt x="6652019" y="1992359"/>
                </a:lnTo>
                <a:lnTo>
                  <a:pt x="6679029" y="1992359"/>
                </a:lnTo>
                <a:lnTo>
                  <a:pt x="6697725" y="1992359"/>
                </a:lnTo>
                <a:cubicBezTo>
                  <a:pt x="6699653" y="1993188"/>
                  <a:pt x="6703017" y="1996425"/>
                  <a:pt x="6707818" y="2002071"/>
                </a:cubicBezTo>
                <a:cubicBezTo>
                  <a:pt x="6712618" y="2007716"/>
                  <a:pt x="6717535" y="2014317"/>
                  <a:pt x="6722568" y="2021875"/>
                </a:cubicBezTo>
                <a:cubicBezTo>
                  <a:pt x="6727601" y="2029433"/>
                  <a:pt x="6731723" y="2036714"/>
                  <a:pt x="6734932" y="2043717"/>
                </a:cubicBezTo>
                <a:cubicBezTo>
                  <a:pt x="6738141" y="2050720"/>
                  <a:pt x="6739745" y="2055664"/>
                  <a:pt x="6739745" y="2058546"/>
                </a:cubicBezTo>
                <a:lnTo>
                  <a:pt x="6739745" y="2447734"/>
                </a:lnTo>
                <a:lnTo>
                  <a:pt x="6811406" y="2499956"/>
                </a:lnTo>
                <a:lnTo>
                  <a:pt x="6811406" y="1992359"/>
                </a:lnTo>
                <a:lnTo>
                  <a:pt x="6920700" y="1992359"/>
                </a:lnTo>
                <a:lnTo>
                  <a:pt x="6878152" y="1925674"/>
                </a:lnTo>
                <a:lnTo>
                  <a:pt x="6807720" y="1925674"/>
                </a:lnTo>
                <a:lnTo>
                  <a:pt x="6805107" y="1917324"/>
                </a:lnTo>
                <a:cubicBezTo>
                  <a:pt x="6802017" y="1904934"/>
                  <a:pt x="6796727" y="1889844"/>
                  <a:pt x="6789237" y="1872053"/>
                </a:cubicBezTo>
                <a:cubicBezTo>
                  <a:pt x="6781746" y="1854263"/>
                  <a:pt x="6765249" y="1840287"/>
                  <a:pt x="6739745" y="1830127"/>
                </a:cubicBezTo>
                <a:close/>
                <a:moveTo>
                  <a:pt x="10316306" y="1715669"/>
                </a:moveTo>
                <a:cubicBezTo>
                  <a:pt x="10308531" y="1750266"/>
                  <a:pt x="10304643" y="1773800"/>
                  <a:pt x="10304643" y="1786272"/>
                </a:cubicBezTo>
                <a:cubicBezTo>
                  <a:pt x="10304643" y="1805721"/>
                  <a:pt x="10308720" y="1823098"/>
                  <a:pt x="10316874" y="1838400"/>
                </a:cubicBezTo>
                <a:cubicBezTo>
                  <a:pt x="10325028" y="1853703"/>
                  <a:pt x="10335445" y="1866302"/>
                  <a:pt x="10348125" y="1876198"/>
                </a:cubicBezTo>
                <a:cubicBezTo>
                  <a:pt x="10360804" y="1886094"/>
                  <a:pt x="10374972" y="1893662"/>
                  <a:pt x="10390626" y="1898903"/>
                </a:cubicBezTo>
                <a:cubicBezTo>
                  <a:pt x="10406282" y="1904143"/>
                  <a:pt x="10421874" y="1906764"/>
                  <a:pt x="10437405" y="1906764"/>
                </a:cubicBezTo>
                <a:cubicBezTo>
                  <a:pt x="10445575" y="1906764"/>
                  <a:pt x="10455673" y="1906422"/>
                  <a:pt x="10467699" y="1905738"/>
                </a:cubicBezTo>
                <a:cubicBezTo>
                  <a:pt x="10479726" y="1905053"/>
                  <a:pt x="10492068" y="1904068"/>
                  <a:pt x="10504727" y="1902783"/>
                </a:cubicBezTo>
                <a:cubicBezTo>
                  <a:pt x="10518153" y="1901445"/>
                  <a:pt x="10530846" y="1900461"/>
                  <a:pt x="10542804" y="1899828"/>
                </a:cubicBezTo>
                <a:cubicBezTo>
                  <a:pt x="10554763" y="1899196"/>
                  <a:pt x="10564470" y="1898880"/>
                  <a:pt x="10571925" y="1898880"/>
                </a:cubicBezTo>
                <a:cubicBezTo>
                  <a:pt x="10579576" y="1898880"/>
                  <a:pt x="10587359" y="1899338"/>
                  <a:pt x="10595275" y="1900256"/>
                </a:cubicBezTo>
                <a:cubicBezTo>
                  <a:pt x="10603191" y="1901173"/>
                  <a:pt x="10610235" y="1902892"/>
                  <a:pt x="10616409" y="1905411"/>
                </a:cubicBezTo>
                <a:cubicBezTo>
                  <a:pt x="10622583" y="1907930"/>
                  <a:pt x="10627238" y="1910756"/>
                  <a:pt x="10630375" y="1913887"/>
                </a:cubicBezTo>
                <a:cubicBezTo>
                  <a:pt x="10633510" y="1917017"/>
                  <a:pt x="10635079" y="1921025"/>
                  <a:pt x="10635079" y="1925908"/>
                </a:cubicBezTo>
                <a:cubicBezTo>
                  <a:pt x="10635079" y="1925441"/>
                  <a:pt x="10634509" y="1925363"/>
                  <a:pt x="10633368" y="1925674"/>
                </a:cubicBezTo>
                <a:lnTo>
                  <a:pt x="10279030" y="1925674"/>
                </a:lnTo>
                <a:lnTo>
                  <a:pt x="10315840" y="1992359"/>
                </a:lnTo>
                <a:lnTo>
                  <a:pt x="10793272" y="1992359"/>
                </a:lnTo>
                <a:lnTo>
                  <a:pt x="10795522" y="1992359"/>
                </a:lnTo>
                <a:lnTo>
                  <a:pt x="10803582" y="1992359"/>
                </a:lnTo>
                <a:lnTo>
                  <a:pt x="10809523" y="2015344"/>
                </a:lnTo>
                <a:cubicBezTo>
                  <a:pt x="10824307" y="2024395"/>
                  <a:pt x="10837847" y="2030755"/>
                  <a:pt x="10850143" y="2034426"/>
                </a:cubicBezTo>
                <a:cubicBezTo>
                  <a:pt x="10862439" y="2038096"/>
                  <a:pt x="10875424" y="2041299"/>
                  <a:pt x="10889100" y="2044036"/>
                </a:cubicBezTo>
                <a:cubicBezTo>
                  <a:pt x="10899405" y="2046753"/>
                  <a:pt x="10910744" y="2049956"/>
                  <a:pt x="10923118" y="2053647"/>
                </a:cubicBezTo>
                <a:cubicBezTo>
                  <a:pt x="10935491" y="2057338"/>
                  <a:pt x="10945828" y="2062055"/>
                  <a:pt x="10954127" y="2067799"/>
                </a:cubicBezTo>
                <a:cubicBezTo>
                  <a:pt x="10962427" y="2073542"/>
                  <a:pt x="10968972" y="2081077"/>
                  <a:pt x="10973761" y="2090403"/>
                </a:cubicBezTo>
                <a:cubicBezTo>
                  <a:pt x="10978552" y="2099728"/>
                  <a:pt x="10980946" y="2112353"/>
                  <a:pt x="10980946" y="2128278"/>
                </a:cubicBezTo>
                <a:cubicBezTo>
                  <a:pt x="10980946" y="2132560"/>
                  <a:pt x="10976641" y="2140706"/>
                  <a:pt x="10968030" y="2152717"/>
                </a:cubicBezTo>
                <a:cubicBezTo>
                  <a:pt x="10959420" y="2164728"/>
                  <a:pt x="10949392" y="2176920"/>
                  <a:pt x="10937946" y="2189294"/>
                </a:cubicBezTo>
                <a:cubicBezTo>
                  <a:pt x="10926500" y="2201667"/>
                  <a:pt x="10915441" y="2212302"/>
                  <a:pt x="10904768" y="2221197"/>
                </a:cubicBezTo>
                <a:cubicBezTo>
                  <a:pt x="10894094" y="2230093"/>
                  <a:pt x="10887675" y="2234541"/>
                  <a:pt x="10885507" y="2234541"/>
                </a:cubicBezTo>
                <a:cubicBezTo>
                  <a:pt x="10886575" y="2234541"/>
                  <a:pt x="10884548" y="2232677"/>
                  <a:pt x="10879426" y="2228950"/>
                </a:cubicBezTo>
                <a:cubicBezTo>
                  <a:pt x="10874304" y="2225223"/>
                  <a:pt x="10869380" y="2214402"/>
                  <a:pt x="10864653" y="2196487"/>
                </a:cubicBezTo>
                <a:lnTo>
                  <a:pt x="10807253" y="2199146"/>
                </a:lnTo>
                <a:cubicBezTo>
                  <a:pt x="10808693" y="2217112"/>
                  <a:pt x="10812862" y="2233159"/>
                  <a:pt x="10819755" y="2247285"/>
                </a:cubicBezTo>
                <a:cubicBezTo>
                  <a:pt x="10826650" y="2261411"/>
                  <a:pt x="10834853" y="2274757"/>
                  <a:pt x="10844366" y="2287322"/>
                </a:cubicBezTo>
                <a:cubicBezTo>
                  <a:pt x="10853878" y="2299887"/>
                  <a:pt x="10864619" y="2310887"/>
                  <a:pt x="10876588" y="2320322"/>
                </a:cubicBezTo>
                <a:cubicBezTo>
                  <a:pt x="10888558" y="2329756"/>
                  <a:pt x="10900639" y="2334474"/>
                  <a:pt x="10912831" y="2334474"/>
                </a:cubicBezTo>
                <a:cubicBezTo>
                  <a:pt x="10921612" y="2334474"/>
                  <a:pt x="10930456" y="2331690"/>
                  <a:pt x="10939362" y="2326123"/>
                </a:cubicBezTo>
                <a:cubicBezTo>
                  <a:pt x="10948267" y="2320555"/>
                  <a:pt x="10957297" y="2313702"/>
                  <a:pt x="10966452" y="2305564"/>
                </a:cubicBezTo>
                <a:cubicBezTo>
                  <a:pt x="10975606" y="2297425"/>
                  <a:pt x="10984903" y="2288304"/>
                  <a:pt x="10994344" y="2278201"/>
                </a:cubicBezTo>
                <a:cubicBezTo>
                  <a:pt x="11003783" y="2268098"/>
                  <a:pt x="11013370" y="2257842"/>
                  <a:pt x="11023106" y="2247433"/>
                </a:cubicBezTo>
                <a:cubicBezTo>
                  <a:pt x="11032768" y="2237065"/>
                  <a:pt x="11041856" y="2227143"/>
                  <a:pt x="11050367" y="2217667"/>
                </a:cubicBezTo>
                <a:cubicBezTo>
                  <a:pt x="11058879" y="2208191"/>
                  <a:pt x="11067017" y="2200027"/>
                  <a:pt x="11074783" y="2193174"/>
                </a:cubicBezTo>
                <a:cubicBezTo>
                  <a:pt x="11082549" y="2186321"/>
                  <a:pt x="11089409" y="2180997"/>
                  <a:pt x="11095365" y="2177202"/>
                </a:cubicBezTo>
                <a:cubicBezTo>
                  <a:pt x="11101321" y="2173408"/>
                  <a:pt x="11106093" y="2171511"/>
                  <a:pt x="11109681" y="2171511"/>
                </a:cubicBezTo>
                <a:cubicBezTo>
                  <a:pt x="11114086" y="2171511"/>
                  <a:pt x="11119270" y="2174224"/>
                  <a:pt x="11125232" y="2179652"/>
                </a:cubicBezTo>
                <a:cubicBezTo>
                  <a:pt x="11131193" y="2185080"/>
                  <a:pt x="11136885" y="2191865"/>
                  <a:pt x="11142307" y="2200009"/>
                </a:cubicBezTo>
                <a:cubicBezTo>
                  <a:pt x="11147730" y="2208152"/>
                  <a:pt x="11152050" y="2216320"/>
                  <a:pt x="11155269" y="2224510"/>
                </a:cubicBezTo>
                <a:cubicBezTo>
                  <a:pt x="11158488" y="2232700"/>
                  <a:pt x="11160097" y="2238682"/>
                  <a:pt x="11160097" y="2242456"/>
                </a:cubicBezTo>
                <a:lnTo>
                  <a:pt x="11160097" y="2447734"/>
                </a:lnTo>
                <a:lnTo>
                  <a:pt x="11232753" y="2499956"/>
                </a:lnTo>
                <a:lnTo>
                  <a:pt x="11232753" y="1992359"/>
                </a:lnTo>
                <a:lnTo>
                  <a:pt x="11307669" y="1992359"/>
                </a:lnTo>
                <a:lnTo>
                  <a:pt x="11313745" y="1992359"/>
                </a:lnTo>
                <a:lnTo>
                  <a:pt x="11696344" y="1992359"/>
                </a:lnTo>
                <a:lnTo>
                  <a:pt x="11696344" y="2064504"/>
                </a:lnTo>
                <a:lnTo>
                  <a:pt x="11681104" y="2045662"/>
                </a:lnTo>
                <a:cubicBezTo>
                  <a:pt x="11668528" y="2032022"/>
                  <a:pt x="11651733" y="2025203"/>
                  <a:pt x="11630718" y="2025203"/>
                </a:cubicBezTo>
                <a:cubicBezTo>
                  <a:pt x="11615063" y="2025203"/>
                  <a:pt x="11601401" y="2030641"/>
                  <a:pt x="11589732" y="2041517"/>
                </a:cubicBezTo>
                <a:cubicBezTo>
                  <a:pt x="11578063" y="2052393"/>
                  <a:pt x="11571612" y="2065585"/>
                  <a:pt x="11570378" y="2081095"/>
                </a:cubicBezTo>
                <a:cubicBezTo>
                  <a:pt x="11556527" y="2057633"/>
                  <a:pt x="11539858" y="2041623"/>
                  <a:pt x="11520372" y="2033064"/>
                </a:cubicBezTo>
                <a:cubicBezTo>
                  <a:pt x="11500887" y="2024506"/>
                  <a:pt x="11481330" y="2020227"/>
                  <a:pt x="11461705" y="2020227"/>
                </a:cubicBezTo>
                <a:cubicBezTo>
                  <a:pt x="11442887" y="2020227"/>
                  <a:pt x="11425024" y="2023928"/>
                  <a:pt x="11408115" y="2031331"/>
                </a:cubicBezTo>
                <a:cubicBezTo>
                  <a:pt x="11391205" y="2038733"/>
                  <a:pt x="11376424" y="2049119"/>
                  <a:pt x="11363770" y="2062488"/>
                </a:cubicBezTo>
                <a:cubicBezTo>
                  <a:pt x="11351116" y="2075857"/>
                  <a:pt x="11341011" y="2091652"/>
                  <a:pt x="11333453" y="2109873"/>
                </a:cubicBezTo>
                <a:cubicBezTo>
                  <a:pt x="11325894" y="2128094"/>
                  <a:pt x="11322115" y="2148355"/>
                  <a:pt x="11322115" y="2170656"/>
                </a:cubicBezTo>
                <a:cubicBezTo>
                  <a:pt x="11322115" y="2196647"/>
                  <a:pt x="11325934" y="2219868"/>
                  <a:pt x="11333569" y="2240318"/>
                </a:cubicBezTo>
                <a:cubicBezTo>
                  <a:pt x="11341205" y="2260768"/>
                  <a:pt x="11351632" y="2277942"/>
                  <a:pt x="11364851" y="2291840"/>
                </a:cubicBezTo>
                <a:cubicBezTo>
                  <a:pt x="11378069" y="2305738"/>
                  <a:pt x="11392922" y="2316362"/>
                  <a:pt x="11409405" y="2323712"/>
                </a:cubicBezTo>
                <a:cubicBezTo>
                  <a:pt x="11425890" y="2331063"/>
                  <a:pt x="11443416" y="2334738"/>
                  <a:pt x="11461985" y="2334738"/>
                </a:cubicBezTo>
                <a:cubicBezTo>
                  <a:pt x="11489801" y="2334738"/>
                  <a:pt x="11512095" y="2327128"/>
                  <a:pt x="11528863" y="2311908"/>
                </a:cubicBezTo>
                <a:cubicBezTo>
                  <a:pt x="11545633" y="2296689"/>
                  <a:pt x="11554018" y="2278271"/>
                  <a:pt x="11554018" y="2256655"/>
                </a:cubicBezTo>
                <a:cubicBezTo>
                  <a:pt x="11554018" y="2239310"/>
                  <a:pt x="11548248" y="2222607"/>
                  <a:pt x="11536709" y="2206548"/>
                </a:cubicBezTo>
                <a:cubicBezTo>
                  <a:pt x="11525170" y="2190489"/>
                  <a:pt x="11507380" y="2182459"/>
                  <a:pt x="11483337" y="2182459"/>
                </a:cubicBezTo>
                <a:cubicBezTo>
                  <a:pt x="11464043" y="2182459"/>
                  <a:pt x="11447279" y="2188208"/>
                  <a:pt x="11433044" y="2199706"/>
                </a:cubicBezTo>
                <a:cubicBezTo>
                  <a:pt x="11418810" y="2211203"/>
                  <a:pt x="11411691" y="2226920"/>
                  <a:pt x="11411691" y="2246857"/>
                </a:cubicBezTo>
                <a:cubicBezTo>
                  <a:pt x="11405285" y="2243955"/>
                  <a:pt x="11399370" y="2236800"/>
                  <a:pt x="11393947" y="2225396"/>
                </a:cubicBezTo>
                <a:cubicBezTo>
                  <a:pt x="11388525" y="2213992"/>
                  <a:pt x="11385814" y="2202997"/>
                  <a:pt x="11385814" y="2192412"/>
                </a:cubicBezTo>
                <a:cubicBezTo>
                  <a:pt x="11385814" y="2167364"/>
                  <a:pt x="11394170" y="2147499"/>
                  <a:pt x="11410883" y="2132819"/>
                </a:cubicBezTo>
                <a:cubicBezTo>
                  <a:pt x="11427595" y="2118138"/>
                  <a:pt x="11449398" y="2110798"/>
                  <a:pt x="11476292" y="2110798"/>
                </a:cubicBezTo>
                <a:cubicBezTo>
                  <a:pt x="11494093" y="2110798"/>
                  <a:pt x="11512864" y="2118118"/>
                  <a:pt x="11532604" y="2132757"/>
                </a:cubicBezTo>
                <a:cubicBezTo>
                  <a:pt x="11552343" y="2147396"/>
                  <a:pt x="11567424" y="2172273"/>
                  <a:pt x="11577843" y="2207388"/>
                </a:cubicBezTo>
                <a:lnTo>
                  <a:pt x="11628664" y="2232535"/>
                </a:lnTo>
                <a:cubicBezTo>
                  <a:pt x="11628664" y="2223058"/>
                  <a:pt x="11628499" y="2215254"/>
                  <a:pt x="11628167" y="2209122"/>
                </a:cubicBezTo>
                <a:cubicBezTo>
                  <a:pt x="11627835" y="2202989"/>
                  <a:pt x="11627669" y="2197394"/>
                  <a:pt x="11627669" y="2192334"/>
                </a:cubicBezTo>
                <a:lnTo>
                  <a:pt x="11627669" y="2177685"/>
                </a:lnTo>
                <a:cubicBezTo>
                  <a:pt x="11627669" y="2152792"/>
                  <a:pt x="11630751" y="2137168"/>
                  <a:pt x="11636915" y="2130813"/>
                </a:cubicBezTo>
                <a:cubicBezTo>
                  <a:pt x="11643078" y="2124458"/>
                  <a:pt x="11648487" y="2121280"/>
                  <a:pt x="11653143" y="2121280"/>
                </a:cubicBezTo>
                <a:cubicBezTo>
                  <a:pt x="11657466" y="2121280"/>
                  <a:pt x="11662076" y="2123069"/>
                  <a:pt x="11666976" y="2126645"/>
                </a:cubicBezTo>
                <a:cubicBezTo>
                  <a:pt x="11671874" y="2130222"/>
                  <a:pt x="11676586" y="2135001"/>
                  <a:pt x="11681111" y="2140983"/>
                </a:cubicBezTo>
                <a:cubicBezTo>
                  <a:pt x="11685637" y="2146966"/>
                  <a:pt x="11689307" y="2152745"/>
                  <a:pt x="11692122" y="2158323"/>
                </a:cubicBezTo>
                <a:cubicBezTo>
                  <a:pt x="11694937" y="2163901"/>
                  <a:pt x="11696344" y="2168079"/>
                  <a:pt x="11696344" y="2170858"/>
                </a:cubicBezTo>
                <a:lnTo>
                  <a:pt x="11696344" y="2447672"/>
                </a:lnTo>
                <a:lnTo>
                  <a:pt x="11769000" y="2499956"/>
                </a:lnTo>
                <a:lnTo>
                  <a:pt x="11769000" y="1992359"/>
                </a:lnTo>
                <a:lnTo>
                  <a:pt x="11814569" y="1992359"/>
                </a:lnTo>
                <a:lnTo>
                  <a:pt x="11850972" y="1992359"/>
                </a:lnTo>
                <a:lnTo>
                  <a:pt x="11860274" y="1992359"/>
                </a:lnTo>
                <a:cubicBezTo>
                  <a:pt x="11862203" y="1993188"/>
                  <a:pt x="11865567" y="1996425"/>
                  <a:pt x="11870367" y="2002071"/>
                </a:cubicBezTo>
                <a:cubicBezTo>
                  <a:pt x="11875168" y="2007716"/>
                  <a:pt x="11880085" y="2014317"/>
                  <a:pt x="11885118" y="2021875"/>
                </a:cubicBezTo>
                <a:cubicBezTo>
                  <a:pt x="11890152" y="2029433"/>
                  <a:pt x="11894272" y="2036714"/>
                  <a:pt x="11897481" y="2043717"/>
                </a:cubicBezTo>
                <a:cubicBezTo>
                  <a:pt x="11900691" y="2050720"/>
                  <a:pt x="11902294" y="2055664"/>
                  <a:pt x="11902294" y="2058546"/>
                </a:cubicBezTo>
                <a:lnTo>
                  <a:pt x="11902294" y="2447734"/>
                </a:lnTo>
                <a:lnTo>
                  <a:pt x="11973955" y="2499956"/>
                </a:lnTo>
                <a:lnTo>
                  <a:pt x="11973955" y="1992359"/>
                </a:lnTo>
                <a:lnTo>
                  <a:pt x="12059988" y="1992359"/>
                </a:lnTo>
                <a:lnTo>
                  <a:pt x="12065074" y="1992359"/>
                </a:lnTo>
                <a:lnTo>
                  <a:pt x="12079925" y="2033181"/>
                </a:lnTo>
                <a:cubicBezTo>
                  <a:pt x="12090220" y="2036924"/>
                  <a:pt x="12099784" y="2039643"/>
                  <a:pt x="12108617" y="2041338"/>
                </a:cubicBezTo>
                <a:cubicBezTo>
                  <a:pt x="12117451" y="2043033"/>
                  <a:pt x="12126750" y="2044860"/>
                  <a:pt x="12136517" y="2046820"/>
                </a:cubicBezTo>
                <a:cubicBezTo>
                  <a:pt x="12152773" y="2050065"/>
                  <a:pt x="12170053" y="2054054"/>
                  <a:pt x="12188357" y="2058787"/>
                </a:cubicBezTo>
                <a:cubicBezTo>
                  <a:pt x="12206660" y="2063519"/>
                  <a:pt x="12223470" y="2069864"/>
                  <a:pt x="12238783" y="2077821"/>
                </a:cubicBezTo>
                <a:cubicBezTo>
                  <a:pt x="12254095" y="2085779"/>
                  <a:pt x="12266554" y="2095718"/>
                  <a:pt x="12276160" y="2107641"/>
                </a:cubicBezTo>
                <a:cubicBezTo>
                  <a:pt x="12285766" y="2119564"/>
                  <a:pt x="12290568" y="2134379"/>
                  <a:pt x="12290568" y="2152087"/>
                </a:cubicBezTo>
                <a:cubicBezTo>
                  <a:pt x="12290568" y="2157426"/>
                  <a:pt x="12290087" y="2162024"/>
                  <a:pt x="12289122" y="2165881"/>
                </a:cubicBezTo>
                <a:cubicBezTo>
                  <a:pt x="12288158" y="2169738"/>
                  <a:pt x="12288619" y="2171252"/>
                  <a:pt x="12290506" y="2170422"/>
                </a:cubicBezTo>
                <a:cubicBezTo>
                  <a:pt x="12285882" y="2168670"/>
                  <a:pt x="12279805" y="2167418"/>
                  <a:pt x="12272273" y="2166667"/>
                </a:cubicBezTo>
                <a:cubicBezTo>
                  <a:pt x="12264740" y="2165915"/>
                  <a:pt x="12257569" y="2165539"/>
                  <a:pt x="12250756" y="2165539"/>
                </a:cubicBezTo>
                <a:cubicBezTo>
                  <a:pt x="12231649" y="2165539"/>
                  <a:pt x="12215259" y="2168966"/>
                  <a:pt x="12201584" y="2175819"/>
                </a:cubicBezTo>
                <a:cubicBezTo>
                  <a:pt x="12187908" y="2182671"/>
                  <a:pt x="12176597" y="2190942"/>
                  <a:pt x="12167650" y="2200631"/>
                </a:cubicBezTo>
                <a:cubicBezTo>
                  <a:pt x="12158703" y="2210319"/>
                  <a:pt x="12152236" y="2220972"/>
                  <a:pt x="12148250" y="2232589"/>
                </a:cubicBezTo>
                <a:cubicBezTo>
                  <a:pt x="12144264" y="2244206"/>
                  <a:pt x="12142270" y="2254835"/>
                  <a:pt x="12142270" y="2264477"/>
                </a:cubicBezTo>
                <a:cubicBezTo>
                  <a:pt x="12142270" y="2288955"/>
                  <a:pt x="12151710" y="2309936"/>
                  <a:pt x="12170589" y="2327421"/>
                </a:cubicBezTo>
                <a:cubicBezTo>
                  <a:pt x="12189468" y="2344906"/>
                  <a:pt x="12211930" y="2353648"/>
                  <a:pt x="12237973" y="2353648"/>
                </a:cubicBezTo>
                <a:cubicBezTo>
                  <a:pt x="12248652" y="2353648"/>
                  <a:pt x="12259448" y="2351464"/>
                  <a:pt x="12270359" y="2347093"/>
                </a:cubicBezTo>
                <a:cubicBezTo>
                  <a:pt x="12281271" y="2342724"/>
                  <a:pt x="12291325" y="2336822"/>
                  <a:pt x="12300521" y="2329388"/>
                </a:cubicBezTo>
                <a:cubicBezTo>
                  <a:pt x="12309717" y="2321955"/>
                  <a:pt x="12318058" y="2313062"/>
                  <a:pt x="12325544" y="2302710"/>
                </a:cubicBezTo>
                <a:cubicBezTo>
                  <a:pt x="12333028" y="2292358"/>
                  <a:pt x="12337538" y="2283315"/>
                  <a:pt x="12339073" y="2275580"/>
                </a:cubicBezTo>
                <a:cubicBezTo>
                  <a:pt x="12347015" y="2280526"/>
                  <a:pt x="12357722" y="2290971"/>
                  <a:pt x="12371194" y="2306917"/>
                </a:cubicBezTo>
                <a:cubicBezTo>
                  <a:pt x="12384667" y="2322862"/>
                  <a:pt x="12396406" y="2340539"/>
                  <a:pt x="12406411" y="2359947"/>
                </a:cubicBezTo>
                <a:cubicBezTo>
                  <a:pt x="12416415" y="2379355"/>
                  <a:pt x="12424266" y="2398405"/>
                  <a:pt x="12429963" y="2417099"/>
                </a:cubicBezTo>
                <a:cubicBezTo>
                  <a:pt x="12435660" y="2435791"/>
                  <a:pt x="12438509" y="2451068"/>
                  <a:pt x="12438509" y="2462928"/>
                </a:cubicBezTo>
                <a:lnTo>
                  <a:pt x="12489626" y="2501946"/>
                </a:lnTo>
                <a:lnTo>
                  <a:pt x="12489626" y="1992359"/>
                </a:lnTo>
                <a:lnTo>
                  <a:pt x="12594053" y="1992359"/>
                </a:lnTo>
                <a:lnTo>
                  <a:pt x="12552547" y="1925674"/>
                </a:lnTo>
                <a:lnTo>
                  <a:pt x="12040702" y="1925674"/>
                </a:lnTo>
                <a:lnTo>
                  <a:pt x="12023194" y="1925674"/>
                </a:lnTo>
                <a:lnTo>
                  <a:pt x="11970269" y="1925674"/>
                </a:lnTo>
                <a:lnTo>
                  <a:pt x="11967656" y="1917324"/>
                </a:lnTo>
                <a:cubicBezTo>
                  <a:pt x="11964567" y="1904934"/>
                  <a:pt x="11959278" y="1889844"/>
                  <a:pt x="11951786" y="1872053"/>
                </a:cubicBezTo>
                <a:cubicBezTo>
                  <a:pt x="11944296" y="1854263"/>
                  <a:pt x="11927798" y="1840287"/>
                  <a:pt x="11902294" y="1830127"/>
                </a:cubicBezTo>
                <a:lnTo>
                  <a:pt x="11902294" y="1947405"/>
                </a:lnTo>
                <a:lnTo>
                  <a:pt x="11893125" y="1940104"/>
                </a:lnTo>
                <a:cubicBezTo>
                  <a:pt x="11887709" y="1935943"/>
                  <a:pt x="11881289" y="1931133"/>
                  <a:pt x="11873867" y="1925674"/>
                </a:cubicBezTo>
                <a:lnTo>
                  <a:pt x="11811533" y="1925674"/>
                </a:lnTo>
                <a:lnTo>
                  <a:pt x="11772518" y="1925674"/>
                </a:lnTo>
                <a:lnTo>
                  <a:pt x="11272238" y="1925674"/>
                </a:lnTo>
                <a:lnTo>
                  <a:pt x="11270874" y="1925674"/>
                </a:lnTo>
                <a:lnTo>
                  <a:pt x="10757296" y="1925674"/>
                </a:lnTo>
                <a:lnTo>
                  <a:pt x="10755529" y="1925674"/>
                </a:lnTo>
                <a:lnTo>
                  <a:pt x="10691583" y="1925674"/>
                </a:lnTo>
                <a:lnTo>
                  <a:pt x="10691763" y="1924539"/>
                </a:lnTo>
                <a:cubicBezTo>
                  <a:pt x="10692396" y="1918848"/>
                  <a:pt x="10693153" y="1911155"/>
                  <a:pt x="10694034" y="1901461"/>
                </a:cubicBezTo>
                <a:lnTo>
                  <a:pt x="10693863" y="1900264"/>
                </a:lnTo>
                <a:cubicBezTo>
                  <a:pt x="10688720" y="1879332"/>
                  <a:pt x="10676422" y="1860750"/>
                  <a:pt x="10656967" y="1844520"/>
                </a:cubicBezTo>
                <a:cubicBezTo>
                  <a:pt x="10637512" y="1828289"/>
                  <a:pt x="10607522" y="1820174"/>
                  <a:pt x="10566995" y="1820174"/>
                </a:cubicBezTo>
                <a:cubicBezTo>
                  <a:pt x="10557446" y="1820174"/>
                  <a:pt x="10546179" y="1820532"/>
                  <a:pt x="10533194" y="1821247"/>
                </a:cubicBezTo>
                <a:cubicBezTo>
                  <a:pt x="10520209" y="1821963"/>
                  <a:pt x="10507526" y="1822673"/>
                  <a:pt x="10495147" y="1823378"/>
                </a:cubicBezTo>
                <a:cubicBezTo>
                  <a:pt x="10474029" y="1825223"/>
                  <a:pt x="10452785" y="1826146"/>
                  <a:pt x="10431418" y="1826146"/>
                </a:cubicBezTo>
                <a:cubicBezTo>
                  <a:pt x="10408143" y="1826146"/>
                  <a:pt x="10390982" y="1822717"/>
                  <a:pt x="10379935" y="1815859"/>
                </a:cubicBezTo>
                <a:cubicBezTo>
                  <a:pt x="10368888" y="1809000"/>
                  <a:pt x="10363365" y="1798148"/>
                  <a:pt x="10363365" y="1783302"/>
                </a:cubicBezTo>
                <a:cubicBezTo>
                  <a:pt x="10363365" y="1778429"/>
                  <a:pt x="10363984" y="1773048"/>
                  <a:pt x="10365223" y="1767160"/>
                </a:cubicBezTo>
                <a:cubicBezTo>
                  <a:pt x="10366462" y="1761271"/>
                  <a:pt x="10368118" y="1752764"/>
                  <a:pt x="10370192" y="1741639"/>
                </a:cubicBezTo>
                <a:close/>
                <a:moveTo>
                  <a:pt x="4725134" y="1715669"/>
                </a:moveTo>
                <a:cubicBezTo>
                  <a:pt x="4717359" y="1750266"/>
                  <a:pt x="4713471" y="1773800"/>
                  <a:pt x="4713471" y="1786272"/>
                </a:cubicBezTo>
                <a:cubicBezTo>
                  <a:pt x="4713471" y="1805721"/>
                  <a:pt x="4717548" y="1823098"/>
                  <a:pt x="4725702" y="1838400"/>
                </a:cubicBezTo>
                <a:cubicBezTo>
                  <a:pt x="4733856" y="1853703"/>
                  <a:pt x="4744273" y="1866302"/>
                  <a:pt x="4756952" y="1876198"/>
                </a:cubicBezTo>
                <a:cubicBezTo>
                  <a:pt x="4769632" y="1886094"/>
                  <a:pt x="4783799" y="1893662"/>
                  <a:pt x="4799455" y="1898903"/>
                </a:cubicBezTo>
                <a:cubicBezTo>
                  <a:pt x="4815109" y="1904143"/>
                  <a:pt x="4830702" y="1906764"/>
                  <a:pt x="4846233" y="1906764"/>
                </a:cubicBezTo>
                <a:cubicBezTo>
                  <a:pt x="4854402" y="1906764"/>
                  <a:pt x="4864501" y="1906422"/>
                  <a:pt x="4876527" y="1905738"/>
                </a:cubicBezTo>
                <a:cubicBezTo>
                  <a:pt x="4888553" y="1905053"/>
                  <a:pt x="4900896" y="1904068"/>
                  <a:pt x="4913555" y="1902783"/>
                </a:cubicBezTo>
                <a:cubicBezTo>
                  <a:pt x="4926981" y="1901445"/>
                  <a:pt x="4939674" y="1900461"/>
                  <a:pt x="4951632" y="1899828"/>
                </a:cubicBezTo>
                <a:cubicBezTo>
                  <a:pt x="4963592" y="1899196"/>
                  <a:pt x="4973298" y="1898880"/>
                  <a:pt x="4980752" y="1898880"/>
                </a:cubicBezTo>
                <a:cubicBezTo>
                  <a:pt x="4988404" y="1898880"/>
                  <a:pt x="4996187" y="1899338"/>
                  <a:pt x="5004103" y="1900256"/>
                </a:cubicBezTo>
                <a:cubicBezTo>
                  <a:pt x="5012019" y="1901173"/>
                  <a:pt x="5019063" y="1902892"/>
                  <a:pt x="5025237" y="1905411"/>
                </a:cubicBezTo>
                <a:cubicBezTo>
                  <a:pt x="5031411" y="1907930"/>
                  <a:pt x="5036066" y="1910756"/>
                  <a:pt x="5039202" y="1913887"/>
                </a:cubicBezTo>
                <a:cubicBezTo>
                  <a:pt x="5042338" y="1917017"/>
                  <a:pt x="5043906" y="1921025"/>
                  <a:pt x="5043906" y="1925908"/>
                </a:cubicBezTo>
                <a:cubicBezTo>
                  <a:pt x="5043906" y="1925441"/>
                  <a:pt x="5043336" y="1925363"/>
                  <a:pt x="5042196" y="1925674"/>
                </a:cubicBezTo>
                <a:lnTo>
                  <a:pt x="4706454" y="1925674"/>
                </a:lnTo>
                <a:lnTo>
                  <a:pt x="4687858" y="1925674"/>
                </a:lnTo>
                <a:lnTo>
                  <a:pt x="4636022" y="1925674"/>
                </a:lnTo>
                <a:lnTo>
                  <a:pt x="4633409" y="1917324"/>
                </a:lnTo>
                <a:cubicBezTo>
                  <a:pt x="4630320" y="1904934"/>
                  <a:pt x="4625030" y="1889844"/>
                  <a:pt x="4617539" y="1872053"/>
                </a:cubicBezTo>
                <a:cubicBezTo>
                  <a:pt x="4610048" y="1854263"/>
                  <a:pt x="4593551" y="1840287"/>
                  <a:pt x="4568047" y="1830127"/>
                </a:cubicBezTo>
                <a:lnTo>
                  <a:pt x="4568047" y="1947405"/>
                </a:lnTo>
                <a:lnTo>
                  <a:pt x="4558877" y="1940104"/>
                </a:lnTo>
                <a:cubicBezTo>
                  <a:pt x="4553462" y="1935943"/>
                  <a:pt x="4547043" y="1931133"/>
                  <a:pt x="4539619" y="1925674"/>
                </a:cubicBezTo>
                <a:lnTo>
                  <a:pt x="4480917" y="1925674"/>
                </a:lnTo>
                <a:lnTo>
                  <a:pt x="4438271" y="1925674"/>
                </a:lnTo>
                <a:lnTo>
                  <a:pt x="3973029" y="1925674"/>
                </a:lnTo>
                <a:lnTo>
                  <a:pt x="3964206" y="1925674"/>
                </a:lnTo>
                <a:lnTo>
                  <a:pt x="3902597" y="1925674"/>
                </a:lnTo>
                <a:lnTo>
                  <a:pt x="3899985" y="1917324"/>
                </a:lnTo>
                <a:cubicBezTo>
                  <a:pt x="3896895" y="1904934"/>
                  <a:pt x="3891605" y="1889844"/>
                  <a:pt x="3884114" y="1872053"/>
                </a:cubicBezTo>
                <a:cubicBezTo>
                  <a:pt x="3876623" y="1854263"/>
                  <a:pt x="3860125" y="1840287"/>
                  <a:pt x="3834621" y="1830127"/>
                </a:cubicBezTo>
                <a:lnTo>
                  <a:pt x="3834621" y="1947405"/>
                </a:lnTo>
                <a:lnTo>
                  <a:pt x="3825452" y="1940104"/>
                </a:lnTo>
                <a:cubicBezTo>
                  <a:pt x="3820036" y="1935943"/>
                  <a:pt x="3813617" y="1931133"/>
                  <a:pt x="3806193" y="1925674"/>
                </a:cubicBezTo>
                <a:lnTo>
                  <a:pt x="3732811" y="1925674"/>
                </a:lnTo>
                <a:lnTo>
                  <a:pt x="3704845" y="1925674"/>
                </a:lnTo>
                <a:lnTo>
                  <a:pt x="3314943" y="1925674"/>
                </a:lnTo>
                <a:lnTo>
                  <a:pt x="3287558" y="1925674"/>
                </a:lnTo>
                <a:lnTo>
                  <a:pt x="3287946" y="1926378"/>
                </a:lnTo>
                <a:lnTo>
                  <a:pt x="3271313" y="1927743"/>
                </a:lnTo>
                <a:cubicBezTo>
                  <a:pt x="3260650" y="1929122"/>
                  <a:pt x="3251109" y="1931037"/>
                  <a:pt x="3242690" y="1933489"/>
                </a:cubicBezTo>
                <a:cubicBezTo>
                  <a:pt x="3234273" y="1935941"/>
                  <a:pt x="3228140" y="1938992"/>
                  <a:pt x="3224293" y="1942641"/>
                </a:cubicBezTo>
                <a:cubicBezTo>
                  <a:pt x="3220447" y="1946291"/>
                  <a:pt x="3211640" y="1950790"/>
                  <a:pt x="3197872" y="1956140"/>
                </a:cubicBezTo>
                <a:cubicBezTo>
                  <a:pt x="3177489" y="1971598"/>
                  <a:pt x="3158954" y="1989002"/>
                  <a:pt x="3142268" y="2008353"/>
                </a:cubicBezTo>
                <a:cubicBezTo>
                  <a:pt x="3125581" y="2027705"/>
                  <a:pt x="3110999" y="2049510"/>
                  <a:pt x="3098522" y="2073770"/>
                </a:cubicBezTo>
                <a:cubicBezTo>
                  <a:pt x="3086044" y="2098031"/>
                  <a:pt x="3076337" y="2124556"/>
                  <a:pt x="3069402" y="2153347"/>
                </a:cubicBezTo>
                <a:cubicBezTo>
                  <a:pt x="3062465" y="2182137"/>
                  <a:pt x="3059320" y="2213090"/>
                  <a:pt x="3059961" y="2246204"/>
                </a:cubicBezTo>
                <a:cubicBezTo>
                  <a:pt x="3060636" y="2287923"/>
                  <a:pt x="3066493" y="2323836"/>
                  <a:pt x="3077535" y="2353944"/>
                </a:cubicBezTo>
                <a:cubicBezTo>
                  <a:pt x="3088577" y="2384052"/>
                  <a:pt x="3102500" y="2409221"/>
                  <a:pt x="3119306" y="2429454"/>
                </a:cubicBezTo>
                <a:cubicBezTo>
                  <a:pt x="3136112" y="2449686"/>
                  <a:pt x="3155100" y="2464835"/>
                  <a:pt x="3176270" y="2474903"/>
                </a:cubicBezTo>
                <a:cubicBezTo>
                  <a:pt x="3197441" y="2484970"/>
                  <a:pt x="3218585" y="2490003"/>
                  <a:pt x="3239705" y="2490003"/>
                </a:cubicBezTo>
                <a:cubicBezTo>
                  <a:pt x="3255567" y="2490003"/>
                  <a:pt x="3269258" y="2487782"/>
                  <a:pt x="3280776" y="2483339"/>
                </a:cubicBezTo>
                <a:cubicBezTo>
                  <a:pt x="3292294" y="2478897"/>
                  <a:pt x="3301613" y="2472940"/>
                  <a:pt x="3308730" y="2465471"/>
                </a:cubicBezTo>
                <a:cubicBezTo>
                  <a:pt x="3315847" y="2458001"/>
                  <a:pt x="3321119" y="2449909"/>
                  <a:pt x="3324545" y="2441195"/>
                </a:cubicBezTo>
                <a:cubicBezTo>
                  <a:pt x="3327972" y="2432481"/>
                  <a:pt x="3329685" y="2424039"/>
                  <a:pt x="3329685" y="2415870"/>
                </a:cubicBezTo>
                <a:cubicBezTo>
                  <a:pt x="3329685" y="2406881"/>
                  <a:pt x="3327614" y="2397897"/>
                  <a:pt x="3323472" y="2388919"/>
                </a:cubicBezTo>
                <a:cubicBezTo>
                  <a:pt x="3319330" y="2379941"/>
                  <a:pt x="3313872" y="2372082"/>
                  <a:pt x="3307096" y="2365343"/>
                </a:cubicBezTo>
                <a:cubicBezTo>
                  <a:pt x="3300322" y="2358604"/>
                  <a:pt x="3292097" y="2353311"/>
                  <a:pt x="3282425" y="2349465"/>
                </a:cubicBezTo>
                <a:cubicBezTo>
                  <a:pt x="3272752" y="2345619"/>
                  <a:pt x="3263390" y="2343696"/>
                  <a:pt x="3254339" y="2343696"/>
                </a:cubicBezTo>
                <a:cubicBezTo>
                  <a:pt x="3234402" y="2344598"/>
                  <a:pt x="3219913" y="2351300"/>
                  <a:pt x="3210872" y="2363804"/>
                </a:cubicBezTo>
                <a:cubicBezTo>
                  <a:pt x="3201832" y="2376307"/>
                  <a:pt x="3197312" y="2391070"/>
                  <a:pt x="3197312" y="2408094"/>
                </a:cubicBezTo>
                <a:lnTo>
                  <a:pt x="3198155" y="2421723"/>
                </a:lnTo>
                <a:lnTo>
                  <a:pt x="3195362" y="2417530"/>
                </a:lnTo>
                <a:cubicBezTo>
                  <a:pt x="3191844" y="2412779"/>
                  <a:pt x="3187410" y="2407187"/>
                  <a:pt x="3182064" y="2400754"/>
                </a:cubicBezTo>
                <a:cubicBezTo>
                  <a:pt x="3171369" y="2387887"/>
                  <a:pt x="3162337" y="2373599"/>
                  <a:pt x="3154965" y="2357887"/>
                </a:cubicBezTo>
                <a:cubicBezTo>
                  <a:pt x="3147594" y="2342175"/>
                  <a:pt x="3141861" y="2326102"/>
                  <a:pt x="3137764" y="2309669"/>
                </a:cubicBezTo>
                <a:cubicBezTo>
                  <a:pt x="3133670" y="2293237"/>
                  <a:pt x="3131622" y="2278188"/>
                  <a:pt x="3131622" y="2264524"/>
                </a:cubicBezTo>
                <a:cubicBezTo>
                  <a:pt x="3131622" y="2245001"/>
                  <a:pt x="3132994" y="2227784"/>
                  <a:pt x="3135736" y="2212870"/>
                </a:cubicBezTo>
                <a:cubicBezTo>
                  <a:pt x="3138479" y="2197956"/>
                  <a:pt x="3142117" y="2184022"/>
                  <a:pt x="3146653" y="2171068"/>
                </a:cubicBezTo>
                <a:cubicBezTo>
                  <a:pt x="3151188" y="2158113"/>
                  <a:pt x="3156098" y="2146647"/>
                  <a:pt x="3161380" y="2136668"/>
                </a:cubicBezTo>
                <a:cubicBezTo>
                  <a:pt x="3166662" y="2126689"/>
                  <a:pt x="3172958" y="2115490"/>
                  <a:pt x="3180268" y="2103069"/>
                </a:cubicBezTo>
                <a:cubicBezTo>
                  <a:pt x="3203812" y="2069592"/>
                  <a:pt x="3228782" y="2043850"/>
                  <a:pt x="3255179" y="2025841"/>
                </a:cubicBezTo>
                <a:cubicBezTo>
                  <a:pt x="3274976" y="2012335"/>
                  <a:pt x="3297927" y="2002033"/>
                  <a:pt x="3324034" y="1994936"/>
                </a:cubicBezTo>
                <a:lnTo>
                  <a:pt x="3335641" y="1992359"/>
                </a:lnTo>
                <a:lnTo>
                  <a:pt x="3746896" y="1992359"/>
                </a:lnTo>
                <a:lnTo>
                  <a:pt x="3771003" y="1992359"/>
                </a:lnTo>
                <a:lnTo>
                  <a:pt x="3792602" y="1992359"/>
                </a:lnTo>
                <a:cubicBezTo>
                  <a:pt x="3794530" y="1993188"/>
                  <a:pt x="3797894" y="1996425"/>
                  <a:pt x="3802695" y="2002071"/>
                </a:cubicBezTo>
                <a:cubicBezTo>
                  <a:pt x="3807495" y="2007716"/>
                  <a:pt x="3812412" y="2014317"/>
                  <a:pt x="3817445" y="2021875"/>
                </a:cubicBezTo>
                <a:cubicBezTo>
                  <a:pt x="3822479" y="2029433"/>
                  <a:pt x="3826600" y="2036714"/>
                  <a:pt x="3829808" y="2043717"/>
                </a:cubicBezTo>
                <a:cubicBezTo>
                  <a:pt x="3833017" y="2050720"/>
                  <a:pt x="3834621" y="2055664"/>
                  <a:pt x="3834621" y="2058546"/>
                </a:cubicBezTo>
                <a:lnTo>
                  <a:pt x="3834621" y="2447734"/>
                </a:lnTo>
                <a:lnTo>
                  <a:pt x="3906283" y="2499956"/>
                </a:lnTo>
                <a:lnTo>
                  <a:pt x="3906283" y="1992359"/>
                </a:lnTo>
                <a:lnTo>
                  <a:pt x="4001949" y="1992359"/>
                </a:lnTo>
                <a:lnTo>
                  <a:pt x="4012260" y="1992359"/>
                </a:lnTo>
                <a:lnTo>
                  <a:pt x="4018201" y="2015344"/>
                </a:lnTo>
                <a:cubicBezTo>
                  <a:pt x="4032985" y="2024395"/>
                  <a:pt x="4046525" y="2030755"/>
                  <a:pt x="4058821" y="2034426"/>
                </a:cubicBezTo>
                <a:cubicBezTo>
                  <a:pt x="4071117" y="2038096"/>
                  <a:pt x="4084102" y="2041299"/>
                  <a:pt x="4097777" y="2044036"/>
                </a:cubicBezTo>
                <a:cubicBezTo>
                  <a:pt x="4108083" y="2046753"/>
                  <a:pt x="4119422" y="2049956"/>
                  <a:pt x="4131796" y="2053647"/>
                </a:cubicBezTo>
                <a:cubicBezTo>
                  <a:pt x="4144170" y="2057338"/>
                  <a:pt x="4154506" y="2062055"/>
                  <a:pt x="4162805" y="2067799"/>
                </a:cubicBezTo>
                <a:cubicBezTo>
                  <a:pt x="4171104" y="2073542"/>
                  <a:pt x="4177649" y="2081077"/>
                  <a:pt x="4182439" y="2090403"/>
                </a:cubicBezTo>
                <a:cubicBezTo>
                  <a:pt x="4187228" y="2099728"/>
                  <a:pt x="4189624" y="2112353"/>
                  <a:pt x="4189624" y="2128278"/>
                </a:cubicBezTo>
                <a:cubicBezTo>
                  <a:pt x="4189624" y="2132560"/>
                  <a:pt x="4185319" y="2140706"/>
                  <a:pt x="4176709" y="2152717"/>
                </a:cubicBezTo>
                <a:cubicBezTo>
                  <a:pt x="4168098" y="2164728"/>
                  <a:pt x="4158070" y="2176920"/>
                  <a:pt x="4146624" y="2189294"/>
                </a:cubicBezTo>
                <a:cubicBezTo>
                  <a:pt x="4135178" y="2201667"/>
                  <a:pt x="4124119" y="2212302"/>
                  <a:pt x="4113446" y="2221197"/>
                </a:cubicBezTo>
                <a:cubicBezTo>
                  <a:pt x="4102772" y="2230093"/>
                  <a:pt x="4096351" y="2234541"/>
                  <a:pt x="4094185" y="2234541"/>
                </a:cubicBezTo>
                <a:cubicBezTo>
                  <a:pt x="4095253" y="2234541"/>
                  <a:pt x="4093226" y="2232677"/>
                  <a:pt x="4088104" y="2228950"/>
                </a:cubicBezTo>
                <a:cubicBezTo>
                  <a:pt x="4082982" y="2225223"/>
                  <a:pt x="4078058" y="2214402"/>
                  <a:pt x="4073330" y="2196487"/>
                </a:cubicBezTo>
                <a:lnTo>
                  <a:pt x="4015930" y="2199146"/>
                </a:lnTo>
                <a:cubicBezTo>
                  <a:pt x="4017371" y="2217112"/>
                  <a:pt x="4021540" y="2233159"/>
                  <a:pt x="4028433" y="2247285"/>
                </a:cubicBezTo>
                <a:cubicBezTo>
                  <a:pt x="4035328" y="2261411"/>
                  <a:pt x="4043531" y="2274757"/>
                  <a:pt x="4053043" y="2287322"/>
                </a:cubicBezTo>
                <a:cubicBezTo>
                  <a:pt x="4062556" y="2299887"/>
                  <a:pt x="4073296" y="2310887"/>
                  <a:pt x="4085266" y="2320322"/>
                </a:cubicBezTo>
                <a:cubicBezTo>
                  <a:pt x="4097235" y="2329756"/>
                  <a:pt x="4109316" y="2334474"/>
                  <a:pt x="4121508" y="2334474"/>
                </a:cubicBezTo>
                <a:cubicBezTo>
                  <a:pt x="4130290" y="2334474"/>
                  <a:pt x="4139133" y="2331690"/>
                  <a:pt x="4148039" y="2326123"/>
                </a:cubicBezTo>
                <a:cubicBezTo>
                  <a:pt x="4156945" y="2320555"/>
                  <a:pt x="4165975" y="2313702"/>
                  <a:pt x="4175130" y="2305564"/>
                </a:cubicBezTo>
                <a:cubicBezTo>
                  <a:pt x="4184284" y="2297425"/>
                  <a:pt x="4193581" y="2288304"/>
                  <a:pt x="4203021" y="2278201"/>
                </a:cubicBezTo>
                <a:cubicBezTo>
                  <a:pt x="4212460" y="2268098"/>
                  <a:pt x="4222048" y="2257842"/>
                  <a:pt x="4231784" y="2247433"/>
                </a:cubicBezTo>
                <a:cubicBezTo>
                  <a:pt x="4241446" y="2237065"/>
                  <a:pt x="4250533" y="2227143"/>
                  <a:pt x="4259045" y="2217667"/>
                </a:cubicBezTo>
                <a:cubicBezTo>
                  <a:pt x="4267557" y="2208191"/>
                  <a:pt x="4275695" y="2200027"/>
                  <a:pt x="4283460" y="2193174"/>
                </a:cubicBezTo>
                <a:cubicBezTo>
                  <a:pt x="4291225" y="2186321"/>
                  <a:pt x="4298087" y="2180997"/>
                  <a:pt x="4304043" y="2177202"/>
                </a:cubicBezTo>
                <a:cubicBezTo>
                  <a:pt x="4309999" y="2173408"/>
                  <a:pt x="4314770" y="2171511"/>
                  <a:pt x="4318358" y="2171511"/>
                </a:cubicBezTo>
                <a:cubicBezTo>
                  <a:pt x="4322764" y="2171511"/>
                  <a:pt x="4327948" y="2174224"/>
                  <a:pt x="4333909" y="2179652"/>
                </a:cubicBezTo>
                <a:cubicBezTo>
                  <a:pt x="4339870" y="2185080"/>
                  <a:pt x="4345562" y="2191865"/>
                  <a:pt x="4350984" y="2200009"/>
                </a:cubicBezTo>
                <a:cubicBezTo>
                  <a:pt x="4356407" y="2208152"/>
                  <a:pt x="4360728" y="2216320"/>
                  <a:pt x="4363947" y="2224510"/>
                </a:cubicBezTo>
                <a:cubicBezTo>
                  <a:pt x="4367166" y="2232700"/>
                  <a:pt x="4368775" y="2238682"/>
                  <a:pt x="4368775" y="2242456"/>
                </a:cubicBezTo>
                <a:lnTo>
                  <a:pt x="4368775" y="2447734"/>
                </a:lnTo>
                <a:lnTo>
                  <a:pt x="4441432" y="2499956"/>
                </a:lnTo>
                <a:lnTo>
                  <a:pt x="4441432" y="1992359"/>
                </a:lnTo>
                <a:lnTo>
                  <a:pt x="4480322" y="1992359"/>
                </a:lnTo>
                <a:lnTo>
                  <a:pt x="4522423" y="1992359"/>
                </a:lnTo>
                <a:lnTo>
                  <a:pt x="4526027" y="1992359"/>
                </a:lnTo>
                <a:cubicBezTo>
                  <a:pt x="4527955" y="1993188"/>
                  <a:pt x="4531320" y="1996425"/>
                  <a:pt x="4536120" y="2002071"/>
                </a:cubicBezTo>
                <a:cubicBezTo>
                  <a:pt x="4540920" y="2007716"/>
                  <a:pt x="4545837" y="2014317"/>
                  <a:pt x="4550871" y="2021875"/>
                </a:cubicBezTo>
                <a:cubicBezTo>
                  <a:pt x="4555904" y="2029433"/>
                  <a:pt x="4560024" y="2036714"/>
                  <a:pt x="4563234" y="2043717"/>
                </a:cubicBezTo>
                <a:cubicBezTo>
                  <a:pt x="4566443" y="2050720"/>
                  <a:pt x="4568047" y="2055664"/>
                  <a:pt x="4568047" y="2058546"/>
                </a:cubicBezTo>
                <a:lnTo>
                  <a:pt x="4568047" y="2447734"/>
                </a:lnTo>
                <a:lnTo>
                  <a:pt x="4639708" y="2499956"/>
                </a:lnTo>
                <a:lnTo>
                  <a:pt x="4639708" y="1992359"/>
                </a:lnTo>
                <a:lnTo>
                  <a:pt x="4724668" y="1992359"/>
                </a:lnTo>
                <a:lnTo>
                  <a:pt x="4749003" y="1992359"/>
                </a:lnTo>
                <a:lnTo>
                  <a:pt x="5191250" y="1992359"/>
                </a:lnTo>
                <a:lnTo>
                  <a:pt x="5204348" y="1992359"/>
                </a:lnTo>
                <a:lnTo>
                  <a:pt x="5510629" y="1992359"/>
                </a:lnTo>
                <a:lnTo>
                  <a:pt x="5510629" y="2252378"/>
                </a:lnTo>
                <a:cubicBezTo>
                  <a:pt x="5510878" y="2231176"/>
                  <a:pt x="5502771" y="2212017"/>
                  <a:pt x="5486306" y="2194900"/>
                </a:cubicBezTo>
                <a:cubicBezTo>
                  <a:pt x="5469843" y="2177783"/>
                  <a:pt x="5452861" y="2163912"/>
                  <a:pt x="5435361" y="2153284"/>
                </a:cubicBezTo>
                <a:cubicBezTo>
                  <a:pt x="5417860" y="2142658"/>
                  <a:pt x="5400569" y="2134911"/>
                  <a:pt x="5383489" y="2130043"/>
                </a:cubicBezTo>
                <a:cubicBezTo>
                  <a:pt x="5366408" y="2125176"/>
                  <a:pt x="5350937" y="2122741"/>
                  <a:pt x="5337075" y="2122741"/>
                </a:cubicBezTo>
                <a:cubicBezTo>
                  <a:pt x="5319896" y="2122741"/>
                  <a:pt x="5303645" y="2125002"/>
                  <a:pt x="5288322" y="2129522"/>
                </a:cubicBezTo>
                <a:cubicBezTo>
                  <a:pt x="5272999" y="2134042"/>
                  <a:pt x="5259221" y="2140976"/>
                  <a:pt x="5246987" y="2150322"/>
                </a:cubicBezTo>
                <a:cubicBezTo>
                  <a:pt x="5234753" y="2159668"/>
                  <a:pt x="5225041" y="2171340"/>
                  <a:pt x="5217851" y="2185336"/>
                </a:cubicBezTo>
                <a:cubicBezTo>
                  <a:pt x="5210661" y="2199332"/>
                  <a:pt x="5207066" y="2215252"/>
                  <a:pt x="5207066" y="2233095"/>
                </a:cubicBezTo>
                <a:cubicBezTo>
                  <a:pt x="5207066" y="2246054"/>
                  <a:pt x="5209233" y="2258300"/>
                  <a:pt x="5213566" y="2269834"/>
                </a:cubicBezTo>
                <a:cubicBezTo>
                  <a:pt x="5217900" y="2281368"/>
                  <a:pt x="5224266" y="2291873"/>
                  <a:pt x="5232664" y="2301350"/>
                </a:cubicBezTo>
                <a:cubicBezTo>
                  <a:pt x="5241061" y="2310826"/>
                  <a:pt x="5251216" y="2318261"/>
                  <a:pt x="5263129" y="2323658"/>
                </a:cubicBezTo>
                <a:cubicBezTo>
                  <a:pt x="5275042" y="2329054"/>
                  <a:pt x="5288343" y="2331753"/>
                  <a:pt x="5303034" y="2331753"/>
                </a:cubicBezTo>
                <a:cubicBezTo>
                  <a:pt x="5313080" y="2331753"/>
                  <a:pt x="5323324" y="2329710"/>
                  <a:pt x="5333763" y="2325625"/>
                </a:cubicBezTo>
                <a:cubicBezTo>
                  <a:pt x="5344203" y="2321540"/>
                  <a:pt x="5353742" y="2315724"/>
                  <a:pt x="5362378" y="2308176"/>
                </a:cubicBezTo>
                <a:cubicBezTo>
                  <a:pt x="5371014" y="2300629"/>
                  <a:pt x="5378142" y="2291438"/>
                  <a:pt x="5383761" y="2280604"/>
                </a:cubicBezTo>
                <a:cubicBezTo>
                  <a:pt x="5389380" y="2269770"/>
                  <a:pt x="5392190" y="2258158"/>
                  <a:pt x="5392190" y="2245769"/>
                </a:cubicBezTo>
                <a:cubicBezTo>
                  <a:pt x="5392190" y="2238791"/>
                  <a:pt x="5391277" y="2231477"/>
                  <a:pt x="5389453" y="2223826"/>
                </a:cubicBezTo>
                <a:cubicBezTo>
                  <a:pt x="5387628" y="2216174"/>
                  <a:pt x="5384632" y="2212509"/>
                  <a:pt x="5380464" y="2212831"/>
                </a:cubicBezTo>
                <a:cubicBezTo>
                  <a:pt x="5391464" y="2215215"/>
                  <a:pt x="5406614" y="2223761"/>
                  <a:pt x="5425913" y="2238467"/>
                </a:cubicBezTo>
                <a:cubicBezTo>
                  <a:pt x="5445212" y="2253174"/>
                  <a:pt x="5462909" y="2272195"/>
                  <a:pt x="5479005" y="2295533"/>
                </a:cubicBezTo>
                <a:cubicBezTo>
                  <a:pt x="5495101" y="2318871"/>
                  <a:pt x="5508045" y="2345059"/>
                  <a:pt x="5517837" y="2374099"/>
                </a:cubicBezTo>
                <a:cubicBezTo>
                  <a:pt x="5527629" y="2403138"/>
                  <a:pt x="5532525" y="2434199"/>
                  <a:pt x="5532525" y="2467283"/>
                </a:cubicBezTo>
                <a:lnTo>
                  <a:pt x="5583285" y="2499956"/>
                </a:lnTo>
                <a:lnTo>
                  <a:pt x="5583285" y="1992359"/>
                </a:lnTo>
                <a:lnTo>
                  <a:pt x="5664292" y="1992359"/>
                </a:lnTo>
                <a:lnTo>
                  <a:pt x="5624838" y="1925674"/>
                </a:lnTo>
                <a:lnTo>
                  <a:pt x="5166123" y="1925674"/>
                </a:lnTo>
                <a:lnTo>
                  <a:pt x="5154440" y="1925674"/>
                </a:lnTo>
                <a:lnTo>
                  <a:pt x="5100411" y="1925674"/>
                </a:lnTo>
                <a:lnTo>
                  <a:pt x="5100591" y="1924539"/>
                </a:lnTo>
                <a:cubicBezTo>
                  <a:pt x="5101224" y="1918848"/>
                  <a:pt x="5101980" y="1911155"/>
                  <a:pt x="5102862" y="1901461"/>
                </a:cubicBezTo>
                <a:lnTo>
                  <a:pt x="5102691" y="1900264"/>
                </a:lnTo>
                <a:cubicBezTo>
                  <a:pt x="5097548" y="1879332"/>
                  <a:pt x="5085250" y="1860750"/>
                  <a:pt x="5065795" y="1844520"/>
                </a:cubicBezTo>
                <a:cubicBezTo>
                  <a:pt x="5046341" y="1828289"/>
                  <a:pt x="5016349" y="1820174"/>
                  <a:pt x="4975823" y="1820174"/>
                </a:cubicBezTo>
                <a:cubicBezTo>
                  <a:pt x="4966274" y="1820174"/>
                  <a:pt x="4955007" y="1820532"/>
                  <a:pt x="4942022" y="1821247"/>
                </a:cubicBezTo>
                <a:cubicBezTo>
                  <a:pt x="4929036" y="1821963"/>
                  <a:pt x="4916354" y="1822673"/>
                  <a:pt x="4903975" y="1823378"/>
                </a:cubicBezTo>
                <a:cubicBezTo>
                  <a:pt x="4882856" y="1825223"/>
                  <a:pt x="4861613" y="1826146"/>
                  <a:pt x="4840245" y="1826146"/>
                </a:cubicBezTo>
                <a:cubicBezTo>
                  <a:pt x="4816970" y="1826146"/>
                  <a:pt x="4799809" y="1822717"/>
                  <a:pt x="4788762" y="1815859"/>
                </a:cubicBezTo>
                <a:cubicBezTo>
                  <a:pt x="4777716" y="1809000"/>
                  <a:pt x="4772193" y="1798148"/>
                  <a:pt x="4772193" y="1783302"/>
                </a:cubicBezTo>
                <a:cubicBezTo>
                  <a:pt x="4772193" y="1778429"/>
                  <a:pt x="4772812" y="1773048"/>
                  <a:pt x="4774051" y="1767160"/>
                </a:cubicBezTo>
                <a:cubicBezTo>
                  <a:pt x="4775290" y="1761271"/>
                  <a:pt x="4776946" y="1752764"/>
                  <a:pt x="4779020" y="1741639"/>
                </a:cubicBezTo>
                <a:close/>
                <a:moveTo>
                  <a:pt x="0" y="0"/>
                </a:moveTo>
                <a:lnTo>
                  <a:pt x="14103927" y="0"/>
                </a:lnTo>
                <a:lnTo>
                  <a:pt x="14103927" y="8146473"/>
                </a:lnTo>
                <a:lnTo>
                  <a:pt x="0" y="8146473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786446" y="223263"/>
            <a:ext cx="2624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92" y="-204380"/>
            <a:ext cx="2381164" cy="205561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4334" y="-132974"/>
            <a:ext cx="2478263" cy="205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241" y="2272309"/>
            <a:ext cx="1600384" cy="107188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88930" y="235796"/>
            <a:ext cx="2079009" cy="176426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613" y="140851"/>
            <a:ext cx="2057573" cy="182096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6"/>
          <a:stretch/>
        </p:blipFill>
        <p:spPr>
          <a:xfrm>
            <a:off x="11104210" y="3449322"/>
            <a:ext cx="983759" cy="310310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719" y="2263163"/>
            <a:ext cx="1600384" cy="107188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6"/>
          <a:stretch/>
        </p:blipFill>
        <p:spPr>
          <a:xfrm>
            <a:off x="258250" y="3440176"/>
            <a:ext cx="983759" cy="31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923"/>
              </a:avLst>
            </a:prstGeom>
            <a:noFill/>
            <a:ln w="571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473"/>
              </a:avLst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02DA7E9-DE40-47F2-BE14-2DF066BFD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9772" y="652372"/>
            <a:ext cx="6586330" cy="59899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5EED27B-0340-4EBB-B33A-B9996F3AC65F}"/>
              </a:ext>
            </a:extLst>
          </p:cNvPr>
          <p:cNvSpPr txBox="1"/>
          <p:nvPr/>
        </p:nvSpPr>
        <p:spPr>
          <a:xfrm>
            <a:off x="6216203" y="2102505"/>
            <a:ext cx="5670997" cy="258532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তুমি যেসব কাজে পানি ব্যবহার কর তার উৎস কী কী লিখে আনবে।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33DB4EA-3247-44F9-8AE5-8A953B9C26B0}"/>
              </a:ext>
            </a:extLst>
          </p:cNvPr>
          <p:cNvSpPr/>
          <p:nvPr/>
        </p:nvSpPr>
        <p:spPr>
          <a:xfrm>
            <a:off x="159772" y="160052"/>
            <a:ext cx="2305878" cy="1942453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5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5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5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x-none" sz="54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687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923"/>
              </a:avLst>
            </a:prstGeom>
            <a:noFill/>
            <a:ln w="571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473"/>
              </a:avLst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3731EC1-6985-4519-BAE1-9458888B1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4" y="159027"/>
            <a:ext cx="9144000" cy="64803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BBF8176-0415-4C6B-ADC9-A092C56FA8D0}"/>
              </a:ext>
            </a:extLst>
          </p:cNvPr>
          <p:cNvSpPr txBox="1"/>
          <p:nvPr/>
        </p:nvSpPr>
        <p:spPr>
          <a:xfrm>
            <a:off x="9349409" y="178905"/>
            <a:ext cx="261067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GB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GB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GB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GB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GB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tumblr_static_4rkimhn139uscookokcc0sck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849245"/>
            <a:ext cx="33020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75902"/>
            <a:ext cx="12192000" cy="5820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78590" y="6301744"/>
            <a:ext cx="563487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75902"/>
            <a:ext cx="1044329" cy="58209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266" y="6275902"/>
            <a:ext cx="93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6196" y="6275902"/>
            <a:ext cx="152400" cy="5820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6715" y="3428645"/>
            <a:ext cx="320632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7784079" y="492369"/>
            <a:ext cx="303159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7109215" y="4139149"/>
            <a:ext cx="43813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পাঠ-১ : </a:t>
            </a:r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endParaRPr lang="en-US"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7756" y="4998696"/>
            <a:ext cx="57842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পৃষ্ঠা-২২ ও ২৩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….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সহপাঠীদের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7759231" y="2310273"/>
            <a:ext cx="308129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endParaRPr lang="en-US" sz="40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38291" y="1600129"/>
            <a:ext cx="15231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৪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" y="1148672"/>
            <a:ext cx="3378803" cy="44135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11" y="1085319"/>
            <a:ext cx="3421039" cy="447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9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438 7.40741E-7 L -0.74688 7.40741E-7 " pathEditMode="relative" rAng="0" ptsTypes="AA">
                                      <p:cBhvr>
                                        <p:cTn id="11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63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923"/>
              </a:avLst>
            </a:prstGeom>
            <a:noFill/>
            <a:ln w="571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473"/>
              </a:avLst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4800" y="1397001"/>
            <a:ext cx="1828800" cy="14056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কুয়ার পানি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400" y="3821510"/>
            <a:ext cx="1727200" cy="14056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 পুকুরের পানি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53600" y="1547257"/>
            <a:ext cx="1930400" cy="14056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নলকুপের পানি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55200" y="3821510"/>
            <a:ext cx="1828800" cy="14056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নদীর পানি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41600" y="292973"/>
            <a:ext cx="6604000" cy="66678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7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733" dirty="0" smtClean="0">
                <a:latin typeface="NikoshBAN" pitchFamily="2" charset="0"/>
                <a:cs typeface="NikoshBAN" pitchFamily="2" charset="0"/>
              </a:rPr>
              <a:t>ছবিগুলো </a:t>
            </a:r>
            <a:r>
              <a:rPr lang="bn-IN" sz="3733" dirty="0">
                <a:latin typeface="NikoshBAN" pitchFamily="2" charset="0"/>
                <a:cs typeface="NikoshBAN" pitchFamily="2" charset="0"/>
              </a:rPr>
              <a:t>মনযোগ </a:t>
            </a:r>
            <a:r>
              <a:rPr lang="en-US" sz="3733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bn-IN" sz="37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733" dirty="0">
                <a:latin typeface="NikoshBAN" pitchFamily="2" charset="0"/>
                <a:cs typeface="NikoshBAN" pitchFamily="2" charset="0"/>
              </a:rPr>
              <a:t>দেখ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6000" y="5798901"/>
            <a:ext cx="9956800" cy="748988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67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267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267" dirty="0" smtClean="0"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IN" sz="4267" dirty="0">
                <a:latin typeface="NikoshBAN" pitchFamily="2" charset="0"/>
                <a:cs typeface="NikoshBAN" pitchFamily="2" charset="0"/>
              </a:rPr>
              <a:t>আজকের পাঠ কী হতে </a:t>
            </a:r>
            <a:r>
              <a:rPr lang="bn-IN" sz="4267" dirty="0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267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3786" y="5790229"/>
            <a:ext cx="6908800" cy="748988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ছবিতে কী কী দেখতে পাচ্ছ?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30" y="1071182"/>
            <a:ext cx="3441931" cy="21749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29" y="3433702"/>
            <a:ext cx="3441931" cy="22537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30" y="3433702"/>
            <a:ext cx="3743341" cy="22537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11" y="1071181"/>
            <a:ext cx="3680359" cy="216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4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923"/>
              </a:avLst>
            </a:prstGeom>
            <a:noFill/>
            <a:ln w="571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473"/>
              </a:avLst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80" y="468933"/>
            <a:ext cx="9769595" cy="59201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86070" y="468933"/>
            <a:ext cx="9780105" cy="5920134"/>
          </a:xfrm>
          <a:custGeom>
            <a:avLst/>
            <a:gdLst/>
            <a:ahLst/>
            <a:cxnLst/>
            <a:rect l="l" t="t" r="r" b="b"/>
            <a:pathLst>
              <a:path w="6341718" h="4472609">
                <a:moveTo>
                  <a:pt x="2970834" y="3118349"/>
                </a:moveTo>
                <a:cubicBezTo>
                  <a:pt x="2950990" y="3118349"/>
                  <a:pt x="2934718" y="3124500"/>
                  <a:pt x="2922018" y="3136804"/>
                </a:cubicBezTo>
                <a:cubicBezTo>
                  <a:pt x="2909318" y="3149107"/>
                  <a:pt x="2902968" y="3164386"/>
                  <a:pt x="2902968" y="3182643"/>
                </a:cubicBezTo>
                <a:cubicBezTo>
                  <a:pt x="2902968" y="3200899"/>
                  <a:pt x="2909318" y="3216179"/>
                  <a:pt x="2922018" y="3228482"/>
                </a:cubicBezTo>
                <a:cubicBezTo>
                  <a:pt x="2934718" y="3240785"/>
                  <a:pt x="2950990" y="3246936"/>
                  <a:pt x="2970834" y="3246936"/>
                </a:cubicBezTo>
                <a:cubicBezTo>
                  <a:pt x="2989090" y="3246936"/>
                  <a:pt x="3004965" y="3240785"/>
                  <a:pt x="3018459" y="3228482"/>
                </a:cubicBezTo>
                <a:cubicBezTo>
                  <a:pt x="3031953" y="3216179"/>
                  <a:pt x="3038699" y="3200899"/>
                  <a:pt x="3038699" y="3182643"/>
                </a:cubicBezTo>
                <a:cubicBezTo>
                  <a:pt x="3038699" y="3164386"/>
                  <a:pt x="3031953" y="3149107"/>
                  <a:pt x="3018459" y="3136804"/>
                </a:cubicBezTo>
                <a:cubicBezTo>
                  <a:pt x="3004965" y="3124500"/>
                  <a:pt x="2989090" y="3118349"/>
                  <a:pt x="2970834" y="3118349"/>
                </a:cubicBezTo>
                <a:close/>
                <a:moveTo>
                  <a:pt x="3176812" y="2794499"/>
                </a:moveTo>
                <a:lnTo>
                  <a:pt x="3176812" y="3100490"/>
                </a:lnTo>
                <a:cubicBezTo>
                  <a:pt x="3149031" y="3060802"/>
                  <a:pt x="3118273" y="3025877"/>
                  <a:pt x="3084538" y="2995715"/>
                </a:cubicBezTo>
                <a:cubicBezTo>
                  <a:pt x="3050804" y="2965552"/>
                  <a:pt x="3008934" y="2938565"/>
                  <a:pt x="2958927" y="2914752"/>
                </a:cubicBezTo>
                <a:cubicBezTo>
                  <a:pt x="2997821" y="2894114"/>
                  <a:pt x="3034334" y="2874072"/>
                  <a:pt x="3068465" y="2854625"/>
                </a:cubicBezTo>
                <a:cubicBezTo>
                  <a:pt x="3102596" y="2835179"/>
                  <a:pt x="3138712" y="2815136"/>
                  <a:pt x="3176812" y="2794499"/>
                </a:cubicBezTo>
                <a:close/>
                <a:moveTo>
                  <a:pt x="4416252" y="2699249"/>
                </a:moveTo>
                <a:cubicBezTo>
                  <a:pt x="4432127" y="2699249"/>
                  <a:pt x="4446613" y="2701432"/>
                  <a:pt x="4459710" y="2705797"/>
                </a:cubicBezTo>
                <a:cubicBezTo>
                  <a:pt x="4472807" y="2710163"/>
                  <a:pt x="4484118" y="2715918"/>
                  <a:pt x="4493643" y="2723061"/>
                </a:cubicBezTo>
                <a:cubicBezTo>
                  <a:pt x="4503168" y="2730205"/>
                  <a:pt x="4510510" y="2738143"/>
                  <a:pt x="4515669" y="2746874"/>
                </a:cubicBezTo>
                <a:cubicBezTo>
                  <a:pt x="4520829" y="2755605"/>
                  <a:pt x="4523409" y="2763940"/>
                  <a:pt x="4523409" y="2771877"/>
                </a:cubicBezTo>
                <a:cubicBezTo>
                  <a:pt x="4523409" y="2785371"/>
                  <a:pt x="4517654" y="2796087"/>
                  <a:pt x="4506144" y="2804024"/>
                </a:cubicBezTo>
                <a:cubicBezTo>
                  <a:pt x="4494635" y="2811961"/>
                  <a:pt x="4479355" y="2815930"/>
                  <a:pt x="4460305" y="2815930"/>
                </a:cubicBezTo>
                <a:cubicBezTo>
                  <a:pt x="4444431" y="2815930"/>
                  <a:pt x="4429746" y="2813351"/>
                  <a:pt x="4416252" y="2808191"/>
                </a:cubicBezTo>
                <a:cubicBezTo>
                  <a:pt x="4402759" y="2803032"/>
                  <a:pt x="4391051" y="2796682"/>
                  <a:pt x="4381129" y="2789141"/>
                </a:cubicBezTo>
                <a:cubicBezTo>
                  <a:pt x="4371207" y="2781600"/>
                  <a:pt x="4363269" y="2773266"/>
                  <a:pt x="4357316" y="2764138"/>
                </a:cubicBezTo>
                <a:cubicBezTo>
                  <a:pt x="4351363" y="2755010"/>
                  <a:pt x="4348387" y="2746477"/>
                  <a:pt x="4348387" y="2738540"/>
                </a:cubicBezTo>
                <a:cubicBezTo>
                  <a:pt x="4348387" y="2726633"/>
                  <a:pt x="4353744" y="2717108"/>
                  <a:pt x="4364460" y="2709965"/>
                </a:cubicBezTo>
                <a:cubicBezTo>
                  <a:pt x="4375176" y="2702821"/>
                  <a:pt x="4392440" y="2699249"/>
                  <a:pt x="4416252" y="2699249"/>
                </a:cubicBezTo>
                <a:close/>
                <a:moveTo>
                  <a:pt x="1315865" y="2696868"/>
                </a:moveTo>
                <a:cubicBezTo>
                  <a:pt x="1360315" y="2696868"/>
                  <a:pt x="1400399" y="2709965"/>
                  <a:pt x="1436118" y="2736158"/>
                </a:cubicBezTo>
                <a:lnTo>
                  <a:pt x="1325390" y="2843315"/>
                </a:lnTo>
                <a:cubicBezTo>
                  <a:pt x="1316659" y="2821090"/>
                  <a:pt x="1304157" y="2804421"/>
                  <a:pt x="1287885" y="2793308"/>
                </a:cubicBezTo>
                <a:cubicBezTo>
                  <a:pt x="1271613" y="2782196"/>
                  <a:pt x="1254349" y="2776640"/>
                  <a:pt x="1236093" y="2776640"/>
                </a:cubicBezTo>
                <a:cubicBezTo>
                  <a:pt x="1224981" y="2776640"/>
                  <a:pt x="1213471" y="2778426"/>
                  <a:pt x="1201565" y="2781997"/>
                </a:cubicBezTo>
                <a:cubicBezTo>
                  <a:pt x="1189659" y="2785569"/>
                  <a:pt x="1179340" y="2789340"/>
                  <a:pt x="1170609" y="2793308"/>
                </a:cubicBezTo>
                <a:cubicBezTo>
                  <a:pt x="1189659" y="2757590"/>
                  <a:pt x="1211884" y="2732586"/>
                  <a:pt x="1237284" y="2718299"/>
                </a:cubicBezTo>
                <a:cubicBezTo>
                  <a:pt x="1262684" y="2704011"/>
                  <a:pt x="1288878" y="2696868"/>
                  <a:pt x="1315865" y="2696868"/>
                </a:cubicBezTo>
                <a:close/>
                <a:moveTo>
                  <a:pt x="4888931" y="2675436"/>
                </a:moveTo>
                <a:lnTo>
                  <a:pt x="5185396" y="2675436"/>
                </a:lnTo>
                <a:lnTo>
                  <a:pt x="5185396" y="2889749"/>
                </a:lnTo>
                <a:cubicBezTo>
                  <a:pt x="5179046" y="2880224"/>
                  <a:pt x="5171109" y="2869508"/>
                  <a:pt x="5161584" y="2857602"/>
                </a:cubicBezTo>
                <a:cubicBezTo>
                  <a:pt x="5152059" y="2845696"/>
                  <a:pt x="5141938" y="2834782"/>
                  <a:pt x="5131223" y="2824860"/>
                </a:cubicBezTo>
                <a:cubicBezTo>
                  <a:pt x="5120507" y="2814938"/>
                  <a:pt x="5109593" y="2806405"/>
                  <a:pt x="5098481" y="2799261"/>
                </a:cubicBezTo>
                <a:cubicBezTo>
                  <a:pt x="5087368" y="2792118"/>
                  <a:pt x="5076653" y="2788546"/>
                  <a:pt x="5066334" y="2788546"/>
                </a:cubicBezTo>
                <a:cubicBezTo>
                  <a:pt x="5056015" y="2788546"/>
                  <a:pt x="5046887" y="2791522"/>
                  <a:pt x="5038949" y="2797476"/>
                </a:cubicBezTo>
                <a:cubicBezTo>
                  <a:pt x="5031012" y="2803429"/>
                  <a:pt x="5023471" y="2809977"/>
                  <a:pt x="5016327" y="2817121"/>
                </a:cubicBezTo>
                <a:lnTo>
                  <a:pt x="5006802" y="2824265"/>
                </a:lnTo>
                <a:cubicBezTo>
                  <a:pt x="5004421" y="2790133"/>
                  <a:pt x="4992515" y="2760765"/>
                  <a:pt x="4971084" y="2736158"/>
                </a:cubicBezTo>
                <a:cubicBezTo>
                  <a:pt x="4949652" y="2711552"/>
                  <a:pt x="4922268" y="2691311"/>
                  <a:pt x="4888931" y="2675436"/>
                </a:cubicBezTo>
                <a:close/>
                <a:moveTo>
                  <a:pt x="4406727" y="2619477"/>
                </a:moveTo>
                <a:cubicBezTo>
                  <a:pt x="4373390" y="2619477"/>
                  <a:pt x="4344617" y="2625232"/>
                  <a:pt x="4320407" y="2636741"/>
                </a:cubicBezTo>
                <a:cubicBezTo>
                  <a:pt x="4296198" y="2648250"/>
                  <a:pt x="4275957" y="2663332"/>
                  <a:pt x="4259685" y="2681985"/>
                </a:cubicBezTo>
                <a:cubicBezTo>
                  <a:pt x="4243413" y="2700638"/>
                  <a:pt x="4231507" y="2721276"/>
                  <a:pt x="4223966" y="2743897"/>
                </a:cubicBezTo>
                <a:cubicBezTo>
                  <a:pt x="4216426" y="2766519"/>
                  <a:pt x="4212655" y="2788943"/>
                  <a:pt x="4212655" y="2811168"/>
                </a:cubicBezTo>
                <a:cubicBezTo>
                  <a:pt x="4212655" y="2846886"/>
                  <a:pt x="4220791" y="2879629"/>
                  <a:pt x="4237063" y="2909394"/>
                </a:cubicBezTo>
                <a:cubicBezTo>
                  <a:pt x="4253335" y="2939160"/>
                  <a:pt x="4274568" y="2966743"/>
                  <a:pt x="4300762" y="2992143"/>
                </a:cubicBezTo>
                <a:cubicBezTo>
                  <a:pt x="4323780" y="3012780"/>
                  <a:pt x="4347990" y="3029449"/>
                  <a:pt x="4373390" y="3042149"/>
                </a:cubicBezTo>
                <a:cubicBezTo>
                  <a:pt x="4398790" y="3054849"/>
                  <a:pt x="4424190" y="3066755"/>
                  <a:pt x="4449590" y="3077868"/>
                </a:cubicBezTo>
                <a:cubicBezTo>
                  <a:pt x="4471021" y="3087393"/>
                  <a:pt x="4491857" y="3097116"/>
                  <a:pt x="4512098" y="3107038"/>
                </a:cubicBezTo>
                <a:cubicBezTo>
                  <a:pt x="4532338" y="3116960"/>
                  <a:pt x="4550991" y="3128668"/>
                  <a:pt x="4568057" y="3142161"/>
                </a:cubicBezTo>
                <a:cubicBezTo>
                  <a:pt x="4585123" y="3155655"/>
                  <a:pt x="4600204" y="3171729"/>
                  <a:pt x="4613301" y="3190382"/>
                </a:cubicBezTo>
                <a:cubicBezTo>
                  <a:pt x="4626398" y="3209035"/>
                  <a:pt x="4636518" y="3232252"/>
                  <a:pt x="4643662" y="3260033"/>
                </a:cubicBezTo>
                <a:lnTo>
                  <a:pt x="4688906" y="3292180"/>
                </a:lnTo>
                <a:lnTo>
                  <a:pt x="4688906" y="3265986"/>
                </a:lnTo>
                <a:cubicBezTo>
                  <a:pt x="4688906" y="3233443"/>
                  <a:pt x="4680174" y="3201891"/>
                  <a:pt x="4662712" y="3171332"/>
                </a:cubicBezTo>
                <a:cubicBezTo>
                  <a:pt x="4645249" y="3140772"/>
                  <a:pt x="4626199" y="3115571"/>
                  <a:pt x="4605562" y="3095727"/>
                </a:cubicBezTo>
                <a:cubicBezTo>
                  <a:pt x="4575399" y="3067946"/>
                  <a:pt x="4543649" y="3044530"/>
                  <a:pt x="4510312" y="3025480"/>
                </a:cubicBezTo>
                <a:cubicBezTo>
                  <a:pt x="4476974" y="3006430"/>
                  <a:pt x="4445224" y="2989761"/>
                  <a:pt x="4415062" y="2975474"/>
                </a:cubicBezTo>
                <a:cubicBezTo>
                  <a:pt x="4394424" y="2965155"/>
                  <a:pt x="4375374" y="2955233"/>
                  <a:pt x="4357912" y="2945708"/>
                </a:cubicBezTo>
                <a:cubicBezTo>
                  <a:pt x="4340449" y="2936183"/>
                  <a:pt x="4325169" y="2925865"/>
                  <a:pt x="4312073" y="2914752"/>
                </a:cubicBezTo>
                <a:cubicBezTo>
                  <a:pt x="4298976" y="2903639"/>
                  <a:pt x="4288657" y="2891138"/>
                  <a:pt x="4281116" y="2877247"/>
                </a:cubicBezTo>
                <a:cubicBezTo>
                  <a:pt x="4273576" y="2863357"/>
                  <a:pt x="4269805" y="2847283"/>
                  <a:pt x="4269805" y="2829027"/>
                </a:cubicBezTo>
                <a:cubicBezTo>
                  <a:pt x="4269805" y="2808390"/>
                  <a:pt x="4273774" y="2791324"/>
                  <a:pt x="4281712" y="2777830"/>
                </a:cubicBezTo>
                <a:cubicBezTo>
                  <a:pt x="4289649" y="2764336"/>
                  <a:pt x="4296793" y="2754415"/>
                  <a:pt x="4303143" y="2748065"/>
                </a:cubicBezTo>
                <a:lnTo>
                  <a:pt x="4304334" y="2779021"/>
                </a:lnTo>
                <a:cubicBezTo>
                  <a:pt x="4304334" y="2792515"/>
                  <a:pt x="4307905" y="2805810"/>
                  <a:pt x="4315049" y="2818907"/>
                </a:cubicBezTo>
                <a:cubicBezTo>
                  <a:pt x="4322193" y="2832004"/>
                  <a:pt x="4332313" y="2843910"/>
                  <a:pt x="4345410" y="2854625"/>
                </a:cubicBezTo>
                <a:cubicBezTo>
                  <a:pt x="4358507" y="2865341"/>
                  <a:pt x="4373985" y="2873874"/>
                  <a:pt x="4391844" y="2880224"/>
                </a:cubicBezTo>
                <a:cubicBezTo>
                  <a:pt x="4409704" y="2886574"/>
                  <a:pt x="4429349" y="2889749"/>
                  <a:pt x="4450780" y="2889749"/>
                </a:cubicBezTo>
                <a:cubicBezTo>
                  <a:pt x="4475387" y="2889749"/>
                  <a:pt x="4496024" y="2885979"/>
                  <a:pt x="4512693" y="2878438"/>
                </a:cubicBezTo>
                <a:cubicBezTo>
                  <a:pt x="4529362" y="2870897"/>
                  <a:pt x="4542856" y="2861174"/>
                  <a:pt x="4553174" y="2849268"/>
                </a:cubicBezTo>
                <a:cubicBezTo>
                  <a:pt x="4563493" y="2837361"/>
                  <a:pt x="4570835" y="2824463"/>
                  <a:pt x="4575201" y="2810572"/>
                </a:cubicBezTo>
                <a:cubicBezTo>
                  <a:pt x="4579566" y="2796682"/>
                  <a:pt x="4581749" y="2783783"/>
                  <a:pt x="4581749" y="2771877"/>
                </a:cubicBezTo>
                <a:cubicBezTo>
                  <a:pt x="4581749" y="2751240"/>
                  <a:pt x="4577185" y="2731793"/>
                  <a:pt x="4568057" y="2713536"/>
                </a:cubicBezTo>
                <a:cubicBezTo>
                  <a:pt x="4558929" y="2695280"/>
                  <a:pt x="4546428" y="2679207"/>
                  <a:pt x="4530552" y="2665316"/>
                </a:cubicBezTo>
                <a:cubicBezTo>
                  <a:pt x="4514677" y="2651425"/>
                  <a:pt x="4496024" y="2640313"/>
                  <a:pt x="4474593" y="2631979"/>
                </a:cubicBezTo>
                <a:cubicBezTo>
                  <a:pt x="4453162" y="2623644"/>
                  <a:pt x="4430540" y="2619477"/>
                  <a:pt x="4406727" y="2619477"/>
                </a:cubicBezTo>
                <a:close/>
                <a:moveTo>
                  <a:pt x="4691287" y="2618286"/>
                </a:moveTo>
                <a:lnTo>
                  <a:pt x="4731768" y="2675436"/>
                </a:lnTo>
                <a:lnTo>
                  <a:pt x="4747246" y="2675436"/>
                </a:lnTo>
                <a:lnTo>
                  <a:pt x="4755581" y="2707583"/>
                </a:lnTo>
                <a:cubicBezTo>
                  <a:pt x="4769868" y="2716315"/>
                  <a:pt x="4784354" y="2722863"/>
                  <a:pt x="4799038" y="2727229"/>
                </a:cubicBezTo>
                <a:cubicBezTo>
                  <a:pt x="4813723" y="2731594"/>
                  <a:pt x="4829003" y="2735365"/>
                  <a:pt x="4844877" y="2738540"/>
                </a:cubicBezTo>
                <a:cubicBezTo>
                  <a:pt x="4859959" y="2742508"/>
                  <a:pt x="4874842" y="2746676"/>
                  <a:pt x="4889526" y="2751041"/>
                </a:cubicBezTo>
                <a:cubicBezTo>
                  <a:pt x="4904210" y="2755407"/>
                  <a:pt x="4917307" y="2761558"/>
                  <a:pt x="4928816" y="2769496"/>
                </a:cubicBezTo>
                <a:cubicBezTo>
                  <a:pt x="4940326" y="2777433"/>
                  <a:pt x="4949454" y="2787951"/>
                  <a:pt x="4956201" y="2801047"/>
                </a:cubicBezTo>
                <a:cubicBezTo>
                  <a:pt x="4962948" y="2814144"/>
                  <a:pt x="4966321" y="2831408"/>
                  <a:pt x="4966321" y="2852840"/>
                </a:cubicBezTo>
                <a:cubicBezTo>
                  <a:pt x="4966321" y="2860777"/>
                  <a:pt x="4960765" y="2872485"/>
                  <a:pt x="4949652" y="2887963"/>
                </a:cubicBezTo>
                <a:cubicBezTo>
                  <a:pt x="4938540" y="2903441"/>
                  <a:pt x="4925642" y="2919118"/>
                  <a:pt x="4910957" y="2934993"/>
                </a:cubicBezTo>
                <a:cubicBezTo>
                  <a:pt x="4896273" y="2950868"/>
                  <a:pt x="4881787" y="2964758"/>
                  <a:pt x="4867499" y="2976665"/>
                </a:cubicBezTo>
                <a:cubicBezTo>
                  <a:pt x="4853212" y="2988571"/>
                  <a:pt x="4843290" y="2994524"/>
                  <a:pt x="4837734" y="2994524"/>
                </a:cubicBezTo>
                <a:cubicBezTo>
                  <a:pt x="4836146" y="2994524"/>
                  <a:pt x="4830987" y="2991349"/>
                  <a:pt x="4822256" y="2984999"/>
                </a:cubicBezTo>
                <a:cubicBezTo>
                  <a:pt x="4813524" y="2978649"/>
                  <a:pt x="4806777" y="2966346"/>
                  <a:pt x="4802015" y="2948090"/>
                </a:cubicBezTo>
                <a:lnTo>
                  <a:pt x="4754390" y="2950471"/>
                </a:lnTo>
                <a:cubicBezTo>
                  <a:pt x="4755977" y="2962377"/>
                  <a:pt x="4760740" y="2976466"/>
                  <a:pt x="4768677" y="2992738"/>
                </a:cubicBezTo>
                <a:cubicBezTo>
                  <a:pt x="4776615" y="3009010"/>
                  <a:pt x="4786140" y="3024488"/>
                  <a:pt x="4797252" y="3039172"/>
                </a:cubicBezTo>
                <a:cubicBezTo>
                  <a:pt x="4808365" y="3053857"/>
                  <a:pt x="4820470" y="3066358"/>
                  <a:pt x="4833566" y="3076677"/>
                </a:cubicBezTo>
                <a:cubicBezTo>
                  <a:pt x="4846663" y="3086996"/>
                  <a:pt x="4859165" y="3092155"/>
                  <a:pt x="4871071" y="3092155"/>
                </a:cubicBezTo>
                <a:cubicBezTo>
                  <a:pt x="4879009" y="3092155"/>
                  <a:pt x="4887740" y="3089179"/>
                  <a:pt x="4897265" y="3083225"/>
                </a:cubicBezTo>
                <a:cubicBezTo>
                  <a:pt x="4906790" y="3077272"/>
                  <a:pt x="4916910" y="3069533"/>
                  <a:pt x="4927626" y="3060008"/>
                </a:cubicBezTo>
                <a:cubicBezTo>
                  <a:pt x="4938341" y="3050483"/>
                  <a:pt x="4949454" y="3039569"/>
                  <a:pt x="4960963" y="3027266"/>
                </a:cubicBezTo>
                <a:cubicBezTo>
                  <a:pt x="4972473" y="3014963"/>
                  <a:pt x="4984181" y="3002461"/>
                  <a:pt x="4996087" y="2989761"/>
                </a:cubicBezTo>
                <a:cubicBezTo>
                  <a:pt x="5007200" y="2977855"/>
                  <a:pt x="5018113" y="2965949"/>
                  <a:pt x="5028829" y="2954043"/>
                </a:cubicBezTo>
                <a:cubicBezTo>
                  <a:pt x="5039545" y="2942136"/>
                  <a:pt x="5049863" y="2931818"/>
                  <a:pt x="5059785" y="2923086"/>
                </a:cubicBezTo>
                <a:cubicBezTo>
                  <a:pt x="5069707" y="2914355"/>
                  <a:pt x="5079034" y="2907211"/>
                  <a:pt x="5087765" y="2901655"/>
                </a:cubicBezTo>
                <a:cubicBezTo>
                  <a:pt x="5096496" y="2896099"/>
                  <a:pt x="5104434" y="2893321"/>
                  <a:pt x="5111577" y="2893321"/>
                </a:cubicBezTo>
                <a:cubicBezTo>
                  <a:pt x="5120309" y="2893321"/>
                  <a:pt x="5129040" y="2897290"/>
                  <a:pt x="5137771" y="2905227"/>
                </a:cubicBezTo>
                <a:cubicBezTo>
                  <a:pt x="5146503" y="2913164"/>
                  <a:pt x="5154440" y="2922491"/>
                  <a:pt x="5161584" y="2933207"/>
                </a:cubicBezTo>
                <a:cubicBezTo>
                  <a:pt x="5168727" y="2943922"/>
                  <a:pt x="5174482" y="2954836"/>
                  <a:pt x="5178848" y="2965949"/>
                </a:cubicBezTo>
                <a:cubicBezTo>
                  <a:pt x="5183213" y="2977061"/>
                  <a:pt x="5185396" y="2985793"/>
                  <a:pt x="5185396" y="2992143"/>
                </a:cubicBezTo>
                <a:lnTo>
                  <a:pt x="5185396" y="3237411"/>
                </a:lnTo>
                <a:lnTo>
                  <a:pt x="5248499" y="3294561"/>
                </a:lnTo>
                <a:lnTo>
                  <a:pt x="5248499" y="2675436"/>
                </a:lnTo>
                <a:lnTo>
                  <a:pt x="5347321" y="2675436"/>
                </a:lnTo>
                <a:lnTo>
                  <a:pt x="5303268" y="2618286"/>
                </a:lnTo>
                <a:close/>
                <a:moveTo>
                  <a:pt x="3692352" y="2361111"/>
                </a:moveTo>
                <a:cubicBezTo>
                  <a:pt x="3685209" y="2399211"/>
                  <a:pt x="3681637" y="2423818"/>
                  <a:pt x="3681637" y="2434930"/>
                </a:cubicBezTo>
                <a:cubicBezTo>
                  <a:pt x="3682431" y="2456361"/>
                  <a:pt x="3686994" y="2475610"/>
                  <a:pt x="3695329" y="2492676"/>
                </a:cubicBezTo>
                <a:cubicBezTo>
                  <a:pt x="3703663" y="2509741"/>
                  <a:pt x="3714379" y="2524029"/>
                  <a:pt x="3727476" y="2535538"/>
                </a:cubicBezTo>
                <a:cubicBezTo>
                  <a:pt x="3740573" y="2547047"/>
                  <a:pt x="3755654" y="2555779"/>
                  <a:pt x="3772719" y="2561732"/>
                </a:cubicBezTo>
                <a:cubicBezTo>
                  <a:pt x="3789785" y="2567685"/>
                  <a:pt x="3807446" y="2570661"/>
                  <a:pt x="3825702" y="2570661"/>
                </a:cubicBezTo>
                <a:cubicBezTo>
                  <a:pt x="3834434" y="2570661"/>
                  <a:pt x="3845546" y="2570265"/>
                  <a:pt x="3859040" y="2569471"/>
                </a:cubicBezTo>
                <a:cubicBezTo>
                  <a:pt x="3872534" y="2568677"/>
                  <a:pt x="3886424" y="2567486"/>
                  <a:pt x="3900712" y="2565899"/>
                </a:cubicBezTo>
                <a:cubicBezTo>
                  <a:pt x="3915793" y="2564311"/>
                  <a:pt x="3930477" y="2563121"/>
                  <a:pt x="3944765" y="2562327"/>
                </a:cubicBezTo>
                <a:cubicBezTo>
                  <a:pt x="3959052" y="2561533"/>
                  <a:pt x="3970562" y="2561136"/>
                  <a:pt x="3979293" y="2561136"/>
                </a:cubicBezTo>
                <a:cubicBezTo>
                  <a:pt x="3997549" y="2561136"/>
                  <a:pt x="4015210" y="2564113"/>
                  <a:pt x="4032276" y="2570066"/>
                </a:cubicBezTo>
                <a:cubicBezTo>
                  <a:pt x="4049342" y="2576019"/>
                  <a:pt x="4060255" y="2586933"/>
                  <a:pt x="4065018" y="2602808"/>
                </a:cubicBezTo>
                <a:cubicBezTo>
                  <a:pt x="4065018" y="2605190"/>
                  <a:pt x="4064026" y="2607968"/>
                  <a:pt x="4062041" y="2611143"/>
                </a:cubicBezTo>
                <a:cubicBezTo>
                  <a:pt x="4060057" y="2614318"/>
                  <a:pt x="4056684" y="2616699"/>
                  <a:pt x="4051921" y="2618286"/>
                </a:cubicBezTo>
                <a:lnTo>
                  <a:pt x="3586387" y="2618286"/>
                </a:lnTo>
                <a:lnTo>
                  <a:pt x="3626868" y="2675436"/>
                </a:lnTo>
                <a:lnTo>
                  <a:pt x="3849515" y="2675436"/>
                </a:lnTo>
                <a:lnTo>
                  <a:pt x="3849515" y="2888558"/>
                </a:lnTo>
                <a:cubicBezTo>
                  <a:pt x="3849515" y="2893321"/>
                  <a:pt x="3851103" y="2901060"/>
                  <a:pt x="3854277" y="2911775"/>
                </a:cubicBezTo>
                <a:cubicBezTo>
                  <a:pt x="3857452" y="2922491"/>
                  <a:pt x="3862215" y="2933207"/>
                  <a:pt x="3868565" y="2943922"/>
                </a:cubicBezTo>
                <a:cubicBezTo>
                  <a:pt x="3874915" y="2954638"/>
                  <a:pt x="3883448" y="2963965"/>
                  <a:pt x="3894163" y="2971902"/>
                </a:cubicBezTo>
                <a:cubicBezTo>
                  <a:pt x="3904879" y="2979839"/>
                  <a:pt x="3917778" y="2983808"/>
                  <a:pt x="3932859" y="2983808"/>
                </a:cubicBezTo>
                <a:cubicBezTo>
                  <a:pt x="3943177" y="2983808"/>
                  <a:pt x="3954687" y="2982221"/>
                  <a:pt x="3967387" y="2979046"/>
                </a:cubicBezTo>
                <a:cubicBezTo>
                  <a:pt x="3980087" y="2975871"/>
                  <a:pt x="3992985" y="2971108"/>
                  <a:pt x="4006082" y="2964758"/>
                </a:cubicBezTo>
                <a:cubicBezTo>
                  <a:pt x="4019179" y="2958408"/>
                  <a:pt x="4032276" y="2950868"/>
                  <a:pt x="4045373" y="2942136"/>
                </a:cubicBezTo>
                <a:cubicBezTo>
                  <a:pt x="4058469" y="2933405"/>
                  <a:pt x="4070178" y="2923086"/>
                  <a:pt x="4080496" y="2911180"/>
                </a:cubicBezTo>
                <a:cubicBezTo>
                  <a:pt x="4090021" y="2919911"/>
                  <a:pt x="4097363" y="2930230"/>
                  <a:pt x="4102523" y="2942136"/>
                </a:cubicBezTo>
                <a:cubicBezTo>
                  <a:pt x="4107682" y="2954043"/>
                  <a:pt x="4110262" y="2966346"/>
                  <a:pt x="4110262" y="2979046"/>
                </a:cubicBezTo>
                <a:cubicBezTo>
                  <a:pt x="4110262" y="3002858"/>
                  <a:pt x="4105102" y="3023694"/>
                  <a:pt x="4094784" y="3041554"/>
                </a:cubicBezTo>
                <a:cubicBezTo>
                  <a:pt x="4084465" y="3059413"/>
                  <a:pt x="4071170" y="3074494"/>
                  <a:pt x="4054898" y="3086797"/>
                </a:cubicBezTo>
                <a:cubicBezTo>
                  <a:pt x="4038626" y="3099100"/>
                  <a:pt x="4020767" y="3108427"/>
                  <a:pt x="4001319" y="3114777"/>
                </a:cubicBezTo>
                <a:cubicBezTo>
                  <a:pt x="3981873" y="3121127"/>
                  <a:pt x="3963021" y="3124302"/>
                  <a:pt x="3944765" y="3124302"/>
                </a:cubicBezTo>
                <a:cubicBezTo>
                  <a:pt x="3905871" y="3124302"/>
                  <a:pt x="3871740" y="3114777"/>
                  <a:pt x="3842371" y="3095727"/>
                </a:cubicBezTo>
                <a:cubicBezTo>
                  <a:pt x="3813003" y="3076677"/>
                  <a:pt x="3787404" y="3049491"/>
                  <a:pt x="3765576" y="3014169"/>
                </a:cubicBezTo>
                <a:cubicBezTo>
                  <a:pt x="3743748" y="2978847"/>
                  <a:pt x="3725492" y="2936580"/>
                  <a:pt x="3710807" y="2887368"/>
                </a:cubicBezTo>
                <a:cubicBezTo>
                  <a:pt x="3696123" y="2838155"/>
                  <a:pt x="3684812" y="2783386"/>
                  <a:pt x="3676874" y="2723061"/>
                </a:cubicBezTo>
                <a:lnTo>
                  <a:pt x="3635202" y="2696868"/>
                </a:lnTo>
                <a:cubicBezTo>
                  <a:pt x="3647902" y="2869111"/>
                  <a:pt x="3678660" y="2997302"/>
                  <a:pt x="3727476" y="3081440"/>
                </a:cubicBezTo>
                <a:cubicBezTo>
                  <a:pt x="3776291" y="3165577"/>
                  <a:pt x="3847927" y="3211615"/>
                  <a:pt x="3942384" y="3219552"/>
                </a:cubicBezTo>
                <a:cubicBezTo>
                  <a:pt x="3964609" y="3219552"/>
                  <a:pt x="3988421" y="3214591"/>
                  <a:pt x="4013821" y="3204669"/>
                </a:cubicBezTo>
                <a:cubicBezTo>
                  <a:pt x="4039221" y="3194747"/>
                  <a:pt x="4062637" y="3179666"/>
                  <a:pt x="4084068" y="3159425"/>
                </a:cubicBezTo>
                <a:cubicBezTo>
                  <a:pt x="4105499" y="3139185"/>
                  <a:pt x="4123160" y="3114182"/>
                  <a:pt x="4137051" y="3084416"/>
                </a:cubicBezTo>
                <a:cubicBezTo>
                  <a:pt x="4150941" y="3054650"/>
                  <a:pt x="4157887" y="3019527"/>
                  <a:pt x="4157887" y="2979046"/>
                </a:cubicBezTo>
                <a:cubicBezTo>
                  <a:pt x="4157887" y="2945708"/>
                  <a:pt x="4150941" y="2911577"/>
                  <a:pt x="4137051" y="2876652"/>
                </a:cubicBezTo>
                <a:cubicBezTo>
                  <a:pt x="4123160" y="2841727"/>
                  <a:pt x="4099546" y="2811565"/>
                  <a:pt x="4066209" y="2786165"/>
                </a:cubicBezTo>
                <a:cubicBezTo>
                  <a:pt x="4055096" y="2806802"/>
                  <a:pt x="4041999" y="2824661"/>
                  <a:pt x="4026918" y="2839743"/>
                </a:cubicBezTo>
                <a:cubicBezTo>
                  <a:pt x="4011837" y="2854824"/>
                  <a:pt x="3997351" y="2867325"/>
                  <a:pt x="3983460" y="2877247"/>
                </a:cubicBezTo>
                <a:cubicBezTo>
                  <a:pt x="3969570" y="2887169"/>
                  <a:pt x="3957266" y="2894511"/>
                  <a:pt x="3946551" y="2899274"/>
                </a:cubicBezTo>
                <a:cubicBezTo>
                  <a:pt x="3935835" y="2904036"/>
                  <a:pt x="3928890" y="2906418"/>
                  <a:pt x="3925715" y="2906418"/>
                </a:cubicBezTo>
                <a:cubicBezTo>
                  <a:pt x="3924127" y="2906418"/>
                  <a:pt x="3921548" y="2904632"/>
                  <a:pt x="3917976" y="2901060"/>
                </a:cubicBezTo>
                <a:cubicBezTo>
                  <a:pt x="3914404" y="2897488"/>
                  <a:pt x="3912618" y="2893321"/>
                  <a:pt x="3912618" y="2888558"/>
                </a:cubicBezTo>
                <a:lnTo>
                  <a:pt x="3912618" y="2675436"/>
                </a:lnTo>
                <a:lnTo>
                  <a:pt x="4230515" y="2675436"/>
                </a:lnTo>
                <a:lnTo>
                  <a:pt x="4193605" y="2618286"/>
                </a:lnTo>
                <a:lnTo>
                  <a:pt x="4103118" y="2618286"/>
                </a:lnTo>
                <a:cubicBezTo>
                  <a:pt x="4104706" y="2614318"/>
                  <a:pt x="4105896" y="2608761"/>
                  <a:pt x="4106690" y="2601618"/>
                </a:cubicBezTo>
                <a:cubicBezTo>
                  <a:pt x="4107484" y="2594474"/>
                  <a:pt x="4108278" y="2586536"/>
                  <a:pt x="4109071" y="2577805"/>
                </a:cubicBezTo>
                <a:lnTo>
                  <a:pt x="4109071" y="2576615"/>
                </a:lnTo>
                <a:cubicBezTo>
                  <a:pt x="4106690" y="2565502"/>
                  <a:pt x="4102523" y="2554786"/>
                  <a:pt x="4096569" y="2544468"/>
                </a:cubicBezTo>
                <a:cubicBezTo>
                  <a:pt x="4090616" y="2534149"/>
                  <a:pt x="4082282" y="2524822"/>
                  <a:pt x="4071566" y="2516488"/>
                </a:cubicBezTo>
                <a:cubicBezTo>
                  <a:pt x="4060851" y="2508154"/>
                  <a:pt x="4047556" y="2501605"/>
                  <a:pt x="4031680" y="2496843"/>
                </a:cubicBezTo>
                <a:cubicBezTo>
                  <a:pt x="4015806" y="2492080"/>
                  <a:pt x="3996359" y="2489699"/>
                  <a:pt x="3973340" y="2489699"/>
                </a:cubicBezTo>
                <a:cubicBezTo>
                  <a:pt x="3960640" y="2489699"/>
                  <a:pt x="3947741" y="2490096"/>
                  <a:pt x="3934644" y="2490890"/>
                </a:cubicBezTo>
                <a:cubicBezTo>
                  <a:pt x="3921548" y="2491683"/>
                  <a:pt x="3908253" y="2492477"/>
                  <a:pt x="3894759" y="2493271"/>
                </a:cubicBezTo>
                <a:cubicBezTo>
                  <a:pt x="3868565" y="2495652"/>
                  <a:pt x="3842768" y="2496843"/>
                  <a:pt x="3817368" y="2496843"/>
                </a:cubicBezTo>
                <a:cubicBezTo>
                  <a:pt x="3788793" y="2496843"/>
                  <a:pt x="3766568" y="2491485"/>
                  <a:pt x="3750693" y="2480769"/>
                </a:cubicBezTo>
                <a:cubicBezTo>
                  <a:pt x="3734818" y="2470054"/>
                  <a:pt x="3726880" y="2453583"/>
                  <a:pt x="3726880" y="2431358"/>
                </a:cubicBezTo>
                <a:cubicBezTo>
                  <a:pt x="3726880" y="2411514"/>
                  <a:pt x="3729659" y="2396433"/>
                  <a:pt x="3735215" y="2386115"/>
                </a:cubicBezTo>
                <a:close/>
                <a:moveTo>
                  <a:pt x="2281462" y="2355158"/>
                </a:moveTo>
                <a:cubicBezTo>
                  <a:pt x="2249712" y="2355158"/>
                  <a:pt x="2219946" y="2358135"/>
                  <a:pt x="2192165" y="2364088"/>
                </a:cubicBezTo>
                <a:cubicBezTo>
                  <a:pt x="2164384" y="2370041"/>
                  <a:pt x="2137991" y="2379963"/>
                  <a:pt x="2112988" y="2393854"/>
                </a:cubicBezTo>
                <a:cubicBezTo>
                  <a:pt x="2087985" y="2407744"/>
                  <a:pt x="2063974" y="2425604"/>
                  <a:pt x="2040955" y="2447432"/>
                </a:cubicBezTo>
                <a:cubicBezTo>
                  <a:pt x="2017937" y="2469260"/>
                  <a:pt x="1994918" y="2496049"/>
                  <a:pt x="1971899" y="2527799"/>
                </a:cubicBezTo>
                <a:lnTo>
                  <a:pt x="2043337" y="2618286"/>
                </a:lnTo>
                <a:lnTo>
                  <a:pt x="1924274" y="2618286"/>
                </a:lnTo>
                <a:lnTo>
                  <a:pt x="1911178" y="2618286"/>
                </a:lnTo>
                <a:lnTo>
                  <a:pt x="1834977" y="2618286"/>
                </a:lnTo>
                <a:lnTo>
                  <a:pt x="1829024" y="2599236"/>
                </a:lnTo>
                <a:cubicBezTo>
                  <a:pt x="1825056" y="2583361"/>
                  <a:pt x="1818904" y="2565502"/>
                  <a:pt x="1810570" y="2545658"/>
                </a:cubicBezTo>
                <a:cubicBezTo>
                  <a:pt x="1802235" y="2525814"/>
                  <a:pt x="1790131" y="2511130"/>
                  <a:pt x="1774256" y="2501605"/>
                </a:cubicBezTo>
                <a:lnTo>
                  <a:pt x="1774256" y="2667102"/>
                </a:lnTo>
                <a:cubicBezTo>
                  <a:pt x="1770287" y="2658371"/>
                  <a:pt x="1764532" y="2650830"/>
                  <a:pt x="1756992" y="2644480"/>
                </a:cubicBezTo>
                <a:cubicBezTo>
                  <a:pt x="1749451" y="2638130"/>
                  <a:pt x="1738140" y="2629399"/>
                  <a:pt x="1723059" y="2618286"/>
                </a:cubicBezTo>
                <a:lnTo>
                  <a:pt x="1656384" y="2618286"/>
                </a:lnTo>
                <a:lnTo>
                  <a:pt x="1615902" y="2618286"/>
                </a:lnTo>
                <a:lnTo>
                  <a:pt x="1601615" y="2618286"/>
                </a:lnTo>
                <a:lnTo>
                  <a:pt x="1598043" y="2608761"/>
                </a:lnTo>
                <a:lnTo>
                  <a:pt x="1598043" y="2607571"/>
                </a:lnTo>
                <a:cubicBezTo>
                  <a:pt x="1595662" y="2599633"/>
                  <a:pt x="1592884" y="2590704"/>
                  <a:pt x="1589709" y="2580782"/>
                </a:cubicBezTo>
                <a:cubicBezTo>
                  <a:pt x="1586534" y="2570860"/>
                  <a:pt x="1582565" y="2560938"/>
                  <a:pt x="1577802" y="2551016"/>
                </a:cubicBezTo>
                <a:cubicBezTo>
                  <a:pt x="1573040" y="2541094"/>
                  <a:pt x="1567682" y="2531768"/>
                  <a:pt x="1561729" y="2523036"/>
                </a:cubicBezTo>
                <a:cubicBezTo>
                  <a:pt x="1555776" y="2514305"/>
                  <a:pt x="1548434" y="2507161"/>
                  <a:pt x="1539702" y="2501605"/>
                </a:cubicBezTo>
                <a:lnTo>
                  <a:pt x="1539702" y="2775449"/>
                </a:lnTo>
                <a:cubicBezTo>
                  <a:pt x="1512715" y="2731793"/>
                  <a:pt x="1480171" y="2695280"/>
                  <a:pt x="1442071" y="2665911"/>
                </a:cubicBezTo>
                <a:cubicBezTo>
                  <a:pt x="1403971" y="2636543"/>
                  <a:pt x="1356743" y="2621858"/>
                  <a:pt x="1300387" y="2621858"/>
                </a:cubicBezTo>
                <a:cubicBezTo>
                  <a:pt x="1271018" y="2621858"/>
                  <a:pt x="1243038" y="2627811"/>
                  <a:pt x="1216448" y="2639718"/>
                </a:cubicBezTo>
                <a:cubicBezTo>
                  <a:pt x="1189857" y="2651624"/>
                  <a:pt x="1166243" y="2667102"/>
                  <a:pt x="1145606" y="2686152"/>
                </a:cubicBezTo>
                <a:cubicBezTo>
                  <a:pt x="1124968" y="2705202"/>
                  <a:pt x="1108498" y="2726038"/>
                  <a:pt x="1096195" y="2748660"/>
                </a:cubicBezTo>
                <a:cubicBezTo>
                  <a:pt x="1083892" y="2771282"/>
                  <a:pt x="1077740" y="2793308"/>
                  <a:pt x="1077740" y="2814740"/>
                </a:cubicBezTo>
                <a:cubicBezTo>
                  <a:pt x="1077740" y="2829027"/>
                  <a:pt x="1079724" y="2840735"/>
                  <a:pt x="1083693" y="2849863"/>
                </a:cubicBezTo>
                <a:cubicBezTo>
                  <a:pt x="1087662" y="2858991"/>
                  <a:pt x="1092623" y="2866135"/>
                  <a:pt x="1098576" y="2871294"/>
                </a:cubicBezTo>
                <a:cubicBezTo>
                  <a:pt x="1104529" y="2876454"/>
                  <a:pt x="1111077" y="2880224"/>
                  <a:pt x="1118221" y="2882605"/>
                </a:cubicBezTo>
                <a:cubicBezTo>
                  <a:pt x="1125365" y="2884986"/>
                  <a:pt x="1132509" y="2886177"/>
                  <a:pt x="1139653" y="2886177"/>
                </a:cubicBezTo>
                <a:cubicBezTo>
                  <a:pt x="1147590" y="2886177"/>
                  <a:pt x="1156520" y="2883796"/>
                  <a:pt x="1166441" y="2879033"/>
                </a:cubicBezTo>
                <a:cubicBezTo>
                  <a:pt x="1176363" y="2874271"/>
                  <a:pt x="1186087" y="2868715"/>
                  <a:pt x="1195612" y="2862365"/>
                </a:cubicBezTo>
                <a:lnTo>
                  <a:pt x="1194421" y="2862365"/>
                </a:lnTo>
                <a:cubicBezTo>
                  <a:pt x="1203153" y="2857602"/>
                  <a:pt x="1211685" y="2853038"/>
                  <a:pt x="1220020" y="2848672"/>
                </a:cubicBezTo>
                <a:cubicBezTo>
                  <a:pt x="1228354" y="2844307"/>
                  <a:pt x="1235696" y="2842124"/>
                  <a:pt x="1242046" y="2842124"/>
                </a:cubicBezTo>
                <a:cubicBezTo>
                  <a:pt x="1253953" y="2842124"/>
                  <a:pt x="1264470" y="2845497"/>
                  <a:pt x="1273598" y="2852244"/>
                </a:cubicBezTo>
                <a:cubicBezTo>
                  <a:pt x="1282726" y="2858991"/>
                  <a:pt x="1287290" y="2867524"/>
                  <a:pt x="1287290" y="2877843"/>
                </a:cubicBezTo>
                <a:cubicBezTo>
                  <a:pt x="1287290" y="2881811"/>
                  <a:pt x="1279353" y="2892725"/>
                  <a:pt x="1263477" y="2910585"/>
                </a:cubicBezTo>
                <a:cubicBezTo>
                  <a:pt x="1247602" y="2928444"/>
                  <a:pt x="1220615" y="2955233"/>
                  <a:pt x="1182515" y="2990952"/>
                </a:cubicBezTo>
                <a:lnTo>
                  <a:pt x="1263477" y="3032624"/>
                </a:lnTo>
                <a:lnTo>
                  <a:pt x="1498031" y="2802833"/>
                </a:lnTo>
                <a:cubicBezTo>
                  <a:pt x="1507556" y="2816327"/>
                  <a:pt x="1516882" y="2831607"/>
                  <a:pt x="1526010" y="2848672"/>
                </a:cubicBezTo>
                <a:cubicBezTo>
                  <a:pt x="1535138" y="2865738"/>
                  <a:pt x="1539702" y="2881811"/>
                  <a:pt x="1539702" y="2896893"/>
                </a:cubicBezTo>
                <a:lnTo>
                  <a:pt x="1539702" y="3236221"/>
                </a:lnTo>
                <a:lnTo>
                  <a:pt x="1602806" y="3294561"/>
                </a:lnTo>
                <a:lnTo>
                  <a:pt x="1602806" y="2675436"/>
                </a:lnTo>
                <a:lnTo>
                  <a:pt x="1661146" y="2675436"/>
                </a:lnTo>
                <a:lnTo>
                  <a:pt x="1696865" y="2675436"/>
                </a:lnTo>
                <a:lnTo>
                  <a:pt x="1713534" y="2675436"/>
                </a:lnTo>
                <a:cubicBezTo>
                  <a:pt x="1719090" y="2677818"/>
                  <a:pt x="1725241" y="2682977"/>
                  <a:pt x="1731988" y="2690915"/>
                </a:cubicBezTo>
                <a:cubicBezTo>
                  <a:pt x="1738735" y="2698852"/>
                  <a:pt x="1745284" y="2707583"/>
                  <a:pt x="1751634" y="2717108"/>
                </a:cubicBezTo>
                <a:cubicBezTo>
                  <a:pt x="1757984" y="2726633"/>
                  <a:pt x="1763341" y="2736158"/>
                  <a:pt x="1767707" y="2745683"/>
                </a:cubicBezTo>
                <a:cubicBezTo>
                  <a:pt x="1772073" y="2755208"/>
                  <a:pt x="1774256" y="2762749"/>
                  <a:pt x="1774256" y="2768305"/>
                </a:cubicBezTo>
                <a:lnTo>
                  <a:pt x="1774256" y="3237411"/>
                </a:lnTo>
                <a:lnTo>
                  <a:pt x="1836168" y="3294561"/>
                </a:lnTo>
                <a:lnTo>
                  <a:pt x="1836168" y="2675436"/>
                </a:lnTo>
                <a:lnTo>
                  <a:pt x="1950468" y="2675436"/>
                </a:lnTo>
                <a:lnTo>
                  <a:pt x="1969518" y="2675436"/>
                </a:lnTo>
                <a:lnTo>
                  <a:pt x="2045718" y="2675436"/>
                </a:lnTo>
                <a:lnTo>
                  <a:pt x="2045718" y="3237411"/>
                </a:lnTo>
                <a:lnTo>
                  <a:pt x="2107630" y="3294561"/>
                </a:lnTo>
                <a:lnTo>
                  <a:pt x="2107630" y="2675436"/>
                </a:lnTo>
                <a:lnTo>
                  <a:pt x="2235027" y="2675436"/>
                </a:lnTo>
                <a:lnTo>
                  <a:pt x="2254077" y="2675436"/>
                </a:lnTo>
                <a:lnTo>
                  <a:pt x="2630315" y="2675436"/>
                </a:lnTo>
                <a:lnTo>
                  <a:pt x="2630315" y="3017146"/>
                </a:lnTo>
                <a:cubicBezTo>
                  <a:pt x="2615234" y="2987777"/>
                  <a:pt x="2597970" y="2962972"/>
                  <a:pt x="2578523" y="2942732"/>
                </a:cubicBezTo>
                <a:cubicBezTo>
                  <a:pt x="2559076" y="2922491"/>
                  <a:pt x="2539232" y="2906219"/>
                  <a:pt x="2518991" y="2893916"/>
                </a:cubicBezTo>
                <a:cubicBezTo>
                  <a:pt x="2498751" y="2881613"/>
                  <a:pt x="2478907" y="2872683"/>
                  <a:pt x="2459460" y="2867127"/>
                </a:cubicBezTo>
                <a:cubicBezTo>
                  <a:pt x="2440013" y="2861571"/>
                  <a:pt x="2422352" y="2858793"/>
                  <a:pt x="2406477" y="2858793"/>
                </a:cubicBezTo>
                <a:cubicBezTo>
                  <a:pt x="2386634" y="2858793"/>
                  <a:pt x="2367980" y="2861372"/>
                  <a:pt x="2350518" y="2866532"/>
                </a:cubicBezTo>
                <a:cubicBezTo>
                  <a:pt x="2333056" y="2871691"/>
                  <a:pt x="2317577" y="2879430"/>
                  <a:pt x="2304084" y="2889749"/>
                </a:cubicBezTo>
                <a:cubicBezTo>
                  <a:pt x="2290590" y="2900068"/>
                  <a:pt x="2279874" y="2912966"/>
                  <a:pt x="2271937" y="2928444"/>
                </a:cubicBezTo>
                <a:cubicBezTo>
                  <a:pt x="2263999" y="2943922"/>
                  <a:pt x="2260030" y="2961583"/>
                  <a:pt x="2260030" y="2981427"/>
                </a:cubicBezTo>
                <a:cubicBezTo>
                  <a:pt x="2260030" y="2995715"/>
                  <a:pt x="2262412" y="3009208"/>
                  <a:pt x="2267174" y="3021908"/>
                </a:cubicBezTo>
                <a:cubicBezTo>
                  <a:pt x="2271937" y="3034608"/>
                  <a:pt x="2278882" y="3046118"/>
                  <a:pt x="2288010" y="3056436"/>
                </a:cubicBezTo>
                <a:cubicBezTo>
                  <a:pt x="2297138" y="3066755"/>
                  <a:pt x="2308251" y="3074891"/>
                  <a:pt x="2321348" y="3080844"/>
                </a:cubicBezTo>
                <a:cubicBezTo>
                  <a:pt x="2334445" y="3086797"/>
                  <a:pt x="2348930" y="3089774"/>
                  <a:pt x="2364805" y="3089774"/>
                </a:cubicBezTo>
                <a:cubicBezTo>
                  <a:pt x="2375124" y="3089774"/>
                  <a:pt x="2385840" y="3087591"/>
                  <a:pt x="2396952" y="3083225"/>
                </a:cubicBezTo>
                <a:cubicBezTo>
                  <a:pt x="2408065" y="3078860"/>
                  <a:pt x="2418384" y="3072510"/>
                  <a:pt x="2427909" y="3064175"/>
                </a:cubicBezTo>
                <a:cubicBezTo>
                  <a:pt x="2437434" y="3055841"/>
                  <a:pt x="2445173" y="3045919"/>
                  <a:pt x="2451126" y="3034410"/>
                </a:cubicBezTo>
                <a:cubicBezTo>
                  <a:pt x="2457079" y="3022900"/>
                  <a:pt x="2460055" y="3010399"/>
                  <a:pt x="2460055" y="2996905"/>
                </a:cubicBezTo>
                <a:cubicBezTo>
                  <a:pt x="2460055" y="2988968"/>
                  <a:pt x="2459063" y="2980832"/>
                  <a:pt x="2457079" y="2972497"/>
                </a:cubicBezTo>
                <a:cubicBezTo>
                  <a:pt x="2455095" y="2964163"/>
                  <a:pt x="2451324" y="2954836"/>
                  <a:pt x="2445768" y="2944518"/>
                </a:cubicBezTo>
                <a:cubicBezTo>
                  <a:pt x="2471168" y="2947693"/>
                  <a:pt x="2496370" y="2958805"/>
                  <a:pt x="2521373" y="2977855"/>
                </a:cubicBezTo>
                <a:cubicBezTo>
                  <a:pt x="2546376" y="2996905"/>
                  <a:pt x="2568998" y="3021114"/>
                  <a:pt x="2589238" y="3050483"/>
                </a:cubicBezTo>
                <a:cubicBezTo>
                  <a:pt x="2609479" y="3079852"/>
                  <a:pt x="2625751" y="3112793"/>
                  <a:pt x="2638054" y="3149305"/>
                </a:cubicBezTo>
                <a:cubicBezTo>
                  <a:pt x="2650357" y="3185818"/>
                  <a:pt x="2656509" y="3223124"/>
                  <a:pt x="2656509" y="3261224"/>
                </a:cubicBezTo>
                <a:lnTo>
                  <a:pt x="2693418" y="3294561"/>
                </a:lnTo>
                <a:lnTo>
                  <a:pt x="2693418" y="2675436"/>
                </a:lnTo>
                <a:lnTo>
                  <a:pt x="2787477" y="2675436"/>
                </a:lnTo>
                <a:lnTo>
                  <a:pt x="2792240" y="2675436"/>
                </a:lnTo>
                <a:lnTo>
                  <a:pt x="3176812" y="2675436"/>
                </a:lnTo>
                <a:lnTo>
                  <a:pt x="3176812" y="2708774"/>
                </a:lnTo>
                <a:lnTo>
                  <a:pt x="2820815" y="2904036"/>
                </a:lnTo>
                <a:lnTo>
                  <a:pt x="2888680" y="2987380"/>
                </a:lnTo>
                <a:cubicBezTo>
                  <a:pt x="2960912" y="2998493"/>
                  <a:pt x="3024809" y="3025480"/>
                  <a:pt x="3080371" y="3068343"/>
                </a:cubicBezTo>
                <a:cubicBezTo>
                  <a:pt x="3135934" y="3111205"/>
                  <a:pt x="3177606" y="3176689"/>
                  <a:pt x="3205387" y="3264796"/>
                </a:cubicBezTo>
                <a:lnTo>
                  <a:pt x="3239915" y="3296943"/>
                </a:lnTo>
                <a:lnTo>
                  <a:pt x="3239915" y="2675436"/>
                </a:lnTo>
                <a:lnTo>
                  <a:pt x="3343499" y="2675436"/>
                </a:lnTo>
                <a:lnTo>
                  <a:pt x="3297065" y="2618286"/>
                </a:lnTo>
                <a:lnTo>
                  <a:pt x="2750568" y="2618286"/>
                </a:lnTo>
                <a:lnTo>
                  <a:pt x="2748187" y="2618286"/>
                </a:lnTo>
                <a:lnTo>
                  <a:pt x="2210024" y="2618286"/>
                </a:lnTo>
                <a:lnTo>
                  <a:pt x="2195737" y="2618286"/>
                </a:lnTo>
                <a:lnTo>
                  <a:pt x="2095724" y="2618286"/>
                </a:lnTo>
                <a:lnTo>
                  <a:pt x="2058815" y="2563518"/>
                </a:lnTo>
                <a:cubicBezTo>
                  <a:pt x="2094534" y="2518274"/>
                  <a:pt x="2133229" y="2484936"/>
                  <a:pt x="2174901" y="2463505"/>
                </a:cubicBezTo>
                <a:cubicBezTo>
                  <a:pt x="2216573" y="2442074"/>
                  <a:pt x="2262412" y="2431358"/>
                  <a:pt x="2312418" y="2431358"/>
                </a:cubicBezTo>
                <a:cubicBezTo>
                  <a:pt x="2340199" y="2431358"/>
                  <a:pt x="2366988" y="2434533"/>
                  <a:pt x="2392785" y="2440883"/>
                </a:cubicBezTo>
                <a:cubicBezTo>
                  <a:pt x="2418582" y="2447233"/>
                  <a:pt x="2443982" y="2456163"/>
                  <a:pt x="2468985" y="2467672"/>
                </a:cubicBezTo>
                <a:cubicBezTo>
                  <a:pt x="2493988" y="2479182"/>
                  <a:pt x="2518595" y="2492279"/>
                  <a:pt x="2542804" y="2506963"/>
                </a:cubicBezTo>
                <a:cubicBezTo>
                  <a:pt x="2567013" y="2521647"/>
                  <a:pt x="2591818" y="2537324"/>
                  <a:pt x="2617218" y="2553993"/>
                </a:cubicBezTo>
                <a:lnTo>
                  <a:pt x="2617218" y="2505177"/>
                </a:lnTo>
                <a:cubicBezTo>
                  <a:pt x="2585468" y="2481365"/>
                  <a:pt x="2556298" y="2460330"/>
                  <a:pt x="2529707" y="2442074"/>
                </a:cubicBezTo>
                <a:cubicBezTo>
                  <a:pt x="2503116" y="2423818"/>
                  <a:pt x="2476724" y="2408141"/>
                  <a:pt x="2450530" y="2395044"/>
                </a:cubicBezTo>
                <a:cubicBezTo>
                  <a:pt x="2424337" y="2381947"/>
                  <a:pt x="2397548" y="2372025"/>
                  <a:pt x="2370163" y="2365279"/>
                </a:cubicBezTo>
                <a:cubicBezTo>
                  <a:pt x="2342779" y="2358532"/>
                  <a:pt x="2313212" y="2355158"/>
                  <a:pt x="2281462" y="2355158"/>
                </a:cubicBezTo>
                <a:close/>
                <a:moveTo>
                  <a:pt x="3656634" y="1651499"/>
                </a:moveTo>
                <a:cubicBezTo>
                  <a:pt x="3636790" y="1651499"/>
                  <a:pt x="3620518" y="1657650"/>
                  <a:pt x="3607818" y="1669954"/>
                </a:cubicBezTo>
                <a:cubicBezTo>
                  <a:pt x="3595118" y="1682257"/>
                  <a:pt x="3588768" y="1697536"/>
                  <a:pt x="3588768" y="1715793"/>
                </a:cubicBezTo>
                <a:cubicBezTo>
                  <a:pt x="3588768" y="1734049"/>
                  <a:pt x="3595118" y="1749329"/>
                  <a:pt x="3607818" y="1761632"/>
                </a:cubicBezTo>
                <a:cubicBezTo>
                  <a:pt x="3620518" y="1773935"/>
                  <a:pt x="3636790" y="1780086"/>
                  <a:pt x="3656634" y="1780086"/>
                </a:cubicBezTo>
                <a:cubicBezTo>
                  <a:pt x="3674890" y="1780086"/>
                  <a:pt x="3690765" y="1773935"/>
                  <a:pt x="3704259" y="1761632"/>
                </a:cubicBezTo>
                <a:cubicBezTo>
                  <a:pt x="3717752" y="1749329"/>
                  <a:pt x="3724499" y="1734049"/>
                  <a:pt x="3724499" y="1715793"/>
                </a:cubicBezTo>
                <a:cubicBezTo>
                  <a:pt x="3724499" y="1697536"/>
                  <a:pt x="3717752" y="1682257"/>
                  <a:pt x="3704259" y="1669954"/>
                </a:cubicBezTo>
                <a:cubicBezTo>
                  <a:pt x="3690765" y="1657650"/>
                  <a:pt x="3674890" y="1651499"/>
                  <a:pt x="3656634" y="1651499"/>
                </a:cubicBezTo>
                <a:close/>
                <a:moveTo>
                  <a:pt x="3102993" y="1330030"/>
                </a:moveTo>
                <a:lnTo>
                  <a:pt x="3102993" y="1633640"/>
                </a:lnTo>
                <a:cubicBezTo>
                  <a:pt x="3072831" y="1584427"/>
                  <a:pt x="3040684" y="1545136"/>
                  <a:pt x="3006552" y="1515768"/>
                </a:cubicBezTo>
                <a:cubicBezTo>
                  <a:pt x="2972421" y="1486399"/>
                  <a:pt x="2936703" y="1463777"/>
                  <a:pt x="2899396" y="1447902"/>
                </a:cubicBezTo>
                <a:cubicBezTo>
                  <a:pt x="2935909" y="1427265"/>
                  <a:pt x="2970040" y="1407619"/>
                  <a:pt x="3001790" y="1388966"/>
                </a:cubicBezTo>
                <a:cubicBezTo>
                  <a:pt x="3033540" y="1370313"/>
                  <a:pt x="3067274" y="1350668"/>
                  <a:pt x="3102993" y="1330030"/>
                </a:cubicBezTo>
                <a:close/>
                <a:moveTo>
                  <a:pt x="3862612" y="1327649"/>
                </a:moveTo>
                <a:lnTo>
                  <a:pt x="3862612" y="1633640"/>
                </a:lnTo>
                <a:cubicBezTo>
                  <a:pt x="3834831" y="1593952"/>
                  <a:pt x="3804073" y="1559027"/>
                  <a:pt x="3770338" y="1528865"/>
                </a:cubicBezTo>
                <a:cubicBezTo>
                  <a:pt x="3736604" y="1498702"/>
                  <a:pt x="3694734" y="1471715"/>
                  <a:pt x="3644727" y="1447902"/>
                </a:cubicBezTo>
                <a:cubicBezTo>
                  <a:pt x="3683621" y="1427265"/>
                  <a:pt x="3720133" y="1407222"/>
                  <a:pt x="3754265" y="1387775"/>
                </a:cubicBezTo>
                <a:cubicBezTo>
                  <a:pt x="3788396" y="1368329"/>
                  <a:pt x="3824512" y="1348286"/>
                  <a:pt x="3862612" y="1327649"/>
                </a:cubicBezTo>
                <a:close/>
                <a:moveTo>
                  <a:pt x="5489005" y="1264546"/>
                </a:moveTo>
                <a:cubicBezTo>
                  <a:pt x="5516787" y="1294708"/>
                  <a:pt x="5537226" y="1328641"/>
                  <a:pt x="5550323" y="1366344"/>
                </a:cubicBezTo>
                <a:cubicBezTo>
                  <a:pt x="5563419" y="1404047"/>
                  <a:pt x="5569968" y="1437980"/>
                  <a:pt x="5569968" y="1468143"/>
                </a:cubicBezTo>
                <a:cubicBezTo>
                  <a:pt x="5569968" y="1499099"/>
                  <a:pt x="5565602" y="1526880"/>
                  <a:pt x="5556871" y="1551486"/>
                </a:cubicBezTo>
                <a:cubicBezTo>
                  <a:pt x="5548140" y="1576093"/>
                  <a:pt x="5536233" y="1597127"/>
                  <a:pt x="5521153" y="1614590"/>
                </a:cubicBezTo>
                <a:cubicBezTo>
                  <a:pt x="5506071" y="1632052"/>
                  <a:pt x="5487815" y="1645546"/>
                  <a:pt x="5466383" y="1655071"/>
                </a:cubicBezTo>
                <a:cubicBezTo>
                  <a:pt x="5444953" y="1664596"/>
                  <a:pt x="5421934" y="1669358"/>
                  <a:pt x="5397328" y="1669358"/>
                </a:cubicBezTo>
                <a:cubicBezTo>
                  <a:pt x="5367959" y="1669358"/>
                  <a:pt x="5345932" y="1662413"/>
                  <a:pt x="5331248" y="1648522"/>
                </a:cubicBezTo>
                <a:cubicBezTo>
                  <a:pt x="5316563" y="1634632"/>
                  <a:pt x="5309221" y="1616177"/>
                  <a:pt x="5309221" y="1593158"/>
                </a:cubicBezTo>
                <a:cubicBezTo>
                  <a:pt x="5309221" y="1583633"/>
                  <a:pt x="5311801" y="1576490"/>
                  <a:pt x="5316960" y="1571727"/>
                </a:cubicBezTo>
                <a:cubicBezTo>
                  <a:pt x="5322120" y="1566965"/>
                  <a:pt x="5329065" y="1562599"/>
                  <a:pt x="5337796" y="1558630"/>
                </a:cubicBezTo>
                <a:cubicBezTo>
                  <a:pt x="5345734" y="1554661"/>
                  <a:pt x="5354862" y="1549899"/>
                  <a:pt x="5365181" y="1544343"/>
                </a:cubicBezTo>
                <a:cubicBezTo>
                  <a:pt x="5375499" y="1538786"/>
                  <a:pt x="5385421" y="1531643"/>
                  <a:pt x="5394946" y="1522911"/>
                </a:cubicBezTo>
                <a:cubicBezTo>
                  <a:pt x="5431459" y="1492749"/>
                  <a:pt x="5456660" y="1460205"/>
                  <a:pt x="5470551" y="1425280"/>
                </a:cubicBezTo>
                <a:cubicBezTo>
                  <a:pt x="5484441" y="1390355"/>
                  <a:pt x="5491387" y="1352255"/>
                  <a:pt x="5491387" y="1310980"/>
                </a:cubicBezTo>
                <a:cubicBezTo>
                  <a:pt x="5491387" y="1303043"/>
                  <a:pt x="5491188" y="1295105"/>
                  <a:pt x="5490791" y="1287168"/>
                </a:cubicBezTo>
                <a:cubicBezTo>
                  <a:pt x="5490395" y="1279230"/>
                  <a:pt x="5489799" y="1271690"/>
                  <a:pt x="5489005" y="1264546"/>
                </a:cubicBezTo>
                <a:close/>
                <a:moveTo>
                  <a:pt x="4563890" y="1230018"/>
                </a:moveTo>
                <a:cubicBezTo>
                  <a:pt x="4608340" y="1230018"/>
                  <a:pt x="4648424" y="1243115"/>
                  <a:pt x="4684143" y="1269308"/>
                </a:cubicBezTo>
                <a:lnTo>
                  <a:pt x="4573415" y="1376465"/>
                </a:lnTo>
                <a:cubicBezTo>
                  <a:pt x="4564684" y="1354240"/>
                  <a:pt x="4552182" y="1337571"/>
                  <a:pt x="4535910" y="1326458"/>
                </a:cubicBezTo>
                <a:cubicBezTo>
                  <a:pt x="4519638" y="1315346"/>
                  <a:pt x="4502374" y="1309790"/>
                  <a:pt x="4484118" y="1309790"/>
                </a:cubicBezTo>
                <a:cubicBezTo>
                  <a:pt x="4473006" y="1309790"/>
                  <a:pt x="4461496" y="1311575"/>
                  <a:pt x="4449590" y="1315147"/>
                </a:cubicBezTo>
                <a:cubicBezTo>
                  <a:pt x="4437684" y="1318719"/>
                  <a:pt x="4427365" y="1322490"/>
                  <a:pt x="4418634" y="1326458"/>
                </a:cubicBezTo>
                <a:cubicBezTo>
                  <a:pt x="4437684" y="1290740"/>
                  <a:pt x="4459909" y="1265736"/>
                  <a:pt x="4485309" y="1251449"/>
                </a:cubicBezTo>
                <a:cubicBezTo>
                  <a:pt x="4510709" y="1237161"/>
                  <a:pt x="4536903" y="1230018"/>
                  <a:pt x="4563890" y="1230018"/>
                </a:cubicBezTo>
                <a:close/>
                <a:moveTo>
                  <a:pt x="1489696" y="1035946"/>
                </a:moveTo>
                <a:lnTo>
                  <a:pt x="1489696" y="1201443"/>
                </a:lnTo>
                <a:cubicBezTo>
                  <a:pt x="1485728" y="1191918"/>
                  <a:pt x="1480171" y="1183782"/>
                  <a:pt x="1473027" y="1177035"/>
                </a:cubicBezTo>
                <a:cubicBezTo>
                  <a:pt x="1465884" y="1170288"/>
                  <a:pt x="1454771" y="1161755"/>
                  <a:pt x="1439690" y="1151436"/>
                </a:cubicBezTo>
                <a:lnTo>
                  <a:pt x="655068" y="1151436"/>
                </a:lnTo>
                <a:lnTo>
                  <a:pt x="694359" y="1208586"/>
                </a:lnTo>
                <a:lnTo>
                  <a:pt x="1270621" y="1208586"/>
                </a:lnTo>
                <a:lnTo>
                  <a:pt x="1270621" y="1575299"/>
                </a:lnTo>
                <a:lnTo>
                  <a:pt x="1265859" y="1565774"/>
                </a:lnTo>
                <a:cubicBezTo>
                  <a:pt x="1264271" y="1561011"/>
                  <a:pt x="1261096" y="1554463"/>
                  <a:pt x="1256334" y="1546129"/>
                </a:cubicBezTo>
                <a:cubicBezTo>
                  <a:pt x="1251571" y="1537794"/>
                  <a:pt x="1246809" y="1530055"/>
                  <a:pt x="1242046" y="1522911"/>
                </a:cubicBezTo>
                <a:cubicBezTo>
                  <a:pt x="1235696" y="1512593"/>
                  <a:pt x="1229942" y="1502075"/>
                  <a:pt x="1224782" y="1491360"/>
                </a:cubicBezTo>
                <a:cubicBezTo>
                  <a:pt x="1219623" y="1480644"/>
                  <a:pt x="1216249" y="1470127"/>
                  <a:pt x="1214662" y="1459808"/>
                </a:cubicBezTo>
                <a:cubicBezTo>
                  <a:pt x="1208312" y="1423296"/>
                  <a:pt x="1197795" y="1391943"/>
                  <a:pt x="1183110" y="1365749"/>
                </a:cubicBezTo>
                <a:cubicBezTo>
                  <a:pt x="1168426" y="1339555"/>
                  <a:pt x="1152154" y="1318521"/>
                  <a:pt x="1134295" y="1302646"/>
                </a:cubicBezTo>
                <a:cubicBezTo>
                  <a:pt x="1116435" y="1286771"/>
                  <a:pt x="1097981" y="1275063"/>
                  <a:pt x="1078931" y="1267522"/>
                </a:cubicBezTo>
                <a:cubicBezTo>
                  <a:pt x="1059881" y="1259982"/>
                  <a:pt x="1042418" y="1256211"/>
                  <a:pt x="1026543" y="1256211"/>
                </a:cubicBezTo>
                <a:cubicBezTo>
                  <a:pt x="1008287" y="1256211"/>
                  <a:pt x="991420" y="1259188"/>
                  <a:pt x="975941" y="1265141"/>
                </a:cubicBezTo>
                <a:cubicBezTo>
                  <a:pt x="960463" y="1271094"/>
                  <a:pt x="946970" y="1279230"/>
                  <a:pt x="935460" y="1289549"/>
                </a:cubicBezTo>
                <a:cubicBezTo>
                  <a:pt x="923951" y="1299868"/>
                  <a:pt x="915021" y="1311972"/>
                  <a:pt x="908671" y="1325863"/>
                </a:cubicBezTo>
                <a:cubicBezTo>
                  <a:pt x="902321" y="1339754"/>
                  <a:pt x="899146" y="1354240"/>
                  <a:pt x="899146" y="1369321"/>
                </a:cubicBezTo>
                <a:cubicBezTo>
                  <a:pt x="899146" y="1394721"/>
                  <a:pt x="908076" y="1415954"/>
                  <a:pt x="925935" y="1433019"/>
                </a:cubicBezTo>
                <a:cubicBezTo>
                  <a:pt x="943795" y="1450085"/>
                  <a:pt x="964234" y="1458618"/>
                  <a:pt x="987252" y="1458618"/>
                </a:cubicBezTo>
                <a:cubicBezTo>
                  <a:pt x="1012652" y="1458618"/>
                  <a:pt x="1032099" y="1451077"/>
                  <a:pt x="1045593" y="1435996"/>
                </a:cubicBezTo>
                <a:cubicBezTo>
                  <a:pt x="1059087" y="1420915"/>
                  <a:pt x="1065834" y="1403055"/>
                  <a:pt x="1065834" y="1382418"/>
                </a:cubicBezTo>
                <a:cubicBezTo>
                  <a:pt x="1065834" y="1368130"/>
                  <a:pt x="1062659" y="1355033"/>
                  <a:pt x="1056309" y="1343127"/>
                </a:cubicBezTo>
                <a:cubicBezTo>
                  <a:pt x="1057102" y="1342333"/>
                  <a:pt x="1057301" y="1342135"/>
                  <a:pt x="1056904" y="1342532"/>
                </a:cubicBezTo>
                <a:cubicBezTo>
                  <a:pt x="1056507" y="1342929"/>
                  <a:pt x="1058690" y="1343127"/>
                  <a:pt x="1063453" y="1343127"/>
                </a:cubicBezTo>
                <a:cubicBezTo>
                  <a:pt x="1076946" y="1343127"/>
                  <a:pt x="1089249" y="1346104"/>
                  <a:pt x="1100362" y="1352057"/>
                </a:cubicBezTo>
                <a:cubicBezTo>
                  <a:pt x="1111474" y="1358010"/>
                  <a:pt x="1121198" y="1365947"/>
                  <a:pt x="1129532" y="1375869"/>
                </a:cubicBezTo>
                <a:cubicBezTo>
                  <a:pt x="1137867" y="1385791"/>
                  <a:pt x="1144217" y="1397102"/>
                  <a:pt x="1148582" y="1409802"/>
                </a:cubicBezTo>
                <a:cubicBezTo>
                  <a:pt x="1152948" y="1422502"/>
                  <a:pt x="1155131" y="1435599"/>
                  <a:pt x="1155131" y="1449093"/>
                </a:cubicBezTo>
                <a:cubicBezTo>
                  <a:pt x="1155131" y="1466555"/>
                  <a:pt x="1152154" y="1483422"/>
                  <a:pt x="1146201" y="1499694"/>
                </a:cubicBezTo>
                <a:cubicBezTo>
                  <a:pt x="1140248" y="1515966"/>
                  <a:pt x="1131318" y="1530254"/>
                  <a:pt x="1119412" y="1542557"/>
                </a:cubicBezTo>
                <a:cubicBezTo>
                  <a:pt x="1107506" y="1554860"/>
                  <a:pt x="1092623" y="1564782"/>
                  <a:pt x="1074763" y="1572322"/>
                </a:cubicBezTo>
                <a:cubicBezTo>
                  <a:pt x="1056904" y="1579863"/>
                  <a:pt x="1036068" y="1583633"/>
                  <a:pt x="1012256" y="1583633"/>
                </a:cubicBezTo>
                <a:cubicBezTo>
                  <a:pt x="988443" y="1583633"/>
                  <a:pt x="964035" y="1577879"/>
                  <a:pt x="939032" y="1566369"/>
                </a:cubicBezTo>
                <a:cubicBezTo>
                  <a:pt x="914029" y="1554860"/>
                  <a:pt x="889621" y="1536405"/>
                  <a:pt x="865809" y="1511005"/>
                </a:cubicBezTo>
                <a:cubicBezTo>
                  <a:pt x="841996" y="1485605"/>
                  <a:pt x="819573" y="1453061"/>
                  <a:pt x="798538" y="1413374"/>
                </a:cubicBezTo>
                <a:cubicBezTo>
                  <a:pt x="777504" y="1373686"/>
                  <a:pt x="758652" y="1325665"/>
                  <a:pt x="741984" y="1269308"/>
                </a:cubicBezTo>
                <a:lnTo>
                  <a:pt x="702693" y="1251449"/>
                </a:lnTo>
                <a:cubicBezTo>
                  <a:pt x="713012" y="1299074"/>
                  <a:pt x="726902" y="1347691"/>
                  <a:pt x="744365" y="1397300"/>
                </a:cubicBezTo>
                <a:cubicBezTo>
                  <a:pt x="761828" y="1446910"/>
                  <a:pt x="783457" y="1492154"/>
                  <a:pt x="809254" y="1533032"/>
                </a:cubicBezTo>
                <a:cubicBezTo>
                  <a:pt x="835051" y="1573910"/>
                  <a:pt x="865412" y="1607446"/>
                  <a:pt x="900337" y="1633640"/>
                </a:cubicBezTo>
                <a:cubicBezTo>
                  <a:pt x="935262" y="1659833"/>
                  <a:pt x="976140" y="1672930"/>
                  <a:pt x="1022971" y="1672930"/>
                </a:cubicBezTo>
                <a:cubicBezTo>
                  <a:pt x="1061865" y="1672930"/>
                  <a:pt x="1095798" y="1663604"/>
                  <a:pt x="1124770" y="1644950"/>
                </a:cubicBezTo>
                <a:cubicBezTo>
                  <a:pt x="1153742" y="1626297"/>
                  <a:pt x="1176562" y="1596730"/>
                  <a:pt x="1193231" y="1556249"/>
                </a:cubicBezTo>
                <a:cubicBezTo>
                  <a:pt x="1257524" y="1606255"/>
                  <a:pt x="1289671" y="1685233"/>
                  <a:pt x="1289671" y="1793183"/>
                </a:cubicBezTo>
                <a:lnTo>
                  <a:pt x="1332534" y="1826521"/>
                </a:lnTo>
                <a:lnTo>
                  <a:pt x="1332534" y="1208586"/>
                </a:lnTo>
                <a:lnTo>
                  <a:pt x="1430165" y="1208586"/>
                </a:lnTo>
                <a:cubicBezTo>
                  <a:pt x="1435721" y="1210968"/>
                  <a:pt x="1442071" y="1216127"/>
                  <a:pt x="1449215" y="1224065"/>
                </a:cubicBezTo>
                <a:cubicBezTo>
                  <a:pt x="1456359" y="1232002"/>
                  <a:pt x="1462907" y="1240733"/>
                  <a:pt x="1468860" y="1250258"/>
                </a:cubicBezTo>
                <a:cubicBezTo>
                  <a:pt x="1474813" y="1259783"/>
                  <a:pt x="1479774" y="1269308"/>
                  <a:pt x="1483743" y="1278833"/>
                </a:cubicBezTo>
                <a:cubicBezTo>
                  <a:pt x="1487712" y="1288358"/>
                  <a:pt x="1489696" y="1295899"/>
                  <a:pt x="1489696" y="1301455"/>
                </a:cubicBezTo>
                <a:lnTo>
                  <a:pt x="1489696" y="1770561"/>
                </a:lnTo>
                <a:lnTo>
                  <a:pt x="1552799" y="1827711"/>
                </a:lnTo>
                <a:lnTo>
                  <a:pt x="1552799" y="1208586"/>
                </a:lnTo>
                <a:lnTo>
                  <a:pt x="1644477" y="1208586"/>
                </a:lnTo>
                <a:lnTo>
                  <a:pt x="1657574" y="1208586"/>
                </a:lnTo>
                <a:lnTo>
                  <a:pt x="1874268" y="1208586"/>
                </a:lnTo>
                <a:cubicBezTo>
                  <a:pt x="1864743" y="1217318"/>
                  <a:pt x="1855417" y="1227041"/>
                  <a:pt x="1846288" y="1237757"/>
                </a:cubicBezTo>
                <a:cubicBezTo>
                  <a:pt x="1837160" y="1248472"/>
                  <a:pt x="1829024" y="1260379"/>
                  <a:pt x="1821881" y="1273475"/>
                </a:cubicBezTo>
                <a:cubicBezTo>
                  <a:pt x="1814737" y="1286572"/>
                  <a:pt x="1808784" y="1300463"/>
                  <a:pt x="1804021" y="1315147"/>
                </a:cubicBezTo>
                <a:cubicBezTo>
                  <a:pt x="1799259" y="1329832"/>
                  <a:pt x="1796878" y="1344715"/>
                  <a:pt x="1796878" y="1359796"/>
                </a:cubicBezTo>
                <a:cubicBezTo>
                  <a:pt x="1796878" y="1388371"/>
                  <a:pt x="1801640" y="1412779"/>
                  <a:pt x="1811165" y="1433019"/>
                </a:cubicBezTo>
                <a:cubicBezTo>
                  <a:pt x="1820690" y="1453260"/>
                  <a:pt x="1832596" y="1470127"/>
                  <a:pt x="1846884" y="1483621"/>
                </a:cubicBezTo>
                <a:cubicBezTo>
                  <a:pt x="1861171" y="1497115"/>
                  <a:pt x="1876848" y="1507036"/>
                  <a:pt x="1893913" y="1513386"/>
                </a:cubicBezTo>
                <a:cubicBezTo>
                  <a:pt x="1910979" y="1519736"/>
                  <a:pt x="1927052" y="1522911"/>
                  <a:pt x="1942134" y="1522911"/>
                </a:cubicBezTo>
                <a:cubicBezTo>
                  <a:pt x="1951659" y="1522911"/>
                  <a:pt x="1961779" y="1521522"/>
                  <a:pt x="1972495" y="1518744"/>
                </a:cubicBezTo>
                <a:cubicBezTo>
                  <a:pt x="1983210" y="1515966"/>
                  <a:pt x="1993926" y="1512394"/>
                  <a:pt x="2004641" y="1508029"/>
                </a:cubicBezTo>
                <a:cubicBezTo>
                  <a:pt x="2015357" y="1503663"/>
                  <a:pt x="2025477" y="1499297"/>
                  <a:pt x="2035002" y="1494932"/>
                </a:cubicBezTo>
                <a:cubicBezTo>
                  <a:pt x="2044527" y="1490566"/>
                  <a:pt x="2052862" y="1486796"/>
                  <a:pt x="2060005" y="1483621"/>
                </a:cubicBezTo>
                <a:lnTo>
                  <a:pt x="2061196" y="1484811"/>
                </a:lnTo>
                <a:lnTo>
                  <a:pt x="2060005" y="1484811"/>
                </a:lnTo>
                <a:cubicBezTo>
                  <a:pt x="2062387" y="1491161"/>
                  <a:pt x="2064768" y="1497511"/>
                  <a:pt x="2067149" y="1503861"/>
                </a:cubicBezTo>
                <a:cubicBezTo>
                  <a:pt x="2069530" y="1510211"/>
                  <a:pt x="2070721" y="1517355"/>
                  <a:pt x="2070721" y="1525293"/>
                </a:cubicBezTo>
                <a:cubicBezTo>
                  <a:pt x="2070721" y="1536405"/>
                  <a:pt x="2068340" y="1547518"/>
                  <a:pt x="2063577" y="1558630"/>
                </a:cubicBezTo>
                <a:cubicBezTo>
                  <a:pt x="2058815" y="1569743"/>
                  <a:pt x="2051671" y="1579665"/>
                  <a:pt x="2042146" y="1588396"/>
                </a:cubicBezTo>
                <a:cubicBezTo>
                  <a:pt x="2032621" y="1597127"/>
                  <a:pt x="2020516" y="1604271"/>
                  <a:pt x="2005832" y="1609827"/>
                </a:cubicBezTo>
                <a:cubicBezTo>
                  <a:pt x="1991148" y="1615383"/>
                  <a:pt x="1973487" y="1618161"/>
                  <a:pt x="1952849" y="1618161"/>
                </a:cubicBezTo>
                <a:cubicBezTo>
                  <a:pt x="1919512" y="1618161"/>
                  <a:pt x="1888555" y="1608835"/>
                  <a:pt x="1859981" y="1590182"/>
                </a:cubicBezTo>
                <a:cubicBezTo>
                  <a:pt x="1831406" y="1571529"/>
                  <a:pt x="1806601" y="1545732"/>
                  <a:pt x="1785567" y="1512791"/>
                </a:cubicBezTo>
                <a:cubicBezTo>
                  <a:pt x="1764532" y="1479850"/>
                  <a:pt x="1748062" y="1441155"/>
                  <a:pt x="1736155" y="1396705"/>
                </a:cubicBezTo>
                <a:cubicBezTo>
                  <a:pt x="1724249" y="1352255"/>
                  <a:pt x="1718296" y="1304233"/>
                  <a:pt x="1718296" y="1252640"/>
                </a:cubicBezTo>
                <a:lnTo>
                  <a:pt x="1675434" y="1228827"/>
                </a:lnTo>
                <a:cubicBezTo>
                  <a:pt x="1673846" y="1237558"/>
                  <a:pt x="1673053" y="1245099"/>
                  <a:pt x="1673053" y="1251449"/>
                </a:cubicBezTo>
                <a:cubicBezTo>
                  <a:pt x="1673053" y="1257799"/>
                  <a:pt x="1673053" y="1263752"/>
                  <a:pt x="1673053" y="1269308"/>
                </a:cubicBezTo>
                <a:cubicBezTo>
                  <a:pt x="1673053" y="1323283"/>
                  <a:pt x="1679006" y="1376068"/>
                  <a:pt x="1690912" y="1427661"/>
                </a:cubicBezTo>
                <a:cubicBezTo>
                  <a:pt x="1702818" y="1479255"/>
                  <a:pt x="1720876" y="1525491"/>
                  <a:pt x="1745085" y="1566369"/>
                </a:cubicBezTo>
                <a:cubicBezTo>
                  <a:pt x="1769295" y="1607247"/>
                  <a:pt x="1799457" y="1640188"/>
                  <a:pt x="1835573" y="1665191"/>
                </a:cubicBezTo>
                <a:cubicBezTo>
                  <a:pt x="1871688" y="1690194"/>
                  <a:pt x="1914352" y="1702696"/>
                  <a:pt x="1963565" y="1702696"/>
                </a:cubicBezTo>
                <a:cubicBezTo>
                  <a:pt x="1989759" y="1702696"/>
                  <a:pt x="2012976" y="1697933"/>
                  <a:pt x="2033216" y="1688408"/>
                </a:cubicBezTo>
                <a:cubicBezTo>
                  <a:pt x="2053457" y="1678883"/>
                  <a:pt x="2070523" y="1666382"/>
                  <a:pt x="2084413" y="1650904"/>
                </a:cubicBezTo>
                <a:cubicBezTo>
                  <a:pt x="2098304" y="1635425"/>
                  <a:pt x="2108623" y="1617566"/>
                  <a:pt x="2115370" y="1597325"/>
                </a:cubicBezTo>
                <a:cubicBezTo>
                  <a:pt x="2122116" y="1577085"/>
                  <a:pt x="2125490" y="1555852"/>
                  <a:pt x="2125490" y="1533627"/>
                </a:cubicBezTo>
                <a:cubicBezTo>
                  <a:pt x="2125490" y="1504258"/>
                  <a:pt x="2118743" y="1476675"/>
                  <a:pt x="2105249" y="1450879"/>
                </a:cubicBezTo>
                <a:cubicBezTo>
                  <a:pt x="2091755" y="1425082"/>
                  <a:pt x="2068737" y="1400674"/>
                  <a:pt x="2036193" y="1377655"/>
                </a:cubicBezTo>
                <a:cubicBezTo>
                  <a:pt x="2015555" y="1401468"/>
                  <a:pt x="1993926" y="1419922"/>
                  <a:pt x="1971304" y="1433019"/>
                </a:cubicBezTo>
                <a:cubicBezTo>
                  <a:pt x="1948682" y="1446116"/>
                  <a:pt x="1928243" y="1452665"/>
                  <a:pt x="1909987" y="1452665"/>
                </a:cubicBezTo>
                <a:cubicBezTo>
                  <a:pt x="1895699" y="1452665"/>
                  <a:pt x="1883991" y="1448299"/>
                  <a:pt x="1874863" y="1439568"/>
                </a:cubicBezTo>
                <a:cubicBezTo>
                  <a:pt x="1865735" y="1430836"/>
                  <a:pt x="1861171" y="1417740"/>
                  <a:pt x="1861171" y="1400277"/>
                </a:cubicBezTo>
                <a:cubicBezTo>
                  <a:pt x="1861171" y="1389958"/>
                  <a:pt x="1863751" y="1377854"/>
                  <a:pt x="1868910" y="1363963"/>
                </a:cubicBezTo>
                <a:cubicBezTo>
                  <a:pt x="1874070" y="1350072"/>
                  <a:pt x="1881412" y="1335983"/>
                  <a:pt x="1890937" y="1321696"/>
                </a:cubicBezTo>
                <a:cubicBezTo>
                  <a:pt x="1900462" y="1307408"/>
                  <a:pt x="1911574" y="1293319"/>
                  <a:pt x="1924274" y="1279429"/>
                </a:cubicBezTo>
                <a:cubicBezTo>
                  <a:pt x="1936974" y="1265538"/>
                  <a:pt x="1951262" y="1253036"/>
                  <a:pt x="1967137" y="1241924"/>
                </a:cubicBezTo>
                <a:cubicBezTo>
                  <a:pt x="1989362" y="1284786"/>
                  <a:pt x="2019723" y="1319910"/>
                  <a:pt x="2058220" y="1347294"/>
                </a:cubicBezTo>
                <a:cubicBezTo>
                  <a:pt x="2096716" y="1374679"/>
                  <a:pt x="2140968" y="1388371"/>
                  <a:pt x="2190974" y="1388371"/>
                </a:cubicBezTo>
                <a:lnTo>
                  <a:pt x="2212405" y="1388371"/>
                </a:lnTo>
                <a:cubicBezTo>
                  <a:pt x="2205262" y="1404246"/>
                  <a:pt x="2199110" y="1418533"/>
                  <a:pt x="2193951" y="1431233"/>
                </a:cubicBezTo>
                <a:cubicBezTo>
                  <a:pt x="2188791" y="1443933"/>
                  <a:pt x="2184426" y="1456435"/>
                  <a:pt x="2180854" y="1468738"/>
                </a:cubicBezTo>
                <a:cubicBezTo>
                  <a:pt x="2177282" y="1481041"/>
                  <a:pt x="2174504" y="1493543"/>
                  <a:pt x="2172520" y="1506243"/>
                </a:cubicBezTo>
                <a:cubicBezTo>
                  <a:pt x="2170535" y="1518943"/>
                  <a:pt x="2168749" y="1532833"/>
                  <a:pt x="2167162" y="1547915"/>
                </a:cubicBezTo>
                <a:cubicBezTo>
                  <a:pt x="2167162" y="1590777"/>
                  <a:pt x="2171527" y="1632647"/>
                  <a:pt x="2180259" y="1673525"/>
                </a:cubicBezTo>
                <a:cubicBezTo>
                  <a:pt x="2188990" y="1714404"/>
                  <a:pt x="2200102" y="1756274"/>
                  <a:pt x="2213596" y="1799136"/>
                </a:cubicBezTo>
                <a:lnTo>
                  <a:pt x="2256459" y="1824140"/>
                </a:lnTo>
                <a:lnTo>
                  <a:pt x="2254077" y="1803899"/>
                </a:lnTo>
                <a:cubicBezTo>
                  <a:pt x="2247727" y="1780086"/>
                  <a:pt x="2241576" y="1753893"/>
                  <a:pt x="2235623" y="1725318"/>
                </a:cubicBezTo>
                <a:cubicBezTo>
                  <a:pt x="2229670" y="1696743"/>
                  <a:pt x="2226693" y="1663008"/>
                  <a:pt x="2226693" y="1624115"/>
                </a:cubicBezTo>
                <a:cubicBezTo>
                  <a:pt x="2226693" y="1578077"/>
                  <a:pt x="2234829" y="1535810"/>
                  <a:pt x="2251101" y="1497313"/>
                </a:cubicBezTo>
                <a:cubicBezTo>
                  <a:pt x="2267373" y="1458816"/>
                  <a:pt x="2293368" y="1424486"/>
                  <a:pt x="2329087" y="1394324"/>
                </a:cubicBezTo>
                <a:lnTo>
                  <a:pt x="2252887" y="1289549"/>
                </a:lnTo>
                <a:cubicBezTo>
                  <a:pt x="2203674" y="1301455"/>
                  <a:pt x="2170734" y="1307408"/>
                  <a:pt x="2154065" y="1307408"/>
                </a:cubicBezTo>
                <a:cubicBezTo>
                  <a:pt x="2118346" y="1307408"/>
                  <a:pt x="2087191" y="1298280"/>
                  <a:pt x="2060601" y="1280024"/>
                </a:cubicBezTo>
                <a:cubicBezTo>
                  <a:pt x="2034010" y="1261768"/>
                  <a:pt x="2013968" y="1239940"/>
                  <a:pt x="2000474" y="1214540"/>
                </a:cubicBezTo>
                <a:cubicBezTo>
                  <a:pt x="2002062" y="1212952"/>
                  <a:pt x="2003649" y="1211761"/>
                  <a:pt x="2005237" y="1210968"/>
                </a:cubicBezTo>
                <a:cubicBezTo>
                  <a:pt x="2006824" y="1210174"/>
                  <a:pt x="2008412" y="1209380"/>
                  <a:pt x="2009999" y="1208586"/>
                </a:cubicBezTo>
                <a:lnTo>
                  <a:pt x="2377902" y="1208586"/>
                </a:lnTo>
                <a:lnTo>
                  <a:pt x="2392190" y="1208586"/>
                </a:lnTo>
                <a:lnTo>
                  <a:pt x="2576737" y="1208586"/>
                </a:lnTo>
                <a:cubicBezTo>
                  <a:pt x="2536255" y="1243511"/>
                  <a:pt x="2503315" y="1287565"/>
                  <a:pt x="2477915" y="1340746"/>
                </a:cubicBezTo>
                <a:cubicBezTo>
                  <a:pt x="2452515" y="1393927"/>
                  <a:pt x="2440609" y="1457030"/>
                  <a:pt x="2442196" y="1530055"/>
                </a:cubicBezTo>
                <a:cubicBezTo>
                  <a:pt x="2442990" y="1579268"/>
                  <a:pt x="2449935" y="1621733"/>
                  <a:pt x="2463032" y="1657452"/>
                </a:cubicBezTo>
                <a:cubicBezTo>
                  <a:pt x="2476129" y="1693171"/>
                  <a:pt x="2492401" y="1722738"/>
                  <a:pt x="2511848" y="1746154"/>
                </a:cubicBezTo>
                <a:cubicBezTo>
                  <a:pt x="2531295" y="1769569"/>
                  <a:pt x="2553123" y="1787032"/>
                  <a:pt x="2577332" y="1798541"/>
                </a:cubicBezTo>
                <a:cubicBezTo>
                  <a:pt x="2601541" y="1810050"/>
                  <a:pt x="2625552" y="1815805"/>
                  <a:pt x="2649365" y="1815805"/>
                </a:cubicBezTo>
                <a:cubicBezTo>
                  <a:pt x="2666827" y="1815805"/>
                  <a:pt x="2681710" y="1813424"/>
                  <a:pt x="2694013" y="1808661"/>
                </a:cubicBezTo>
                <a:cubicBezTo>
                  <a:pt x="2706316" y="1803899"/>
                  <a:pt x="2716238" y="1797549"/>
                  <a:pt x="2723779" y="1789611"/>
                </a:cubicBezTo>
                <a:cubicBezTo>
                  <a:pt x="2731320" y="1781674"/>
                  <a:pt x="2736876" y="1773141"/>
                  <a:pt x="2740448" y="1764013"/>
                </a:cubicBezTo>
                <a:cubicBezTo>
                  <a:pt x="2744019" y="1754885"/>
                  <a:pt x="2745805" y="1745955"/>
                  <a:pt x="2745805" y="1737224"/>
                </a:cubicBezTo>
                <a:cubicBezTo>
                  <a:pt x="2745805" y="1727699"/>
                  <a:pt x="2743623" y="1718174"/>
                  <a:pt x="2739257" y="1708649"/>
                </a:cubicBezTo>
                <a:cubicBezTo>
                  <a:pt x="2734891" y="1699124"/>
                  <a:pt x="2729137" y="1690790"/>
                  <a:pt x="2721993" y="1683646"/>
                </a:cubicBezTo>
                <a:cubicBezTo>
                  <a:pt x="2714849" y="1676502"/>
                  <a:pt x="2706316" y="1670946"/>
                  <a:pt x="2696394" y="1666977"/>
                </a:cubicBezTo>
                <a:cubicBezTo>
                  <a:pt x="2686473" y="1663008"/>
                  <a:pt x="2675559" y="1661024"/>
                  <a:pt x="2663652" y="1661024"/>
                </a:cubicBezTo>
                <a:cubicBezTo>
                  <a:pt x="2646190" y="1661818"/>
                  <a:pt x="2632894" y="1668565"/>
                  <a:pt x="2623766" y="1681265"/>
                </a:cubicBezTo>
                <a:cubicBezTo>
                  <a:pt x="2614638" y="1693965"/>
                  <a:pt x="2610074" y="1709443"/>
                  <a:pt x="2610074" y="1727699"/>
                </a:cubicBezTo>
                <a:cubicBezTo>
                  <a:pt x="2610074" y="1734049"/>
                  <a:pt x="2610471" y="1740399"/>
                  <a:pt x="2611265" y="1746749"/>
                </a:cubicBezTo>
                <a:cubicBezTo>
                  <a:pt x="2612059" y="1753099"/>
                  <a:pt x="2614043" y="1759449"/>
                  <a:pt x="2617218" y="1765799"/>
                </a:cubicBezTo>
                <a:cubicBezTo>
                  <a:pt x="2598962" y="1756274"/>
                  <a:pt x="2582888" y="1743177"/>
                  <a:pt x="2568998" y="1726508"/>
                </a:cubicBezTo>
                <a:cubicBezTo>
                  <a:pt x="2555107" y="1709840"/>
                  <a:pt x="2543399" y="1691385"/>
                  <a:pt x="2533874" y="1671144"/>
                </a:cubicBezTo>
                <a:cubicBezTo>
                  <a:pt x="2524349" y="1650904"/>
                  <a:pt x="2517007" y="1630465"/>
                  <a:pt x="2511848" y="1609827"/>
                </a:cubicBezTo>
                <a:cubicBezTo>
                  <a:pt x="2506688" y="1589190"/>
                  <a:pt x="2504109" y="1570140"/>
                  <a:pt x="2504109" y="1552677"/>
                </a:cubicBezTo>
                <a:cubicBezTo>
                  <a:pt x="2504109" y="1528865"/>
                  <a:pt x="2505895" y="1507235"/>
                  <a:pt x="2509466" y="1487788"/>
                </a:cubicBezTo>
                <a:cubicBezTo>
                  <a:pt x="2513038" y="1468341"/>
                  <a:pt x="2517602" y="1450680"/>
                  <a:pt x="2523159" y="1434805"/>
                </a:cubicBezTo>
                <a:cubicBezTo>
                  <a:pt x="2528715" y="1418930"/>
                  <a:pt x="2535065" y="1404246"/>
                  <a:pt x="2542209" y="1390752"/>
                </a:cubicBezTo>
                <a:cubicBezTo>
                  <a:pt x="2549352" y="1377258"/>
                  <a:pt x="2556893" y="1363765"/>
                  <a:pt x="2564830" y="1350271"/>
                </a:cubicBezTo>
                <a:cubicBezTo>
                  <a:pt x="2594993" y="1307408"/>
                  <a:pt x="2626545" y="1274666"/>
                  <a:pt x="2659485" y="1252044"/>
                </a:cubicBezTo>
                <a:cubicBezTo>
                  <a:pt x="2692426" y="1229422"/>
                  <a:pt x="2727152" y="1214936"/>
                  <a:pt x="2763665" y="1208586"/>
                </a:cubicBezTo>
                <a:lnTo>
                  <a:pt x="2781524" y="1208586"/>
                </a:lnTo>
                <a:lnTo>
                  <a:pt x="3102993" y="1208586"/>
                </a:lnTo>
                <a:lnTo>
                  <a:pt x="3102993" y="1241924"/>
                </a:lnTo>
                <a:lnTo>
                  <a:pt x="2766046" y="1435996"/>
                </a:lnTo>
                <a:lnTo>
                  <a:pt x="2829149" y="1518149"/>
                </a:lnTo>
                <a:cubicBezTo>
                  <a:pt x="2895824" y="1526880"/>
                  <a:pt x="2955355" y="1553669"/>
                  <a:pt x="3007743" y="1598516"/>
                </a:cubicBezTo>
                <a:cubicBezTo>
                  <a:pt x="3060130" y="1643363"/>
                  <a:pt x="3100215" y="1710236"/>
                  <a:pt x="3127996" y="1799136"/>
                </a:cubicBezTo>
                <a:lnTo>
                  <a:pt x="3166096" y="1826521"/>
                </a:lnTo>
                <a:lnTo>
                  <a:pt x="3166096" y="1319315"/>
                </a:lnTo>
                <a:lnTo>
                  <a:pt x="3168477" y="1319315"/>
                </a:lnTo>
                <a:cubicBezTo>
                  <a:pt x="3188321" y="1319315"/>
                  <a:pt x="3208562" y="1322093"/>
                  <a:pt x="3229199" y="1327649"/>
                </a:cubicBezTo>
                <a:cubicBezTo>
                  <a:pt x="3249837" y="1333205"/>
                  <a:pt x="3268490" y="1340944"/>
                  <a:pt x="3285159" y="1350866"/>
                </a:cubicBezTo>
                <a:cubicBezTo>
                  <a:pt x="3301827" y="1360788"/>
                  <a:pt x="3315321" y="1372496"/>
                  <a:pt x="3325640" y="1385990"/>
                </a:cubicBezTo>
                <a:cubicBezTo>
                  <a:pt x="3335959" y="1399483"/>
                  <a:pt x="3341118" y="1413771"/>
                  <a:pt x="3341118" y="1428852"/>
                </a:cubicBezTo>
                <a:cubicBezTo>
                  <a:pt x="3341118" y="1441552"/>
                  <a:pt x="3338340" y="1453458"/>
                  <a:pt x="3332784" y="1464571"/>
                </a:cubicBezTo>
                <a:cubicBezTo>
                  <a:pt x="3326434" y="1462190"/>
                  <a:pt x="3319290" y="1459610"/>
                  <a:pt x="3311352" y="1456832"/>
                </a:cubicBezTo>
                <a:cubicBezTo>
                  <a:pt x="3303415" y="1454054"/>
                  <a:pt x="3296271" y="1452665"/>
                  <a:pt x="3289921" y="1452665"/>
                </a:cubicBezTo>
                <a:cubicBezTo>
                  <a:pt x="3278015" y="1452665"/>
                  <a:pt x="3267498" y="1455244"/>
                  <a:pt x="3258369" y="1460404"/>
                </a:cubicBezTo>
                <a:cubicBezTo>
                  <a:pt x="3249241" y="1465563"/>
                  <a:pt x="3241701" y="1472111"/>
                  <a:pt x="3235748" y="1480049"/>
                </a:cubicBezTo>
                <a:cubicBezTo>
                  <a:pt x="3229794" y="1487986"/>
                  <a:pt x="3225429" y="1496321"/>
                  <a:pt x="3222651" y="1505052"/>
                </a:cubicBezTo>
                <a:cubicBezTo>
                  <a:pt x="3219873" y="1513783"/>
                  <a:pt x="3218484" y="1521721"/>
                  <a:pt x="3218484" y="1528865"/>
                </a:cubicBezTo>
                <a:cubicBezTo>
                  <a:pt x="3218484" y="1551090"/>
                  <a:pt x="3226421" y="1568354"/>
                  <a:pt x="3242296" y="1580657"/>
                </a:cubicBezTo>
                <a:cubicBezTo>
                  <a:pt x="3258171" y="1592960"/>
                  <a:pt x="3274443" y="1599111"/>
                  <a:pt x="3291112" y="1599111"/>
                </a:cubicBezTo>
                <a:cubicBezTo>
                  <a:pt x="3308574" y="1599111"/>
                  <a:pt x="3323854" y="1594150"/>
                  <a:pt x="3336951" y="1584229"/>
                </a:cubicBezTo>
                <a:cubicBezTo>
                  <a:pt x="3350048" y="1574307"/>
                  <a:pt x="3360962" y="1561805"/>
                  <a:pt x="3369693" y="1546724"/>
                </a:cubicBezTo>
                <a:cubicBezTo>
                  <a:pt x="3378424" y="1531643"/>
                  <a:pt x="3384973" y="1515966"/>
                  <a:pt x="3389338" y="1499694"/>
                </a:cubicBezTo>
                <a:cubicBezTo>
                  <a:pt x="3393704" y="1483422"/>
                  <a:pt x="3395887" y="1468540"/>
                  <a:pt x="3395887" y="1455046"/>
                </a:cubicBezTo>
                <a:cubicBezTo>
                  <a:pt x="3395887" y="1432027"/>
                  <a:pt x="3391124" y="1408810"/>
                  <a:pt x="3381599" y="1385394"/>
                </a:cubicBezTo>
                <a:cubicBezTo>
                  <a:pt x="3372074" y="1361979"/>
                  <a:pt x="3357588" y="1340150"/>
                  <a:pt x="3338141" y="1319910"/>
                </a:cubicBezTo>
                <a:cubicBezTo>
                  <a:pt x="3318695" y="1299669"/>
                  <a:pt x="3294684" y="1282008"/>
                  <a:pt x="3266109" y="1266927"/>
                </a:cubicBezTo>
                <a:cubicBezTo>
                  <a:pt x="3237534" y="1251846"/>
                  <a:pt x="3204196" y="1241130"/>
                  <a:pt x="3166096" y="1234780"/>
                </a:cubicBezTo>
                <a:lnTo>
                  <a:pt x="3166096" y="1208586"/>
                </a:lnTo>
                <a:lnTo>
                  <a:pt x="3473277" y="1208586"/>
                </a:lnTo>
                <a:lnTo>
                  <a:pt x="3485184" y="1208586"/>
                </a:lnTo>
                <a:lnTo>
                  <a:pt x="3862612" y="1208586"/>
                </a:lnTo>
                <a:lnTo>
                  <a:pt x="3862612" y="1241924"/>
                </a:lnTo>
                <a:lnTo>
                  <a:pt x="3506615" y="1437186"/>
                </a:lnTo>
                <a:lnTo>
                  <a:pt x="3574480" y="1520530"/>
                </a:lnTo>
                <a:cubicBezTo>
                  <a:pt x="3646712" y="1531643"/>
                  <a:pt x="3710608" y="1558630"/>
                  <a:pt x="3766171" y="1601493"/>
                </a:cubicBezTo>
                <a:cubicBezTo>
                  <a:pt x="3821734" y="1644355"/>
                  <a:pt x="3863406" y="1709840"/>
                  <a:pt x="3891187" y="1797946"/>
                </a:cubicBezTo>
                <a:lnTo>
                  <a:pt x="3925715" y="1830093"/>
                </a:lnTo>
                <a:lnTo>
                  <a:pt x="3925715" y="1208586"/>
                </a:lnTo>
                <a:lnTo>
                  <a:pt x="4029299" y="1208586"/>
                </a:lnTo>
                <a:lnTo>
                  <a:pt x="3982865" y="1151436"/>
                </a:lnTo>
                <a:lnTo>
                  <a:pt x="3441130" y="1151436"/>
                </a:lnTo>
                <a:lnTo>
                  <a:pt x="3433987" y="1151436"/>
                </a:lnTo>
                <a:lnTo>
                  <a:pt x="2737471" y="1151436"/>
                </a:lnTo>
                <a:lnTo>
                  <a:pt x="2701752" y="1151436"/>
                </a:lnTo>
                <a:lnTo>
                  <a:pt x="2350518" y="1151436"/>
                </a:lnTo>
                <a:lnTo>
                  <a:pt x="2337421" y="1151436"/>
                </a:lnTo>
                <a:lnTo>
                  <a:pt x="1612331" y="1151436"/>
                </a:lnTo>
                <a:lnTo>
                  <a:pt x="1605187" y="1151436"/>
                </a:lnTo>
                <a:lnTo>
                  <a:pt x="1551609" y="1151436"/>
                </a:lnTo>
                <a:lnTo>
                  <a:pt x="1545656" y="1132386"/>
                </a:lnTo>
                <a:cubicBezTo>
                  <a:pt x="1541687" y="1115718"/>
                  <a:pt x="1535734" y="1097660"/>
                  <a:pt x="1527796" y="1078213"/>
                </a:cubicBezTo>
                <a:cubicBezTo>
                  <a:pt x="1519859" y="1058766"/>
                  <a:pt x="1507159" y="1044677"/>
                  <a:pt x="1489696" y="1035946"/>
                </a:cubicBezTo>
                <a:close/>
                <a:moveTo>
                  <a:pt x="5334225" y="895452"/>
                </a:moveTo>
                <a:cubicBezTo>
                  <a:pt x="5327874" y="906564"/>
                  <a:pt x="5323509" y="916685"/>
                  <a:pt x="5321127" y="925813"/>
                </a:cubicBezTo>
                <a:cubicBezTo>
                  <a:pt x="5318746" y="934941"/>
                  <a:pt x="5317556" y="946649"/>
                  <a:pt x="5317556" y="960936"/>
                </a:cubicBezTo>
                <a:cubicBezTo>
                  <a:pt x="5319937" y="991893"/>
                  <a:pt x="5328073" y="1022055"/>
                  <a:pt x="5341964" y="1051424"/>
                </a:cubicBezTo>
                <a:cubicBezTo>
                  <a:pt x="5355854" y="1080793"/>
                  <a:pt x="5376690" y="1114130"/>
                  <a:pt x="5404471" y="1151436"/>
                </a:cubicBezTo>
                <a:lnTo>
                  <a:pt x="5172299" y="1151436"/>
                </a:lnTo>
                <a:lnTo>
                  <a:pt x="5158012" y="1151436"/>
                </a:lnTo>
                <a:lnTo>
                  <a:pt x="5083002" y="1151436"/>
                </a:lnTo>
                <a:lnTo>
                  <a:pt x="5077049" y="1132386"/>
                </a:lnTo>
                <a:cubicBezTo>
                  <a:pt x="5073081" y="1116511"/>
                  <a:pt x="5066929" y="1098652"/>
                  <a:pt x="5058595" y="1078808"/>
                </a:cubicBezTo>
                <a:cubicBezTo>
                  <a:pt x="5050260" y="1058964"/>
                  <a:pt x="5038155" y="1044280"/>
                  <a:pt x="5022281" y="1034755"/>
                </a:cubicBezTo>
                <a:lnTo>
                  <a:pt x="5022281" y="1200252"/>
                </a:lnTo>
                <a:cubicBezTo>
                  <a:pt x="5018312" y="1191521"/>
                  <a:pt x="5012557" y="1183980"/>
                  <a:pt x="5005016" y="1177630"/>
                </a:cubicBezTo>
                <a:cubicBezTo>
                  <a:pt x="4997476" y="1171280"/>
                  <a:pt x="4986165" y="1162549"/>
                  <a:pt x="4971084" y="1151436"/>
                </a:cubicBezTo>
                <a:lnTo>
                  <a:pt x="4904409" y="1151436"/>
                </a:lnTo>
                <a:lnTo>
                  <a:pt x="4863927" y="1151436"/>
                </a:lnTo>
                <a:lnTo>
                  <a:pt x="4849640" y="1151436"/>
                </a:lnTo>
                <a:lnTo>
                  <a:pt x="4846068" y="1141911"/>
                </a:lnTo>
                <a:lnTo>
                  <a:pt x="4846068" y="1140721"/>
                </a:lnTo>
                <a:cubicBezTo>
                  <a:pt x="4843687" y="1132783"/>
                  <a:pt x="4840909" y="1123854"/>
                  <a:pt x="4837734" y="1113932"/>
                </a:cubicBezTo>
                <a:cubicBezTo>
                  <a:pt x="4834559" y="1104010"/>
                  <a:pt x="4830590" y="1094088"/>
                  <a:pt x="4825827" y="1084166"/>
                </a:cubicBezTo>
                <a:cubicBezTo>
                  <a:pt x="4821065" y="1074244"/>
                  <a:pt x="4815707" y="1064918"/>
                  <a:pt x="4809754" y="1056186"/>
                </a:cubicBezTo>
                <a:cubicBezTo>
                  <a:pt x="4803801" y="1047455"/>
                  <a:pt x="4796459" y="1040311"/>
                  <a:pt x="4787727" y="1034755"/>
                </a:cubicBezTo>
                <a:lnTo>
                  <a:pt x="4787727" y="1308599"/>
                </a:lnTo>
                <a:cubicBezTo>
                  <a:pt x="4760740" y="1264943"/>
                  <a:pt x="4728196" y="1228430"/>
                  <a:pt x="4690096" y="1199061"/>
                </a:cubicBezTo>
                <a:cubicBezTo>
                  <a:pt x="4651996" y="1169693"/>
                  <a:pt x="4604768" y="1155008"/>
                  <a:pt x="4548412" y="1155008"/>
                </a:cubicBezTo>
                <a:cubicBezTo>
                  <a:pt x="4519043" y="1155008"/>
                  <a:pt x="4491063" y="1160961"/>
                  <a:pt x="4464473" y="1172868"/>
                </a:cubicBezTo>
                <a:cubicBezTo>
                  <a:pt x="4437882" y="1184774"/>
                  <a:pt x="4414268" y="1200252"/>
                  <a:pt x="4393630" y="1219302"/>
                </a:cubicBezTo>
                <a:cubicBezTo>
                  <a:pt x="4372993" y="1238352"/>
                  <a:pt x="4356523" y="1259188"/>
                  <a:pt x="4344219" y="1281810"/>
                </a:cubicBezTo>
                <a:cubicBezTo>
                  <a:pt x="4331916" y="1304432"/>
                  <a:pt x="4325765" y="1326458"/>
                  <a:pt x="4325765" y="1347890"/>
                </a:cubicBezTo>
                <a:cubicBezTo>
                  <a:pt x="4325765" y="1362177"/>
                  <a:pt x="4327749" y="1373885"/>
                  <a:pt x="4331718" y="1383013"/>
                </a:cubicBezTo>
                <a:cubicBezTo>
                  <a:pt x="4335687" y="1392141"/>
                  <a:pt x="4340648" y="1399285"/>
                  <a:pt x="4346601" y="1404444"/>
                </a:cubicBezTo>
                <a:cubicBezTo>
                  <a:pt x="4352554" y="1409604"/>
                  <a:pt x="4359102" y="1413374"/>
                  <a:pt x="4366246" y="1415755"/>
                </a:cubicBezTo>
                <a:cubicBezTo>
                  <a:pt x="4373390" y="1418136"/>
                  <a:pt x="4380534" y="1419327"/>
                  <a:pt x="4387677" y="1419327"/>
                </a:cubicBezTo>
                <a:cubicBezTo>
                  <a:pt x="4395615" y="1419327"/>
                  <a:pt x="4404545" y="1416946"/>
                  <a:pt x="4414466" y="1412183"/>
                </a:cubicBezTo>
                <a:cubicBezTo>
                  <a:pt x="4424388" y="1407421"/>
                  <a:pt x="4434112" y="1401865"/>
                  <a:pt x="4443637" y="1395515"/>
                </a:cubicBezTo>
                <a:lnTo>
                  <a:pt x="4442446" y="1395515"/>
                </a:lnTo>
                <a:cubicBezTo>
                  <a:pt x="4451178" y="1390752"/>
                  <a:pt x="4459710" y="1386188"/>
                  <a:pt x="4468044" y="1381822"/>
                </a:cubicBezTo>
                <a:cubicBezTo>
                  <a:pt x="4476379" y="1377457"/>
                  <a:pt x="4483721" y="1375274"/>
                  <a:pt x="4490071" y="1375274"/>
                </a:cubicBezTo>
                <a:cubicBezTo>
                  <a:pt x="4501977" y="1375274"/>
                  <a:pt x="4512495" y="1378647"/>
                  <a:pt x="4521623" y="1385394"/>
                </a:cubicBezTo>
                <a:cubicBezTo>
                  <a:pt x="4530751" y="1392141"/>
                  <a:pt x="4535315" y="1400674"/>
                  <a:pt x="4535315" y="1410993"/>
                </a:cubicBezTo>
                <a:cubicBezTo>
                  <a:pt x="4535315" y="1414961"/>
                  <a:pt x="4527378" y="1425875"/>
                  <a:pt x="4511502" y="1443735"/>
                </a:cubicBezTo>
                <a:cubicBezTo>
                  <a:pt x="4495627" y="1461594"/>
                  <a:pt x="4468640" y="1488383"/>
                  <a:pt x="4430540" y="1524102"/>
                </a:cubicBezTo>
                <a:lnTo>
                  <a:pt x="4511502" y="1565774"/>
                </a:lnTo>
                <a:lnTo>
                  <a:pt x="4746056" y="1335983"/>
                </a:lnTo>
                <a:cubicBezTo>
                  <a:pt x="4755581" y="1349477"/>
                  <a:pt x="4764907" y="1364757"/>
                  <a:pt x="4774035" y="1381822"/>
                </a:cubicBezTo>
                <a:cubicBezTo>
                  <a:pt x="4783163" y="1398888"/>
                  <a:pt x="4787727" y="1414961"/>
                  <a:pt x="4787727" y="1430043"/>
                </a:cubicBezTo>
                <a:lnTo>
                  <a:pt x="4787727" y="1769371"/>
                </a:lnTo>
                <a:lnTo>
                  <a:pt x="4850831" y="1827711"/>
                </a:lnTo>
                <a:lnTo>
                  <a:pt x="4850831" y="1208586"/>
                </a:lnTo>
                <a:lnTo>
                  <a:pt x="4909171" y="1208586"/>
                </a:lnTo>
                <a:lnTo>
                  <a:pt x="4944890" y="1208586"/>
                </a:lnTo>
                <a:lnTo>
                  <a:pt x="4961559" y="1208586"/>
                </a:lnTo>
                <a:cubicBezTo>
                  <a:pt x="4967115" y="1210968"/>
                  <a:pt x="4973266" y="1216127"/>
                  <a:pt x="4980013" y="1224065"/>
                </a:cubicBezTo>
                <a:cubicBezTo>
                  <a:pt x="4986760" y="1232002"/>
                  <a:pt x="4993309" y="1240733"/>
                  <a:pt x="4999659" y="1250258"/>
                </a:cubicBezTo>
                <a:cubicBezTo>
                  <a:pt x="5006009" y="1259783"/>
                  <a:pt x="5011366" y="1269308"/>
                  <a:pt x="5015732" y="1278833"/>
                </a:cubicBezTo>
                <a:cubicBezTo>
                  <a:pt x="5020098" y="1288358"/>
                  <a:pt x="5022281" y="1295899"/>
                  <a:pt x="5022281" y="1301455"/>
                </a:cubicBezTo>
                <a:lnTo>
                  <a:pt x="5022281" y="1770561"/>
                </a:lnTo>
                <a:lnTo>
                  <a:pt x="5084193" y="1827711"/>
                </a:lnTo>
                <a:lnTo>
                  <a:pt x="5084193" y="1208586"/>
                </a:lnTo>
                <a:lnTo>
                  <a:pt x="5197302" y="1208586"/>
                </a:lnTo>
                <a:lnTo>
                  <a:pt x="5217543" y="1208586"/>
                </a:lnTo>
                <a:lnTo>
                  <a:pt x="5431856" y="1208586"/>
                </a:lnTo>
                <a:cubicBezTo>
                  <a:pt x="5432649" y="1210174"/>
                  <a:pt x="5433443" y="1211761"/>
                  <a:pt x="5434237" y="1213349"/>
                </a:cubicBezTo>
                <a:cubicBezTo>
                  <a:pt x="5435031" y="1214936"/>
                  <a:pt x="5435031" y="1215333"/>
                  <a:pt x="5434237" y="1214540"/>
                </a:cubicBezTo>
                <a:lnTo>
                  <a:pt x="5433046" y="1212158"/>
                </a:lnTo>
                <a:cubicBezTo>
                  <a:pt x="5433840" y="1218508"/>
                  <a:pt x="5434435" y="1224858"/>
                  <a:pt x="5434832" y="1231208"/>
                </a:cubicBezTo>
                <a:cubicBezTo>
                  <a:pt x="5435229" y="1237558"/>
                  <a:pt x="5435428" y="1244305"/>
                  <a:pt x="5435428" y="1251449"/>
                </a:cubicBezTo>
                <a:cubicBezTo>
                  <a:pt x="5435428" y="1298280"/>
                  <a:pt x="5426498" y="1336975"/>
                  <a:pt x="5408639" y="1367535"/>
                </a:cubicBezTo>
                <a:cubicBezTo>
                  <a:pt x="5390779" y="1398094"/>
                  <a:pt x="5370340" y="1422304"/>
                  <a:pt x="5347321" y="1440163"/>
                </a:cubicBezTo>
                <a:cubicBezTo>
                  <a:pt x="5324303" y="1458022"/>
                  <a:pt x="5301085" y="1470921"/>
                  <a:pt x="5277670" y="1478858"/>
                </a:cubicBezTo>
                <a:cubicBezTo>
                  <a:pt x="5254254" y="1486796"/>
                  <a:pt x="5237387" y="1491558"/>
                  <a:pt x="5227068" y="1493146"/>
                </a:cubicBezTo>
                <a:cubicBezTo>
                  <a:pt x="5227068" y="1494733"/>
                  <a:pt x="5226870" y="1497115"/>
                  <a:pt x="5226473" y="1500290"/>
                </a:cubicBezTo>
                <a:cubicBezTo>
                  <a:pt x="5226076" y="1503465"/>
                  <a:pt x="5225877" y="1505846"/>
                  <a:pt x="5225877" y="1507433"/>
                </a:cubicBezTo>
                <a:lnTo>
                  <a:pt x="5225877" y="1515768"/>
                </a:lnTo>
                <a:cubicBezTo>
                  <a:pt x="5225877" y="1549105"/>
                  <a:pt x="5231434" y="1578871"/>
                  <a:pt x="5242546" y="1605065"/>
                </a:cubicBezTo>
                <a:cubicBezTo>
                  <a:pt x="5253659" y="1631258"/>
                  <a:pt x="5268343" y="1653682"/>
                  <a:pt x="5286599" y="1672335"/>
                </a:cubicBezTo>
                <a:cubicBezTo>
                  <a:pt x="5304855" y="1690988"/>
                  <a:pt x="5326088" y="1705275"/>
                  <a:pt x="5350298" y="1715197"/>
                </a:cubicBezTo>
                <a:cubicBezTo>
                  <a:pt x="5374507" y="1725119"/>
                  <a:pt x="5399312" y="1730080"/>
                  <a:pt x="5424712" y="1730080"/>
                </a:cubicBezTo>
                <a:cubicBezTo>
                  <a:pt x="5457255" y="1730080"/>
                  <a:pt x="5486625" y="1722936"/>
                  <a:pt x="5512818" y="1708649"/>
                </a:cubicBezTo>
                <a:cubicBezTo>
                  <a:pt x="5539012" y="1694361"/>
                  <a:pt x="5561039" y="1675907"/>
                  <a:pt x="5578898" y="1653285"/>
                </a:cubicBezTo>
                <a:cubicBezTo>
                  <a:pt x="5596757" y="1630663"/>
                  <a:pt x="5610449" y="1605065"/>
                  <a:pt x="5619975" y="1576490"/>
                </a:cubicBezTo>
                <a:cubicBezTo>
                  <a:pt x="5629499" y="1547915"/>
                  <a:pt x="5634262" y="1519736"/>
                  <a:pt x="5634262" y="1491955"/>
                </a:cubicBezTo>
                <a:cubicBezTo>
                  <a:pt x="5634262" y="1441155"/>
                  <a:pt x="5624141" y="1392538"/>
                  <a:pt x="5603901" y="1346104"/>
                </a:cubicBezTo>
                <a:cubicBezTo>
                  <a:pt x="5583661" y="1299669"/>
                  <a:pt x="5550521" y="1253830"/>
                  <a:pt x="5504483" y="1208586"/>
                </a:cubicBezTo>
                <a:lnTo>
                  <a:pt x="5723559" y="1208586"/>
                </a:lnTo>
                <a:lnTo>
                  <a:pt x="5678315" y="1151436"/>
                </a:lnTo>
                <a:lnTo>
                  <a:pt x="5458050" y="1151436"/>
                </a:lnTo>
                <a:cubicBezTo>
                  <a:pt x="5439793" y="1129211"/>
                  <a:pt x="5423720" y="1104010"/>
                  <a:pt x="5409829" y="1075832"/>
                </a:cubicBezTo>
                <a:cubicBezTo>
                  <a:pt x="5395938" y="1047654"/>
                  <a:pt x="5386612" y="1018483"/>
                  <a:pt x="5381850" y="988321"/>
                </a:cubicBezTo>
                <a:cubicBezTo>
                  <a:pt x="5382643" y="978002"/>
                  <a:pt x="5384032" y="968279"/>
                  <a:pt x="5386017" y="959150"/>
                </a:cubicBezTo>
                <a:cubicBezTo>
                  <a:pt x="5388001" y="950022"/>
                  <a:pt x="5392168" y="939902"/>
                  <a:pt x="5398518" y="928790"/>
                </a:cubicBezTo>
                <a:close/>
                <a:moveTo>
                  <a:pt x="0" y="0"/>
                </a:moveTo>
                <a:lnTo>
                  <a:pt x="6341718" y="0"/>
                </a:lnTo>
                <a:lnTo>
                  <a:pt x="6341718" y="4472609"/>
                </a:lnTo>
                <a:lnTo>
                  <a:pt x="0" y="44726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tube_well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765" y="2824695"/>
            <a:ext cx="2574462" cy="2574462"/>
          </a:xfrm>
          <a:prstGeom prst="rect">
            <a:avLst/>
          </a:prstGeom>
        </p:spPr>
      </p:pic>
      <p:pic>
        <p:nvPicPr>
          <p:cNvPr id="5" name="Picture 4" descr="ancient-po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57403" y="4143353"/>
            <a:ext cx="3533572" cy="2511608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4635" y="468933"/>
            <a:ext cx="1780185" cy="17801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241" y="2572462"/>
            <a:ext cx="1152239" cy="7717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25" y="2558801"/>
            <a:ext cx="1152239" cy="77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6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8" y="6107903"/>
            <a:ext cx="12192000" cy="5820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31177" y="6144425"/>
            <a:ext cx="46164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শিখনফলগুলো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683" y="6128452"/>
            <a:ext cx="1044329" cy="58209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1949" y="6128452"/>
            <a:ext cx="93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2012" y="6118178"/>
            <a:ext cx="288310" cy="5820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1006196" y="1841763"/>
            <a:ext cx="4963742" cy="769441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6196" y="3188727"/>
            <a:ext cx="6950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.১.১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160">
            <a:off x="7155339" y="1382911"/>
            <a:ext cx="4572000" cy="277177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5" name="Frame 24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923"/>
              </a:avLst>
            </a:prstGeom>
            <a:noFill/>
            <a:ln w="571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6" name="Frame 25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473"/>
              </a:avLst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813" y="5049829"/>
            <a:ext cx="1372187" cy="9190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47" y="5040683"/>
            <a:ext cx="1372187" cy="9190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228" y="285946"/>
            <a:ext cx="1372187" cy="9190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" y="276800"/>
            <a:ext cx="1372187" cy="91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3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125 7.40741E-7 L -0.68281 7.40741E-7 " pathEditMode="relative" rAng="0" ptsTypes="AA">
                                      <p:cBhvr>
                                        <p:cTn id="11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03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85" name="Frame 84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923"/>
              </a:avLst>
            </a:prstGeom>
            <a:noFill/>
            <a:ln w="571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6" name="Frame 85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473"/>
              </a:avLst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oup 17"/>
          <p:cNvGrpSpPr/>
          <p:nvPr/>
        </p:nvGrpSpPr>
        <p:grpSpPr>
          <a:xfrm>
            <a:off x="2946400" y="482600"/>
            <a:ext cx="6197600" cy="4165600"/>
            <a:chOff x="1163782" y="294408"/>
            <a:chExt cx="10058400" cy="4721997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782" y="294408"/>
              <a:ext cx="10058400" cy="4721997"/>
            </a:xfrm>
            <a:prstGeom prst="rect">
              <a:avLst/>
            </a:prstGeom>
          </p:spPr>
        </p:pic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5989" y="3609109"/>
              <a:ext cx="65419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5553" y="3532909"/>
              <a:ext cx="65419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5989" y="1350818"/>
              <a:ext cx="65419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2716" y="1350818"/>
              <a:ext cx="65419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3903" y="3048000"/>
              <a:ext cx="65419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4425" y="1316181"/>
              <a:ext cx="65419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831" b="50000"/>
            <a:stretch/>
          </p:blipFill>
          <p:spPr bwMode="auto">
            <a:xfrm>
              <a:off x="8162004" y="407385"/>
              <a:ext cx="894810" cy="306893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Rectangle 9"/>
            <p:cNvSpPr/>
            <p:nvPr/>
          </p:nvSpPr>
          <p:spPr>
            <a:xfrm>
              <a:off x="5517138" y="4600768"/>
              <a:ext cx="1798062" cy="318655"/>
            </a:xfrm>
            <a:prstGeom prst="rect">
              <a:avLst/>
            </a:prstGeom>
            <a:solidFill>
              <a:srgbClr val="FFFFCC"/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3">
                <a:solidFill>
                  <a:schemeClr val="bg1"/>
                </a:solidFill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325045" y="342597"/>
            <a:ext cx="2556934" cy="206229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67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4267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267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 দেখতে </a:t>
            </a:r>
            <a:r>
              <a:rPr lang="bn-IN" sz="4267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267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IN" sz="4267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267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244084" y="2531201"/>
            <a:ext cx="2540000" cy="1405641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এটা পৃথিবীর </a:t>
            </a:r>
            <a:r>
              <a:rPr lang="bn-IN" sz="4267" dirty="0" smtClean="0">
                <a:latin typeface="NikoshBAN" pitchFamily="2" charset="0"/>
                <a:cs typeface="NikoshBAN" pitchFamily="2" charset="0"/>
              </a:rPr>
              <a:t>মানচিত্র।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91397" y="4713428"/>
            <a:ext cx="8599606" cy="748988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267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267" dirty="0" smtClean="0">
                <a:latin typeface="NikoshBAN" pitchFamily="2" charset="0"/>
                <a:cs typeface="NikoshBAN" pitchFamily="2" charset="0"/>
              </a:rPr>
              <a:t>বলত</a:t>
            </a:r>
            <a:r>
              <a:rPr lang="en-US" sz="4267" dirty="0" smtClean="0">
                <a:latin typeface="NikoshBAN" pitchFamily="2" charset="0"/>
                <a:cs typeface="NikoshBAN" pitchFamily="2" charset="0"/>
              </a:rPr>
              <a:t>ে </a:t>
            </a:r>
            <a:r>
              <a:rPr lang="en-US" sz="4267" dirty="0" err="1">
                <a:latin typeface="NikoshBAN" pitchFamily="2" charset="0"/>
                <a:cs typeface="NikoshBAN" pitchFamily="2" charset="0"/>
              </a:rPr>
              <a:t>পার</a:t>
            </a:r>
            <a:r>
              <a:rPr lang="bn-IN" sz="4267" dirty="0">
                <a:latin typeface="NikoshBAN" pitchFamily="2" charset="0"/>
                <a:cs typeface="NikoshBAN" pitchFamily="2" charset="0"/>
              </a:rPr>
              <a:t> পৃথিবীর উপরিভাগে কী আছে?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42614" y="5097821"/>
            <a:ext cx="7474601" cy="748988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পৃথিবীর </a:t>
            </a:r>
            <a:r>
              <a:rPr lang="bn-IN" sz="4267" dirty="0" smtClean="0">
                <a:latin typeface="NikoshBAN" pitchFamily="2" charset="0"/>
                <a:cs typeface="NikoshBAN" pitchFamily="2" charset="0"/>
              </a:rPr>
              <a:t>উপরিভাগে মাটি </a:t>
            </a:r>
            <a:r>
              <a:rPr lang="en-US" sz="4267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267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267" dirty="0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267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bn-IN" sz="4267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0400" y="4843566"/>
            <a:ext cx="10261600" cy="1446550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মানচিত্রের নীল এবং অন্যান্য রং দিয়ে চিহ্নিত অংশগুলো কী নির্দেশ করে?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10261600" y="455087"/>
            <a:ext cx="1117600" cy="1471917"/>
            <a:chOff x="228600" y="215302"/>
            <a:chExt cx="838200" cy="1103938"/>
          </a:xfrm>
        </p:grpSpPr>
        <p:pic>
          <p:nvPicPr>
            <p:cNvPr id="10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1" y="215302"/>
              <a:ext cx="604349" cy="50701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6" name="TextBox 105"/>
            <p:cNvSpPr txBox="1"/>
            <p:nvPr/>
          </p:nvSpPr>
          <p:spPr>
            <a:xfrm>
              <a:off x="228600" y="819150"/>
              <a:ext cx="838200" cy="5000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733" dirty="0">
                  <a:latin typeface="NikoshBAN" pitchFamily="2" charset="0"/>
                  <a:cs typeface="NikoshBAN" pitchFamily="2" charset="0"/>
                </a:rPr>
                <a:t>পানি </a:t>
              </a:r>
              <a:endParaRPr lang="en-US" sz="3733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251200" y="1531701"/>
            <a:ext cx="5791200" cy="2577788"/>
            <a:chOff x="2438400" y="1148775"/>
            <a:chExt cx="4343400" cy="1933341"/>
          </a:xfrm>
        </p:grpSpPr>
        <p:sp>
          <p:nvSpPr>
            <p:cNvPr id="118" name="TextBox 117"/>
            <p:cNvSpPr txBox="1"/>
            <p:nvPr/>
          </p:nvSpPr>
          <p:spPr>
            <a:xfrm>
              <a:off x="5943600" y="1301175"/>
              <a:ext cx="83820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267" dirty="0">
                  <a:solidFill>
                    <a:srgbClr val="1305C9"/>
                  </a:solidFill>
                  <a:latin typeface="NikoshBAN" pitchFamily="2" charset="0"/>
                  <a:cs typeface="NikoshBAN" pitchFamily="2" charset="0"/>
                </a:rPr>
                <a:t>পানি</a:t>
              </a:r>
              <a:r>
                <a:rPr lang="bn-IN" sz="4267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267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029200" y="1885950"/>
              <a:ext cx="83820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267" dirty="0">
                  <a:solidFill>
                    <a:srgbClr val="1305C9"/>
                  </a:solidFill>
                  <a:latin typeface="NikoshBAN" pitchFamily="2" charset="0"/>
                  <a:cs typeface="NikoshBAN" pitchFamily="2" charset="0"/>
                </a:rPr>
                <a:t>পানি </a:t>
              </a:r>
              <a:endParaRPr lang="en-US" sz="4267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505200" y="1148775"/>
              <a:ext cx="83820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267" dirty="0">
                  <a:solidFill>
                    <a:srgbClr val="1305C9"/>
                  </a:solidFill>
                  <a:latin typeface="NikoshBAN" pitchFamily="2" charset="0"/>
                  <a:cs typeface="NikoshBAN" pitchFamily="2" charset="0"/>
                </a:rPr>
                <a:t>পানি </a:t>
              </a:r>
              <a:endParaRPr lang="en-US" sz="4267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886200" y="2520375"/>
              <a:ext cx="83820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267" dirty="0">
                  <a:solidFill>
                    <a:srgbClr val="1305C9"/>
                  </a:solidFill>
                  <a:latin typeface="NikoshBAN" pitchFamily="2" charset="0"/>
                  <a:cs typeface="NikoshBAN" pitchFamily="2" charset="0"/>
                </a:rPr>
                <a:t>পানি</a:t>
              </a:r>
              <a:r>
                <a:rPr lang="bn-IN" sz="4267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267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438400" y="1910775"/>
              <a:ext cx="83820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267" dirty="0">
                  <a:solidFill>
                    <a:srgbClr val="1305C9"/>
                  </a:solidFill>
                  <a:latin typeface="NikoshBAN" pitchFamily="2" charset="0"/>
                  <a:cs typeface="NikoshBAN" pitchFamily="2" charset="0"/>
                </a:rPr>
                <a:t>পানি </a:t>
              </a:r>
              <a:endParaRPr lang="en-US" sz="4267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8137560" y="5719055"/>
            <a:ext cx="4572000" cy="748988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এসো দেখে নেই।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962400" y="1004173"/>
            <a:ext cx="1320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33" dirty="0">
                <a:latin typeface="NikoshBAN" pitchFamily="2" charset="0"/>
                <a:cs typeface="NikoshBAN" pitchFamily="2" charset="0"/>
              </a:rPr>
              <a:t>মাটি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368800" y="2413000"/>
            <a:ext cx="1320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33" dirty="0">
                <a:latin typeface="NikoshBAN" pitchFamily="2" charset="0"/>
                <a:cs typeface="NikoshBAN" pitchFamily="2" charset="0"/>
              </a:rPr>
              <a:t>মাটি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689600" y="1905000"/>
            <a:ext cx="1320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33" dirty="0">
                <a:latin typeface="NikoshBAN" pitchFamily="2" charset="0"/>
                <a:cs typeface="NikoshBAN" pitchFamily="2" charset="0"/>
              </a:rPr>
              <a:t>মাটি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705600" y="1023700"/>
            <a:ext cx="1320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33" dirty="0">
                <a:latin typeface="NikoshBAN" pitchFamily="2" charset="0"/>
                <a:cs typeface="NikoshBAN" pitchFamily="2" charset="0"/>
              </a:rPr>
              <a:t>মাটি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839431" y="4789538"/>
            <a:ext cx="8599606" cy="748988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267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267" dirty="0" smtClean="0">
                <a:latin typeface="NikoshBAN" pitchFamily="2" charset="0"/>
                <a:cs typeface="NikoshBAN" pitchFamily="2" charset="0"/>
              </a:rPr>
              <a:t>বলত</a:t>
            </a:r>
            <a:r>
              <a:rPr lang="en-US" sz="4267" dirty="0" smtClean="0">
                <a:latin typeface="NikoshBAN" pitchFamily="2" charset="0"/>
                <a:cs typeface="NikoshBAN" pitchFamily="2" charset="0"/>
              </a:rPr>
              <a:t>ে </a:t>
            </a:r>
            <a:r>
              <a:rPr lang="en-US" sz="4267" dirty="0" err="1">
                <a:latin typeface="NikoshBAN" pitchFamily="2" charset="0"/>
                <a:cs typeface="NikoshBAN" pitchFamily="2" charset="0"/>
              </a:rPr>
              <a:t>পার</a:t>
            </a:r>
            <a:r>
              <a:rPr lang="bn-IN" sz="4267" dirty="0">
                <a:latin typeface="NikoshBAN" pitchFamily="2" charset="0"/>
                <a:cs typeface="NikoshBAN" pitchFamily="2" charset="0"/>
              </a:rPr>
              <a:t> পৃথিবীর উপরিভাগে কী আছে?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066800" y="4847785"/>
            <a:ext cx="9855200" cy="748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67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267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উপরিভাগের</a:t>
            </a:r>
            <a:r>
              <a:rPr lang="en-US" sz="4267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267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4267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267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267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ভাগই</a:t>
            </a:r>
            <a:r>
              <a:rPr lang="en-US" sz="4267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পানি।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1960894" y="5645213"/>
            <a:ext cx="7112000" cy="748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267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267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4267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267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267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267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4267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867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184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39" grpId="0"/>
      <p:bldP spid="39" grpId="1"/>
      <p:bldP spid="40" grpId="0"/>
      <p:bldP spid="40" grpId="1"/>
      <p:bldP spid="41" grpId="0"/>
      <p:bldP spid="41" grpId="1"/>
      <p:bldP spid="123" grpId="0"/>
      <p:bldP spid="123" grpId="1"/>
      <p:bldP spid="124" grpId="0"/>
      <p:bldP spid="125" grpId="0"/>
      <p:bldP spid="126" grpId="0"/>
      <p:bldP spid="127" grpId="0"/>
      <p:bldP spid="128" grpId="0"/>
      <p:bldP spid="128" grpId="1"/>
      <p:bldP spid="129" grpId="0"/>
      <p:bldP spid="1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923"/>
              </a:avLst>
            </a:prstGeom>
            <a:noFill/>
            <a:ln w="571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473"/>
              </a:avLst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ln>
              <a:solidFill>
                <a:srgbClr val="00B05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63022" y="288587"/>
            <a:ext cx="5801814" cy="748988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267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267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267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267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267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267" dirty="0" err="1" smtClean="0">
                <a:latin typeface="NikoshBAN" pitchFamily="2" charset="0"/>
                <a:cs typeface="NikoshBAN" pitchFamily="2" charset="0"/>
              </a:rPr>
              <a:t>চ্ছ</a:t>
            </a:r>
            <a:r>
              <a:rPr lang="bn-IN" sz="4267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1039" y="5486927"/>
            <a:ext cx="10058400" cy="1077218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আমরা পানি পান করি। বেঁচে থাকার জন্য প্রাণী ও উদ্ভিদের পানির প্রয়োজন। পানি পান করা মানুষের জন্য অত্যন্ত গুরুত্বপূর্ণ। এক কথায়, পানির অপর নাম জীবন।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82320" y="1146757"/>
            <a:ext cx="9455837" cy="4160071"/>
            <a:chOff x="247721" y="1450867"/>
            <a:chExt cx="9455837" cy="41600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092" y="3595068"/>
              <a:ext cx="3499529" cy="201587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9852" y="1830251"/>
              <a:ext cx="2823706" cy="352963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343" y="1450867"/>
              <a:ext cx="2603788" cy="201587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770" y="3595068"/>
              <a:ext cx="2708360" cy="201586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721" y="1450867"/>
              <a:ext cx="3532900" cy="1988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377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923"/>
              </a:avLst>
            </a:prstGeom>
            <a:noFill/>
            <a:ln w="571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1473"/>
              </a:avLst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ln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4800" y="279401"/>
            <a:ext cx="5486400" cy="748988"/>
          </a:xfrm>
          <a:prstGeom prst="rect">
            <a:avLst/>
          </a:prstGeom>
          <a:noFill/>
          <a:ln>
            <a:noFill/>
            <a:prstDash val="sysDot"/>
          </a:ln>
          <a:effectLst/>
        </p:spPr>
        <p:txBody>
          <a:bodyPr wrap="square" rtlCol="0">
            <a:spAutoFit/>
          </a:bodyPr>
          <a:lstStyle/>
          <a:p>
            <a:r>
              <a:rPr lang="bn-IN" sz="4267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 যেখান থেকে পানি পাইঃ </a:t>
            </a:r>
            <a:endParaRPr lang="en-US" sz="4267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6800" y="5569106"/>
            <a:ext cx="6908800" cy="748988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ছবিতে কী কী দেখতে পাচ্ছ?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604232" y="1685246"/>
            <a:ext cx="1930400" cy="711200"/>
            <a:chOff x="6705600" y="1276350"/>
            <a:chExt cx="1524000" cy="533400"/>
          </a:xfrm>
        </p:grpSpPr>
        <p:sp>
          <p:nvSpPr>
            <p:cNvPr id="15" name="TextBox 14"/>
            <p:cNvSpPr txBox="1"/>
            <p:nvPr/>
          </p:nvSpPr>
          <p:spPr>
            <a:xfrm>
              <a:off x="6781800" y="1276350"/>
              <a:ext cx="1447800" cy="500090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733" dirty="0">
                  <a:latin typeface="NikoshBAN" pitchFamily="2" charset="0"/>
                  <a:cs typeface="NikoshBAN" pitchFamily="2" charset="0"/>
                </a:rPr>
                <a:t>নদী</a:t>
              </a:r>
              <a:endParaRPr lang="en-US" sz="3733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Pentagon 21"/>
            <p:cNvSpPr/>
            <p:nvPr/>
          </p:nvSpPr>
          <p:spPr>
            <a:xfrm flipH="1">
              <a:off x="6705600" y="1276350"/>
              <a:ext cx="1524000" cy="533400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580728" y="4020277"/>
            <a:ext cx="2032000" cy="711200"/>
            <a:chOff x="6781800" y="2647950"/>
            <a:chExt cx="1524000" cy="533400"/>
          </a:xfrm>
        </p:grpSpPr>
        <p:sp>
          <p:nvSpPr>
            <p:cNvPr id="16" name="TextBox 15"/>
            <p:cNvSpPr txBox="1"/>
            <p:nvPr/>
          </p:nvSpPr>
          <p:spPr>
            <a:xfrm>
              <a:off x="6781800" y="2647950"/>
              <a:ext cx="1524000" cy="500090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733" dirty="0">
                  <a:latin typeface="NikoshBAN" pitchFamily="2" charset="0"/>
                  <a:cs typeface="NikoshBAN" pitchFamily="2" charset="0"/>
                </a:rPr>
                <a:t>নলকূপ</a:t>
              </a:r>
              <a:endParaRPr lang="en-US" sz="3733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Pentagon 23"/>
            <p:cNvSpPr/>
            <p:nvPr/>
          </p:nvSpPr>
          <p:spPr>
            <a:xfrm flipH="1">
              <a:off x="6858000" y="2647950"/>
              <a:ext cx="1295400" cy="533400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1200" y="1600200"/>
            <a:ext cx="1727200" cy="711200"/>
            <a:chOff x="533400" y="1200150"/>
            <a:chExt cx="1295400" cy="533400"/>
          </a:xfrm>
        </p:grpSpPr>
        <p:sp>
          <p:nvSpPr>
            <p:cNvPr id="14" name="TextBox 13"/>
            <p:cNvSpPr txBox="1"/>
            <p:nvPr/>
          </p:nvSpPr>
          <p:spPr>
            <a:xfrm>
              <a:off x="533400" y="1200150"/>
              <a:ext cx="1295400" cy="500090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733" dirty="0">
                  <a:latin typeface="NikoshBAN" pitchFamily="2" charset="0"/>
                  <a:cs typeface="NikoshBAN" pitchFamily="2" charset="0"/>
                </a:rPr>
                <a:t>বৃষ্টি</a:t>
              </a:r>
              <a:endParaRPr lang="en-US" sz="3733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Pentagon 26"/>
            <p:cNvSpPr/>
            <p:nvPr/>
          </p:nvSpPr>
          <p:spPr>
            <a:xfrm>
              <a:off x="533400" y="1200150"/>
              <a:ext cx="1295400" cy="533400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9600" y="3838652"/>
            <a:ext cx="1727200" cy="711201"/>
            <a:chOff x="533400" y="2571749"/>
            <a:chExt cx="1295400" cy="533401"/>
          </a:xfrm>
        </p:grpSpPr>
        <p:sp>
          <p:nvSpPr>
            <p:cNvPr id="17" name="TextBox 16"/>
            <p:cNvSpPr txBox="1"/>
            <p:nvPr/>
          </p:nvSpPr>
          <p:spPr>
            <a:xfrm>
              <a:off x="533400" y="2571749"/>
              <a:ext cx="1295400" cy="500090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733" dirty="0">
                  <a:latin typeface="NikoshBAN" pitchFamily="2" charset="0"/>
                  <a:cs typeface="NikoshBAN" pitchFamily="2" charset="0"/>
                </a:rPr>
                <a:t> পুকুর</a:t>
              </a:r>
              <a:endParaRPr lang="en-US" sz="3733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Pentagon 27"/>
            <p:cNvSpPr/>
            <p:nvPr/>
          </p:nvSpPr>
          <p:spPr>
            <a:xfrm>
              <a:off x="533400" y="2571750"/>
              <a:ext cx="1295400" cy="533400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370997" y="5622241"/>
            <a:ext cx="5246806" cy="748988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এগুলো থেকে আমরা কী পাই?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84880" y="5622241"/>
            <a:ext cx="2444388" cy="748988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 পাই</a:t>
            </a:r>
            <a:endParaRPr lang="en-US" sz="4267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37311" y="5577743"/>
            <a:ext cx="5246806" cy="748988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4267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267" dirty="0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267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bn-IN" sz="4267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267" dirty="0"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4267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4267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70997" y="5692726"/>
            <a:ext cx="5246806" cy="748988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4267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267" dirty="0">
                <a:latin typeface="NikoshBAN" pitchFamily="2" charset="0"/>
                <a:cs typeface="NikoshBAN" pitchFamily="2" charset="0"/>
              </a:rPr>
              <a:t>গুলোকে </a:t>
            </a:r>
            <a:r>
              <a:rPr lang="bn-IN" sz="4267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পানির উৎস </a:t>
            </a:r>
            <a:r>
              <a:rPr lang="bn-IN" sz="4267" dirty="0">
                <a:latin typeface="NikoshBAN" pitchFamily="2" charset="0"/>
                <a:cs typeface="NikoshBAN" pitchFamily="2" charset="0"/>
              </a:rPr>
              <a:t>বলে।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433320" y="903341"/>
            <a:ext cx="7327406" cy="4744887"/>
            <a:chOff x="2433320" y="903341"/>
            <a:chExt cx="7327406" cy="474488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3320" y="903341"/>
              <a:ext cx="3419631" cy="235928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882" y="903786"/>
              <a:ext cx="3432844" cy="2405694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3320" y="3321727"/>
              <a:ext cx="3419631" cy="230626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4422" y="3355421"/>
              <a:ext cx="3267578" cy="22928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641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33" grpId="0"/>
      <p:bldP spid="33" grpId="1"/>
      <p:bldP spid="34" grpId="0"/>
      <p:bldP spid="34" grpId="1"/>
      <p:bldP spid="35" grpId="0"/>
      <p:bldP spid="35" grpId="1"/>
      <p:bldP spid="37" grpId="0"/>
      <p:bldP spid="3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615</Words>
  <Application>Microsoft Office PowerPoint</Application>
  <PresentationFormat>Widescreen</PresentationFormat>
  <Paragraphs>130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 Asadul Islam</dc:creator>
  <cp:lastModifiedBy>AHM Asadul Islam</cp:lastModifiedBy>
  <cp:revision>11</cp:revision>
  <dcterms:created xsi:type="dcterms:W3CDTF">2021-03-30T16:39:34Z</dcterms:created>
  <dcterms:modified xsi:type="dcterms:W3CDTF">2021-12-03T14:46:34Z</dcterms:modified>
</cp:coreProperties>
</file>