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7" r:id="rId7"/>
    <p:sldId id="268" r:id="rId8"/>
    <p:sldId id="288" r:id="rId9"/>
    <p:sldId id="280" r:id="rId10"/>
    <p:sldId id="281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36344-A93E-4159-A150-59E334D1FA4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007DB-22C6-4349-99C5-14B69AD822A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জলপথ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21A8E-3F0F-4258-A99A-B541D1AF37FF}" type="parTrans" cxnId="{01511E2D-5928-4A44-9B35-04578C76A896}">
      <dgm:prSet/>
      <dgm:spPr/>
      <dgm:t>
        <a:bodyPr/>
        <a:lstStyle/>
        <a:p>
          <a:endParaRPr lang="en-US"/>
        </a:p>
      </dgm:t>
    </dgm:pt>
    <dgm:pt modelId="{C7E4E5BC-DDAD-4782-9173-51BD22EFC467}" type="sibTrans" cxnId="{01511E2D-5928-4A44-9B35-04578C76A896}">
      <dgm:prSet/>
      <dgm:spPr/>
      <dgm:t>
        <a:bodyPr/>
        <a:lstStyle/>
        <a:p>
          <a:endParaRPr lang="en-US"/>
        </a:p>
      </dgm:t>
    </dgm:pt>
    <dgm:pt modelId="{1362F838-3A0E-4280-85C4-9C52EE26EE9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নৌপথ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518D1A-096C-4E0A-90E1-3562D7A77C77}" type="parTrans" cxnId="{069F62CC-CEE4-46E1-87CA-4A62BC8DC6F3}">
      <dgm:prSet/>
      <dgm:spPr/>
      <dgm:t>
        <a:bodyPr/>
        <a:lstStyle/>
        <a:p>
          <a:endParaRPr lang="en-US"/>
        </a:p>
      </dgm:t>
    </dgm:pt>
    <dgm:pt modelId="{AB70B5FE-D0E9-4ECA-BDE4-2F38B7933124}" type="sibTrans" cxnId="{069F62CC-CEE4-46E1-87CA-4A62BC8DC6F3}">
      <dgm:prSet/>
      <dgm:spPr/>
      <dgm:t>
        <a:bodyPr/>
        <a:lstStyle/>
        <a:p>
          <a:endParaRPr lang="en-US"/>
        </a:p>
      </dgm:t>
    </dgm:pt>
    <dgm:pt modelId="{3BFAC212-D99C-4B57-B6DE-C2FCBF20479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সমুদ্রপথ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D846E0-B675-4ACE-A895-F20319BFC3E3}" type="parTrans" cxnId="{311272A7-4537-4C7E-9610-752E9F73FB14}">
      <dgm:prSet/>
      <dgm:spPr/>
      <dgm:t>
        <a:bodyPr/>
        <a:lstStyle/>
        <a:p>
          <a:endParaRPr lang="en-US"/>
        </a:p>
      </dgm:t>
    </dgm:pt>
    <dgm:pt modelId="{6E3BC889-730D-4B2A-B8C9-7B3D391C7DD7}" type="sibTrans" cxnId="{311272A7-4537-4C7E-9610-752E9F73FB14}">
      <dgm:prSet/>
      <dgm:spPr/>
      <dgm:t>
        <a:bodyPr/>
        <a:lstStyle/>
        <a:p>
          <a:endParaRPr lang="en-US"/>
        </a:p>
      </dgm:t>
    </dgm:pt>
    <dgm:pt modelId="{077D7D09-71C1-4EFD-9505-C6D81DEEFAA8}" type="pres">
      <dgm:prSet presAssocID="{B7936344-A93E-4159-A150-59E334D1FA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229CF4-C258-46F5-A1E7-6D9C9D22C4F0}" type="pres">
      <dgm:prSet presAssocID="{829007DB-22C6-4349-99C5-14B69AD822AD}" presName="hierRoot1" presStyleCnt="0">
        <dgm:presLayoutVars>
          <dgm:hierBranch val="init"/>
        </dgm:presLayoutVars>
      </dgm:prSet>
      <dgm:spPr/>
    </dgm:pt>
    <dgm:pt modelId="{888A107A-0720-4184-97EE-9F5E7F0E1904}" type="pres">
      <dgm:prSet presAssocID="{829007DB-22C6-4349-99C5-14B69AD822AD}" presName="rootComposite1" presStyleCnt="0"/>
      <dgm:spPr/>
    </dgm:pt>
    <dgm:pt modelId="{42CC10E3-0FC5-4835-9473-8E3E1174D4E6}" type="pres">
      <dgm:prSet presAssocID="{829007DB-22C6-4349-99C5-14B69AD822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ABBE94-4B2E-4896-AFD0-8D693E5CFD25}" type="pres">
      <dgm:prSet presAssocID="{829007DB-22C6-4349-99C5-14B69AD822A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983CB3-AB06-40BB-9AC2-2D5B15FA4D90}" type="pres">
      <dgm:prSet presAssocID="{829007DB-22C6-4349-99C5-14B69AD822AD}" presName="hierChild2" presStyleCnt="0"/>
      <dgm:spPr/>
    </dgm:pt>
    <dgm:pt modelId="{E3BE124B-5AD2-4A9D-BF0A-931FCAD77E06}" type="pres">
      <dgm:prSet presAssocID="{06518D1A-096C-4E0A-90E1-3562D7A77C7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6158EFF-AA6D-4011-B061-68234AA8B070}" type="pres">
      <dgm:prSet presAssocID="{1362F838-3A0E-4280-85C4-9C52EE26EE9D}" presName="hierRoot2" presStyleCnt="0">
        <dgm:presLayoutVars>
          <dgm:hierBranch val="init"/>
        </dgm:presLayoutVars>
      </dgm:prSet>
      <dgm:spPr/>
    </dgm:pt>
    <dgm:pt modelId="{645B6A8D-9098-4746-B0F0-4FB903D9CD96}" type="pres">
      <dgm:prSet presAssocID="{1362F838-3A0E-4280-85C4-9C52EE26EE9D}" presName="rootComposite" presStyleCnt="0"/>
      <dgm:spPr/>
    </dgm:pt>
    <dgm:pt modelId="{18C651C9-8F97-4605-979E-2249F61AD121}" type="pres">
      <dgm:prSet presAssocID="{1362F838-3A0E-4280-85C4-9C52EE26EE9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A96C68-EDC3-4214-8602-B1A651975641}" type="pres">
      <dgm:prSet presAssocID="{1362F838-3A0E-4280-85C4-9C52EE26EE9D}" presName="rootConnector" presStyleLbl="node2" presStyleIdx="0" presStyleCnt="2"/>
      <dgm:spPr/>
      <dgm:t>
        <a:bodyPr/>
        <a:lstStyle/>
        <a:p>
          <a:endParaRPr lang="en-US"/>
        </a:p>
      </dgm:t>
    </dgm:pt>
    <dgm:pt modelId="{7AEDFCB0-E66A-4EDA-A0C1-8F3B125B96A0}" type="pres">
      <dgm:prSet presAssocID="{1362F838-3A0E-4280-85C4-9C52EE26EE9D}" presName="hierChild4" presStyleCnt="0"/>
      <dgm:spPr/>
    </dgm:pt>
    <dgm:pt modelId="{B5C01753-EB48-4E7A-9213-CCAD044AA836}" type="pres">
      <dgm:prSet presAssocID="{1362F838-3A0E-4280-85C4-9C52EE26EE9D}" presName="hierChild5" presStyleCnt="0"/>
      <dgm:spPr/>
    </dgm:pt>
    <dgm:pt modelId="{B82407E0-701F-441E-BD87-E7E8C8003E0C}" type="pres">
      <dgm:prSet presAssocID="{43D846E0-B675-4ACE-A895-F20319BFC3E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718F8EF-B58F-40BC-B19C-7B85A7860B17}" type="pres">
      <dgm:prSet presAssocID="{3BFAC212-D99C-4B57-B6DE-C2FCBF20479E}" presName="hierRoot2" presStyleCnt="0">
        <dgm:presLayoutVars>
          <dgm:hierBranch val="init"/>
        </dgm:presLayoutVars>
      </dgm:prSet>
      <dgm:spPr/>
    </dgm:pt>
    <dgm:pt modelId="{B47BEBB6-AAF1-499B-91AE-0EFE39B2089F}" type="pres">
      <dgm:prSet presAssocID="{3BFAC212-D99C-4B57-B6DE-C2FCBF20479E}" presName="rootComposite" presStyleCnt="0"/>
      <dgm:spPr/>
    </dgm:pt>
    <dgm:pt modelId="{DED4E48A-2EF1-46F1-A1AB-7436259C2DB3}" type="pres">
      <dgm:prSet presAssocID="{3BFAC212-D99C-4B57-B6DE-C2FCBF20479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BAE86F-5C17-40DD-A196-F5DC86CE7B6E}" type="pres">
      <dgm:prSet presAssocID="{3BFAC212-D99C-4B57-B6DE-C2FCBF20479E}" presName="rootConnector" presStyleLbl="node2" presStyleIdx="1" presStyleCnt="2"/>
      <dgm:spPr/>
      <dgm:t>
        <a:bodyPr/>
        <a:lstStyle/>
        <a:p>
          <a:endParaRPr lang="en-US"/>
        </a:p>
      </dgm:t>
    </dgm:pt>
    <dgm:pt modelId="{5E0C33D8-2688-4974-A25A-393ABC93EFBD}" type="pres">
      <dgm:prSet presAssocID="{3BFAC212-D99C-4B57-B6DE-C2FCBF20479E}" presName="hierChild4" presStyleCnt="0"/>
      <dgm:spPr/>
    </dgm:pt>
    <dgm:pt modelId="{47F726F5-A875-4F8E-82D9-1BC21E467483}" type="pres">
      <dgm:prSet presAssocID="{3BFAC212-D99C-4B57-B6DE-C2FCBF20479E}" presName="hierChild5" presStyleCnt="0"/>
      <dgm:spPr/>
    </dgm:pt>
    <dgm:pt modelId="{93FEA7B0-7A70-432A-8B4C-360626723694}" type="pres">
      <dgm:prSet presAssocID="{829007DB-22C6-4349-99C5-14B69AD822AD}" presName="hierChild3" presStyleCnt="0"/>
      <dgm:spPr/>
    </dgm:pt>
  </dgm:ptLst>
  <dgm:cxnLst>
    <dgm:cxn modelId="{0DBDBC9D-7BE2-4C1E-B83B-E86C583ABA6A}" type="presOf" srcId="{43D846E0-B675-4ACE-A895-F20319BFC3E3}" destId="{B82407E0-701F-441E-BD87-E7E8C8003E0C}" srcOrd="0" destOrd="0" presId="urn:microsoft.com/office/officeart/2005/8/layout/orgChart1"/>
    <dgm:cxn modelId="{3A659A8E-FFF7-4E01-845E-8BCD3C4813F6}" type="presOf" srcId="{1362F838-3A0E-4280-85C4-9C52EE26EE9D}" destId="{E7A96C68-EDC3-4214-8602-B1A651975641}" srcOrd="1" destOrd="0" presId="urn:microsoft.com/office/officeart/2005/8/layout/orgChart1"/>
    <dgm:cxn modelId="{A29E66E6-4133-4A6B-8926-802CF2E9D4A1}" type="presOf" srcId="{3BFAC212-D99C-4B57-B6DE-C2FCBF20479E}" destId="{27BAE86F-5C17-40DD-A196-F5DC86CE7B6E}" srcOrd="1" destOrd="0" presId="urn:microsoft.com/office/officeart/2005/8/layout/orgChart1"/>
    <dgm:cxn modelId="{311272A7-4537-4C7E-9610-752E9F73FB14}" srcId="{829007DB-22C6-4349-99C5-14B69AD822AD}" destId="{3BFAC212-D99C-4B57-B6DE-C2FCBF20479E}" srcOrd="1" destOrd="0" parTransId="{43D846E0-B675-4ACE-A895-F20319BFC3E3}" sibTransId="{6E3BC889-730D-4B2A-B8C9-7B3D391C7DD7}"/>
    <dgm:cxn modelId="{BE066599-26EC-4DB9-A8AA-F8EE749CFCB2}" type="presOf" srcId="{06518D1A-096C-4E0A-90E1-3562D7A77C77}" destId="{E3BE124B-5AD2-4A9D-BF0A-931FCAD77E06}" srcOrd="0" destOrd="0" presId="urn:microsoft.com/office/officeart/2005/8/layout/orgChart1"/>
    <dgm:cxn modelId="{069F62CC-CEE4-46E1-87CA-4A62BC8DC6F3}" srcId="{829007DB-22C6-4349-99C5-14B69AD822AD}" destId="{1362F838-3A0E-4280-85C4-9C52EE26EE9D}" srcOrd="0" destOrd="0" parTransId="{06518D1A-096C-4E0A-90E1-3562D7A77C77}" sibTransId="{AB70B5FE-D0E9-4ECA-BDE4-2F38B7933124}"/>
    <dgm:cxn modelId="{EE74E462-EB28-4A30-8843-1B4016FBD1C9}" type="presOf" srcId="{1362F838-3A0E-4280-85C4-9C52EE26EE9D}" destId="{18C651C9-8F97-4605-979E-2249F61AD121}" srcOrd="0" destOrd="0" presId="urn:microsoft.com/office/officeart/2005/8/layout/orgChart1"/>
    <dgm:cxn modelId="{01511E2D-5928-4A44-9B35-04578C76A896}" srcId="{B7936344-A93E-4159-A150-59E334D1FA4D}" destId="{829007DB-22C6-4349-99C5-14B69AD822AD}" srcOrd="0" destOrd="0" parTransId="{A8C21A8E-3F0F-4258-A99A-B541D1AF37FF}" sibTransId="{C7E4E5BC-DDAD-4782-9173-51BD22EFC467}"/>
    <dgm:cxn modelId="{883F8B28-20A7-49B6-8299-C6397ED2CCD4}" type="presOf" srcId="{B7936344-A93E-4159-A150-59E334D1FA4D}" destId="{077D7D09-71C1-4EFD-9505-C6D81DEEFAA8}" srcOrd="0" destOrd="0" presId="urn:microsoft.com/office/officeart/2005/8/layout/orgChart1"/>
    <dgm:cxn modelId="{DF49D525-9E4D-45DA-BCB7-1DC8954F529D}" type="presOf" srcId="{829007DB-22C6-4349-99C5-14B69AD822AD}" destId="{D3ABBE94-4B2E-4896-AFD0-8D693E5CFD25}" srcOrd="1" destOrd="0" presId="urn:microsoft.com/office/officeart/2005/8/layout/orgChart1"/>
    <dgm:cxn modelId="{E7C4D09D-FC22-4EBF-8FBC-28AFF8F34F0E}" type="presOf" srcId="{3BFAC212-D99C-4B57-B6DE-C2FCBF20479E}" destId="{DED4E48A-2EF1-46F1-A1AB-7436259C2DB3}" srcOrd="0" destOrd="0" presId="urn:microsoft.com/office/officeart/2005/8/layout/orgChart1"/>
    <dgm:cxn modelId="{9ADC1E9D-B5DC-496D-BECF-66BD0939BF45}" type="presOf" srcId="{829007DB-22C6-4349-99C5-14B69AD822AD}" destId="{42CC10E3-0FC5-4835-9473-8E3E1174D4E6}" srcOrd="0" destOrd="0" presId="urn:microsoft.com/office/officeart/2005/8/layout/orgChart1"/>
    <dgm:cxn modelId="{8E342893-A189-451F-9121-CF154C6B7362}" type="presParOf" srcId="{077D7D09-71C1-4EFD-9505-C6D81DEEFAA8}" destId="{58229CF4-C258-46F5-A1E7-6D9C9D22C4F0}" srcOrd="0" destOrd="0" presId="urn:microsoft.com/office/officeart/2005/8/layout/orgChart1"/>
    <dgm:cxn modelId="{2F391CDF-56D6-461C-947D-2F073C5E2DAB}" type="presParOf" srcId="{58229CF4-C258-46F5-A1E7-6D9C9D22C4F0}" destId="{888A107A-0720-4184-97EE-9F5E7F0E1904}" srcOrd="0" destOrd="0" presId="urn:microsoft.com/office/officeart/2005/8/layout/orgChart1"/>
    <dgm:cxn modelId="{1EC90AB7-B750-4B23-95AB-BF13CF8242F6}" type="presParOf" srcId="{888A107A-0720-4184-97EE-9F5E7F0E1904}" destId="{42CC10E3-0FC5-4835-9473-8E3E1174D4E6}" srcOrd="0" destOrd="0" presId="urn:microsoft.com/office/officeart/2005/8/layout/orgChart1"/>
    <dgm:cxn modelId="{8676EADA-AA0B-4B2D-848C-FB8D1B46B8AA}" type="presParOf" srcId="{888A107A-0720-4184-97EE-9F5E7F0E1904}" destId="{D3ABBE94-4B2E-4896-AFD0-8D693E5CFD25}" srcOrd="1" destOrd="0" presId="urn:microsoft.com/office/officeart/2005/8/layout/orgChart1"/>
    <dgm:cxn modelId="{A4043C75-2503-4871-95F4-7D4B200C04A4}" type="presParOf" srcId="{58229CF4-C258-46F5-A1E7-6D9C9D22C4F0}" destId="{FC983CB3-AB06-40BB-9AC2-2D5B15FA4D90}" srcOrd="1" destOrd="0" presId="urn:microsoft.com/office/officeart/2005/8/layout/orgChart1"/>
    <dgm:cxn modelId="{3AAFA88A-1ACE-4936-A7CC-8287308E5CB1}" type="presParOf" srcId="{FC983CB3-AB06-40BB-9AC2-2D5B15FA4D90}" destId="{E3BE124B-5AD2-4A9D-BF0A-931FCAD77E06}" srcOrd="0" destOrd="0" presId="urn:microsoft.com/office/officeart/2005/8/layout/orgChart1"/>
    <dgm:cxn modelId="{DD055D8A-C298-41CD-8716-1D949154094C}" type="presParOf" srcId="{FC983CB3-AB06-40BB-9AC2-2D5B15FA4D90}" destId="{F6158EFF-AA6D-4011-B061-68234AA8B070}" srcOrd="1" destOrd="0" presId="urn:microsoft.com/office/officeart/2005/8/layout/orgChart1"/>
    <dgm:cxn modelId="{F723FFDF-0E22-48BD-B0BF-B751CE621287}" type="presParOf" srcId="{F6158EFF-AA6D-4011-B061-68234AA8B070}" destId="{645B6A8D-9098-4746-B0F0-4FB903D9CD96}" srcOrd="0" destOrd="0" presId="urn:microsoft.com/office/officeart/2005/8/layout/orgChart1"/>
    <dgm:cxn modelId="{BB3E4BBC-6CB2-47C8-A449-A23AB04D7CC5}" type="presParOf" srcId="{645B6A8D-9098-4746-B0F0-4FB903D9CD96}" destId="{18C651C9-8F97-4605-979E-2249F61AD121}" srcOrd="0" destOrd="0" presId="urn:microsoft.com/office/officeart/2005/8/layout/orgChart1"/>
    <dgm:cxn modelId="{A6573894-DA67-4AE7-963E-292F5F9EEBC7}" type="presParOf" srcId="{645B6A8D-9098-4746-B0F0-4FB903D9CD96}" destId="{E7A96C68-EDC3-4214-8602-B1A651975641}" srcOrd="1" destOrd="0" presId="urn:microsoft.com/office/officeart/2005/8/layout/orgChart1"/>
    <dgm:cxn modelId="{76730223-B12C-47A9-8A9F-01FAC8357AF2}" type="presParOf" srcId="{F6158EFF-AA6D-4011-B061-68234AA8B070}" destId="{7AEDFCB0-E66A-4EDA-A0C1-8F3B125B96A0}" srcOrd="1" destOrd="0" presId="urn:microsoft.com/office/officeart/2005/8/layout/orgChart1"/>
    <dgm:cxn modelId="{99E3382B-4DA5-447E-8164-83D45F44D7BB}" type="presParOf" srcId="{F6158EFF-AA6D-4011-B061-68234AA8B070}" destId="{B5C01753-EB48-4E7A-9213-CCAD044AA836}" srcOrd="2" destOrd="0" presId="urn:microsoft.com/office/officeart/2005/8/layout/orgChart1"/>
    <dgm:cxn modelId="{326D7B77-4E4B-400B-AFC2-C82B27F050A7}" type="presParOf" srcId="{FC983CB3-AB06-40BB-9AC2-2D5B15FA4D90}" destId="{B82407E0-701F-441E-BD87-E7E8C8003E0C}" srcOrd="2" destOrd="0" presId="urn:microsoft.com/office/officeart/2005/8/layout/orgChart1"/>
    <dgm:cxn modelId="{5BD3BFBD-01B3-4AC4-BAB2-6FD1B2AA966F}" type="presParOf" srcId="{FC983CB3-AB06-40BB-9AC2-2D5B15FA4D90}" destId="{2718F8EF-B58F-40BC-B19C-7B85A7860B17}" srcOrd="3" destOrd="0" presId="urn:microsoft.com/office/officeart/2005/8/layout/orgChart1"/>
    <dgm:cxn modelId="{F54C24D2-1BBA-4149-8A15-36CE981C0E35}" type="presParOf" srcId="{2718F8EF-B58F-40BC-B19C-7B85A7860B17}" destId="{B47BEBB6-AAF1-499B-91AE-0EFE39B2089F}" srcOrd="0" destOrd="0" presId="urn:microsoft.com/office/officeart/2005/8/layout/orgChart1"/>
    <dgm:cxn modelId="{9031A39C-2B8D-4A14-B9D6-E0C4BFE19DBA}" type="presParOf" srcId="{B47BEBB6-AAF1-499B-91AE-0EFE39B2089F}" destId="{DED4E48A-2EF1-46F1-A1AB-7436259C2DB3}" srcOrd="0" destOrd="0" presId="urn:microsoft.com/office/officeart/2005/8/layout/orgChart1"/>
    <dgm:cxn modelId="{6C2C7D1B-BE8F-4F90-886A-2D3E5D70488C}" type="presParOf" srcId="{B47BEBB6-AAF1-499B-91AE-0EFE39B2089F}" destId="{27BAE86F-5C17-40DD-A196-F5DC86CE7B6E}" srcOrd="1" destOrd="0" presId="urn:microsoft.com/office/officeart/2005/8/layout/orgChart1"/>
    <dgm:cxn modelId="{AE6F09B4-07AE-4728-8965-680A40B00B52}" type="presParOf" srcId="{2718F8EF-B58F-40BC-B19C-7B85A7860B17}" destId="{5E0C33D8-2688-4974-A25A-393ABC93EFBD}" srcOrd="1" destOrd="0" presId="urn:microsoft.com/office/officeart/2005/8/layout/orgChart1"/>
    <dgm:cxn modelId="{9E01AB49-A5ED-4F8C-856E-D5F3218EA1C5}" type="presParOf" srcId="{2718F8EF-B58F-40BC-B19C-7B85A7860B17}" destId="{47F726F5-A875-4F8E-82D9-1BC21E467483}" srcOrd="2" destOrd="0" presId="urn:microsoft.com/office/officeart/2005/8/layout/orgChart1"/>
    <dgm:cxn modelId="{6CEC11C4-F1E3-48D2-A61D-FBDC703DB24A}" type="presParOf" srcId="{58229CF4-C258-46F5-A1E7-6D9C9D22C4F0}" destId="{93FEA7B0-7A70-432A-8B4C-3606267236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07E0-701F-441E-BD87-E7E8C8003E0C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E124B-5AD2-4A9D-BF0A-931FCAD77E06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C10E3-0FC5-4835-9473-8E3E1174D4E6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জলপথ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25972" y="485320"/>
        <a:ext cx="3676054" cy="1838027"/>
      </dsp:txXfrm>
    </dsp:sp>
    <dsp:sp modelId="{18C651C9-8F97-4605-979E-2249F61AD121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নৌপথ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59" y="3095319"/>
        <a:ext cx="3676054" cy="1838027"/>
      </dsp:txXfrm>
    </dsp:sp>
    <dsp:sp modelId="{DED4E48A-2EF1-46F1-A1AB-7436259C2DB3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সমুদ্রপথ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2095695"/>
            <a:ext cx="7576457" cy="409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937" y="770709"/>
            <a:ext cx="7576457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594" y="1201783"/>
            <a:ext cx="702781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2594" y="2207623"/>
            <a:ext cx="7027817" cy="35394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সমুদ্রপথগুরুত্বপুর্ণ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সমুদ্রবন্দর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আছে-চট্টগ্রাম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রফতানির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রফতানির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শতাংশবানিজ্য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সমুদ্রপথের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674" y="1828800"/>
            <a:ext cx="540802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148149"/>
            <a:ext cx="538189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সাশ্রয়ী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805" y="1685109"/>
            <a:ext cx="4075611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7806" y="2834640"/>
            <a:ext cx="5029199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4742" y="3984171"/>
            <a:ext cx="5042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437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303" y="1946366"/>
            <a:ext cx="557784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303" y="3331029"/>
            <a:ext cx="557784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50" y="2050869"/>
            <a:ext cx="6805748" cy="3579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137" y="653143"/>
            <a:ext cx="4480560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4" y="582929"/>
            <a:ext cx="2628900" cy="3312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600890" y="4140926"/>
            <a:ext cx="5133704" cy="2677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ওয়াজেদুর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০১৭১২১৯৭৯৪৬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wazedur@gmail.com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5" y="582930"/>
            <a:ext cx="2678227" cy="3312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582930"/>
            <a:ext cx="992779" cy="3312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4022" y="4389120"/>
            <a:ext cx="3435531" cy="1815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দ্বাদশ,বাংলাদেশের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1109" y="483326"/>
            <a:ext cx="501613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চিত্রগূলো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1109" y="4807131"/>
            <a:ext cx="501613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চিত্রগূলো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9" y="1316083"/>
            <a:ext cx="4007393" cy="3366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82" y="1323862"/>
            <a:ext cx="3412309" cy="33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0" y="587828"/>
            <a:ext cx="854311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সমুদ্রপথ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69" y="1295714"/>
            <a:ext cx="4232367" cy="3158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37" y="1360598"/>
            <a:ext cx="4310742" cy="30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8" y="859095"/>
            <a:ext cx="529045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848" y="2194560"/>
            <a:ext cx="5290455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847" y="3406914"/>
            <a:ext cx="5290455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847" y="4428309"/>
            <a:ext cx="5290455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25876" y="1267097"/>
            <a:ext cx="473529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Ocean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Shiping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411" y="2338251"/>
            <a:ext cx="7053943" cy="2246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পার্শ্বে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সমুদ্রবন্দর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554" y="1959429"/>
            <a:ext cx="3657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429" y="3500846"/>
            <a:ext cx="381435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927005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3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54880" y="2194559"/>
            <a:ext cx="2913017" cy="22468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64331" y="2677887"/>
            <a:ext cx="206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 rot="18723409">
            <a:off x="4350002" y="2082604"/>
            <a:ext cx="464066" cy="907354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7521" y="1632858"/>
            <a:ext cx="173736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পোতাশ্রয়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 rot="3062221">
            <a:off x="7663881" y="2106516"/>
            <a:ext cx="484632" cy="97840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73442" y="1632859"/>
            <a:ext cx="2449827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rot="18591247">
            <a:off x="4585109" y="4306331"/>
            <a:ext cx="978408" cy="539002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44091" y="4924698"/>
            <a:ext cx="241663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সুবিস্তৃত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9587355">
            <a:off x="7338825" y="3998947"/>
            <a:ext cx="484632" cy="97840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08856" y="4924700"/>
            <a:ext cx="1330096" cy="584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8" grpId="0" animBg="1"/>
      <p:bldP spid="10" grpId="0" animBg="1"/>
      <p:bldP spid="7" grpId="0" animBg="1"/>
      <p:bldP spid="9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652</TotalTime>
  <Words>263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Sadat Arefin</dc:creator>
  <cp:lastModifiedBy>Sadat Arefin</cp:lastModifiedBy>
  <cp:revision>67</cp:revision>
  <dcterms:created xsi:type="dcterms:W3CDTF">2021-11-01T02:30:15Z</dcterms:created>
  <dcterms:modified xsi:type="dcterms:W3CDTF">2021-12-24T15:21:43Z</dcterms:modified>
</cp:coreProperties>
</file>