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8" r:id="rId2"/>
    <p:sldMasterId id="2147483936" r:id="rId3"/>
    <p:sldMasterId id="2147483954" r:id="rId4"/>
    <p:sldMasterId id="2147483972" r:id="rId5"/>
    <p:sldMasterId id="2147483990" r:id="rId6"/>
  </p:sldMasterIdLst>
  <p:sldIdLst>
    <p:sldId id="257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34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796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7954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589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883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44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721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690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39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0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050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897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2387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66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17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246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1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36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322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65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769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78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63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18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743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4828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8697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544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958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924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5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877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93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587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555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41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3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572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826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446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958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759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415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740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70864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323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265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15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2257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571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1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152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526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41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68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263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27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726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60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3149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597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86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46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22600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1913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243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786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310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233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63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6933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620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9681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1415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569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105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149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1432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588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8238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5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28878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7201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935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4953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672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28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840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9325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928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201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77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8579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109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971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3551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50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6381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5911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5685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638458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6861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25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6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08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861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55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493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CDE525-7D36-492B-B722-6822DF3C1222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67A7-AB92-4C6B-B3C2-9A5DD9BA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809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2811" y="1223319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বেলাল উদ্দীন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ফৌজদারহাট কলেজিয়েট স্কুল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22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1999" cy="3786047"/>
            <a:chOff x="0" y="0"/>
            <a:chExt cx="12191999" cy="37860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21114" cy="37860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1114" y="0"/>
              <a:ext cx="6270885" cy="37860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65376" y="3961055"/>
            <a:ext cx="8589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ঝিনুক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শিল্প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90683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1999" cy="3619501"/>
            <a:chOff x="0" y="0"/>
            <a:chExt cx="12191999" cy="36195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448425" cy="3619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48424" y="1"/>
              <a:ext cx="5743575" cy="36195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023616" y="4035552"/>
            <a:ext cx="549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চিনি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শিল্প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62152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5876544" cy="3908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544" y="0"/>
            <a:ext cx="6315456" cy="3908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824" y="4011168"/>
            <a:ext cx="275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156704" y="4328160"/>
            <a:ext cx="306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সিমেন্ট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36472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6083142" cy="3735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3142" y="-1"/>
            <a:ext cx="6108858" cy="3735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4361" y="4137285"/>
            <a:ext cx="355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জাহাজ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10662" y="4137285"/>
            <a:ext cx="337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হাসপাতাল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7196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983720" cy="3507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3644" y="1"/>
            <a:ext cx="6198355" cy="3507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9351" y="3672590"/>
            <a:ext cx="289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মৎস</a:t>
            </a:r>
            <a:r>
              <a:rPr lang="en-US" sz="3600" dirty="0" smtClean="0"/>
              <a:t> </a:t>
            </a:r>
            <a:r>
              <a:rPr lang="en-US" sz="3600" dirty="0" err="1" smtClean="0"/>
              <a:t>আহরন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75554" y="3672590"/>
            <a:ext cx="404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পরিবহন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8266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5552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21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5488"/>
            <a:ext cx="12192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en-US" sz="6600" dirty="0" err="1" smtClean="0"/>
              <a:t>য়ন</a:t>
            </a:r>
            <a:endParaRPr lang="en-US" sz="6600" dirty="0" smtClean="0"/>
          </a:p>
          <a:p>
            <a:pPr algn="ctr"/>
            <a:endParaRPr lang="en-US" sz="2800" dirty="0"/>
          </a:p>
          <a:p>
            <a:r>
              <a:rPr lang="en-US" sz="3600" dirty="0" smtClean="0"/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।সেবা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২।কুটির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৩।দুইটি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৪।একটি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1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384" y="16871"/>
            <a:ext cx="12192000" cy="6841129"/>
            <a:chOff x="24384" y="16871"/>
            <a:chExt cx="12192000" cy="6841129"/>
          </a:xfrm>
        </p:grpSpPr>
        <p:sp>
          <p:nvSpPr>
            <p:cNvPr id="2" name="Rectangle 1"/>
            <p:cNvSpPr/>
            <p:nvPr/>
          </p:nvSpPr>
          <p:spPr>
            <a:xfrm>
              <a:off x="24384" y="16871"/>
              <a:ext cx="1219200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9600" b="1" cap="none" spc="0" dirty="0" err="1" smtClean="0">
                  <a:ln/>
                  <a:solidFill>
                    <a:schemeClr val="accent3"/>
                  </a:solidFill>
                  <a:effectLst/>
                </a:rPr>
                <a:t>সকলকে</a:t>
              </a:r>
              <a:r>
                <a:rPr lang="en-US" sz="9600" b="1" cap="none" spc="0" dirty="0" smtClean="0">
                  <a:ln/>
                  <a:solidFill>
                    <a:schemeClr val="accent3"/>
                  </a:solidFill>
                  <a:effectLst/>
                </a:rPr>
                <a:t> </a:t>
              </a:r>
              <a:r>
                <a:rPr lang="en-US" sz="9600" b="1" cap="none" spc="0" dirty="0" err="1" smtClean="0">
                  <a:ln/>
                  <a:solidFill>
                    <a:schemeClr val="accent3"/>
                  </a:solidFill>
                  <a:effectLst/>
                </a:rPr>
                <a:t>ধন্যবাদ</a:t>
              </a:r>
              <a:endParaRPr lang="en-US" sz="96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62072" y="1315974"/>
              <a:ext cx="5542026" cy="5542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3540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664" y="865190"/>
            <a:ext cx="8424672" cy="518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5362" y="271849"/>
            <a:ext cx="7500552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নিচের ছবিগুলো লক্ষ্য 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09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1932094" cy="3466338"/>
            <a:chOff x="0" y="0"/>
            <a:chExt cx="11932094" cy="34663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54864" cy="346633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4864" y="0"/>
              <a:ext cx="5777230" cy="3466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3162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88" y="121920"/>
            <a:ext cx="11899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শিখনফল</a:t>
            </a:r>
            <a:r>
              <a:rPr lang="en-US" sz="4000" dirty="0" smtClean="0"/>
              <a:t> </a:t>
            </a:r>
          </a:p>
          <a:p>
            <a:pPr algn="ctr"/>
            <a:endParaRPr lang="en-US" sz="4000" dirty="0"/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১।শিল্পের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২।কুটির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উপযুক্তক্ষেত্র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৩।উৎপাদনমুখী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68145" cy="357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2748" y="0"/>
            <a:ext cx="6226628" cy="3486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01440"/>
            <a:ext cx="25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পাটজাত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54496" y="3901440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হাসপাতাল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91968" y="3901440"/>
            <a:ext cx="257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উৎপাদনমুখী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24544" y="3901440"/>
            <a:ext cx="248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সেবা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</a:t>
            </a:r>
            <a:r>
              <a:rPr lang="en-US" sz="3200" dirty="0" smtClean="0"/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8416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18666" cy="3882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105" y="4032353"/>
            <a:ext cx="341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পাটজাত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শিল্প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666" y="0"/>
            <a:ext cx="5181027" cy="3882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5082" y="4167266"/>
            <a:ext cx="295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মৃ</a:t>
            </a:r>
            <a:r>
              <a:rPr lang="en-US" sz="4000" dirty="0" smtClean="0"/>
              <a:t>ৎ </a:t>
            </a:r>
            <a:r>
              <a:rPr lang="en-US" sz="4000" dirty="0" err="1" smtClean="0"/>
              <a:t>শিল্প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08055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" t="11476" r="-738" b="12459"/>
          <a:stretch/>
        </p:blipFill>
        <p:spPr>
          <a:xfrm>
            <a:off x="1319134" y="0"/>
            <a:ext cx="8907519" cy="508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261548"/>
            <a:ext cx="764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তাঁত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শিল্প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93207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334" y="0"/>
            <a:ext cx="8994099" cy="5396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2097" y="5396459"/>
            <a:ext cx="370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হস্ত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শিল্প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10252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3567659"/>
            <a:chOff x="0" y="0"/>
            <a:chExt cx="12192000" cy="35676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8748" cy="356765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8748" y="0"/>
              <a:ext cx="5843252" cy="35676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68053" y="4047345"/>
            <a:ext cx="6460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খাদ্য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শিল্প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5051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6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</TotalTime>
  <Words>117</Words>
  <Application>Microsoft Office PowerPoint</Application>
  <PresentationFormat>Custom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Organic</vt:lpstr>
      <vt:lpstr>1_Ion</vt:lpstr>
      <vt:lpstr>2_Ion</vt:lpstr>
      <vt:lpstr>3_Ion</vt:lpstr>
      <vt:lpstr>4_Ion</vt:lpstr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cyber 3</dc:creator>
  <cp:lastModifiedBy>acer</cp:lastModifiedBy>
  <cp:revision>46</cp:revision>
  <dcterms:created xsi:type="dcterms:W3CDTF">2021-06-08T08:04:42Z</dcterms:created>
  <dcterms:modified xsi:type="dcterms:W3CDTF">2021-12-30T03:33:32Z</dcterms:modified>
</cp:coreProperties>
</file>