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70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5DBE"/>
    <a:srgbClr val="D5D5D1"/>
    <a:srgbClr val="D29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FF774-24C5-4D1A-91D4-30625BA09AAA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1A194F-9AC8-4966-BB4A-6A98CFD9043A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 smtClean="0"/>
            <a:t> </a:t>
          </a:r>
          <a:endParaRPr lang="en-US" dirty="0"/>
        </a:p>
      </dgm:t>
    </dgm:pt>
    <dgm:pt modelId="{0DF9E215-70B2-4542-8A46-DC0B34B46EF7}" type="parTrans" cxnId="{8A38A489-F8F3-4D87-AA86-3CBA7F68F601}">
      <dgm:prSet/>
      <dgm:spPr/>
      <dgm:t>
        <a:bodyPr/>
        <a:lstStyle/>
        <a:p>
          <a:endParaRPr lang="en-US"/>
        </a:p>
      </dgm:t>
    </dgm:pt>
    <dgm:pt modelId="{5CC4F8A9-9B7B-4182-B363-0D6DFFC459E0}" type="sibTrans" cxnId="{8A38A489-F8F3-4D87-AA86-3CBA7F68F601}">
      <dgm:prSet/>
      <dgm:spPr/>
      <dgm:t>
        <a:bodyPr/>
        <a:lstStyle/>
        <a:p>
          <a:endParaRPr lang="en-US"/>
        </a:p>
      </dgm:t>
    </dgm:pt>
    <dgm:pt modelId="{1DE0583F-A3BC-420B-B788-E2615EEEBAB3}">
      <dgm:prSet phldrT="[Text]" custT="1"/>
      <dgm:spPr/>
      <dgm:t>
        <a:bodyPr/>
        <a:lstStyle/>
        <a:p>
          <a:r>
            <a:rPr lang="bn-IN" sz="20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r>
            <a:rPr lang="bn-IN" sz="20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১৮৯৯</a:t>
          </a:r>
        </a:p>
        <a:p>
          <a:r>
            <a:rPr lang="bn-IN" sz="2000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বরিশাল</a:t>
          </a:r>
          <a:endParaRPr lang="en-US" sz="2000" b="1" u="none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9CEE26-CFDC-4ACD-93DC-D278668D14C7}" type="parTrans" cxnId="{F11963CE-3D6E-4F21-AE63-53610A88CAB5}">
      <dgm:prSet/>
      <dgm:spPr/>
      <dgm:t>
        <a:bodyPr/>
        <a:lstStyle/>
        <a:p>
          <a:endParaRPr lang="en-US"/>
        </a:p>
      </dgm:t>
    </dgm:pt>
    <dgm:pt modelId="{14CF2B3E-210A-4F7C-89A2-57404A13D1D4}" type="sibTrans" cxnId="{F11963CE-3D6E-4F21-AE63-53610A88CAB5}">
      <dgm:prSet/>
      <dgm:spPr/>
      <dgm:t>
        <a:bodyPr/>
        <a:lstStyle/>
        <a:p>
          <a:endParaRPr lang="en-US"/>
        </a:p>
      </dgm:t>
    </dgm:pt>
    <dgm:pt modelId="{FDCC8DB3-57A9-42D0-8C20-309B5900370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কর্ম-জীবন</a:t>
          </a:r>
          <a:endParaRPr lang="en-US" sz="20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কলেজে</a:t>
          </a:r>
          <a:r>
            <a: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CEBE3C-81A9-4E5E-8D80-411FD7A5D2F4}" type="parTrans" cxnId="{B42B2139-00F4-4111-A2B8-8959615199CA}">
      <dgm:prSet/>
      <dgm:spPr/>
      <dgm:t>
        <a:bodyPr/>
        <a:lstStyle/>
        <a:p>
          <a:endParaRPr lang="en-US"/>
        </a:p>
      </dgm:t>
    </dgm:pt>
    <dgm:pt modelId="{D094FAF8-DFE6-4908-B9E2-7976770F644D}" type="sibTrans" cxnId="{B42B2139-00F4-4111-A2B8-8959615199CA}">
      <dgm:prSet/>
      <dgm:spPr/>
      <dgm:t>
        <a:bodyPr/>
        <a:lstStyle/>
        <a:p>
          <a:endParaRPr lang="en-US"/>
        </a:p>
      </dgm:t>
    </dgm:pt>
    <dgm:pt modelId="{3072082C-23BA-4DDB-9840-E6ECE6076D59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প্রকৃতি-প্রেমিক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94287D-FB90-4A21-8283-E8BC21834A2E}" type="parTrans" cxnId="{C6EEF225-A3CC-4C81-9731-C637276EEC2E}">
      <dgm:prSet/>
      <dgm:spPr/>
      <dgm:t>
        <a:bodyPr/>
        <a:lstStyle/>
        <a:p>
          <a:endParaRPr lang="en-US"/>
        </a:p>
      </dgm:t>
    </dgm:pt>
    <dgm:pt modelId="{3033321D-840F-4546-BE88-0BD13A5CFA46}" type="sibTrans" cxnId="{C6EEF225-A3CC-4C81-9731-C637276EEC2E}">
      <dgm:prSet/>
      <dgm:spPr/>
      <dgm:t>
        <a:bodyPr/>
        <a:lstStyle/>
        <a:p>
          <a:endParaRPr lang="en-US"/>
        </a:p>
      </dgm:t>
    </dgm:pt>
    <dgm:pt modelId="{28E9A3E2-B4BD-4277-BAAA-214216F047A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১৯৫৪</a:t>
          </a:r>
        </a:p>
        <a:p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কলিকাতা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ABAF37-D91B-427F-90F6-FB5BF4AF0E70}" type="parTrans" cxnId="{C32FE2C9-E1B2-4CC9-8593-7DB38A776948}">
      <dgm:prSet/>
      <dgm:spPr/>
      <dgm:t>
        <a:bodyPr/>
        <a:lstStyle/>
        <a:p>
          <a:endParaRPr lang="en-US"/>
        </a:p>
      </dgm:t>
    </dgm:pt>
    <dgm:pt modelId="{6E2753F6-2CAD-4A7F-BD03-1DF57EA1B91A}" type="sibTrans" cxnId="{C32FE2C9-E1B2-4CC9-8593-7DB38A776948}">
      <dgm:prSet/>
      <dgm:spPr/>
      <dgm:t>
        <a:bodyPr/>
        <a:lstStyle/>
        <a:p>
          <a:endParaRPr lang="en-US"/>
        </a:p>
      </dgm:t>
    </dgm:pt>
    <dgm:pt modelId="{32A671AE-D13F-498B-93AC-482397F138A4}">
      <dgm:prSet custT="1"/>
      <dgm:spPr/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লেখা-পড়া</a:t>
          </a:r>
        </a:p>
        <a:p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এম.এ. পাশ</a:t>
          </a:r>
          <a:endParaRPr lang="en-US" sz="20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কলিকাতা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64451D-E993-4A8F-B14E-06E34CE6AEDB}" type="parTrans" cxnId="{59085078-3215-4F07-9A2A-47BEBE08A0F2}">
      <dgm:prSet/>
      <dgm:spPr/>
      <dgm:t>
        <a:bodyPr/>
        <a:lstStyle/>
        <a:p>
          <a:endParaRPr lang="en-US"/>
        </a:p>
      </dgm:t>
    </dgm:pt>
    <dgm:pt modelId="{50A4D115-F057-4F45-A20C-0218A0A1D4D8}" type="sibTrans" cxnId="{59085078-3215-4F07-9A2A-47BEBE08A0F2}">
      <dgm:prSet/>
      <dgm:spPr/>
      <dgm:t>
        <a:bodyPr/>
        <a:lstStyle/>
        <a:p>
          <a:endParaRPr lang="en-US"/>
        </a:p>
      </dgm:t>
    </dgm:pt>
    <dgm:pt modelId="{55CDF1F3-1B60-4254-9B92-2C332A96A77C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</a:p>
        <a:p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গল্প,উপন্যাস এবং প্রবন্ধ</a:t>
          </a:r>
        </a:p>
        <a:p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লেখেন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53552F-C56C-4794-9366-A1FFBF4E7742}" type="parTrans" cxnId="{D6C874EB-1B24-44F7-9FAE-DF09064BCC72}">
      <dgm:prSet/>
      <dgm:spPr/>
      <dgm:t>
        <a:bodyPr/>
        <a:lstStyle/>
        <a:p>
          <a:endParaRPr lang="en-US"/>
        </a:p>
      </dgm:t>
    </dgm:pt>
    <dgm:pt modelId="{29A866CF-F5D1-447E-B2AE-BF0C9C244433}" type="sibTrans" cxnId="{D6C874EB-1B24-44F7-9FAE-DF09064BCC72}">
      <dgm:prSet/>
      <dgm:spPr/>
      <dgm:t>
        <a:bodyPr/>
        <a:lstStyle/>
        <a:p>
          <a:endParaRPr lang="en-US"/>
        </a:p>
      </dgm:t>
    </dgm:pt>
    <dgm:pt modelId="{AC76C281-274E-4C08-B86A-DC10A50D9541}" type="pres">
      <dgm:prSet presAssocID="{D0AFF774-24C5-4D1A-91D4-30625BA09A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887330-0228-4608-B741-68E5AD3F9958}" type="pres">
      <dgm:prSet presAssocID="{231A194F-9AC8-4966-BB4A-6A98CFD9043A}" presName="centerShape" presStyleLbl="node0" presStyleIdx="0" presStyleCnt="1"/>
      <dgm:spPr/>
      <dgm:t>
        <a:bodyPr/>
        <a:lstStyle/>
        <a:p>
          <a:endParaRPr lang="en-US"/>
        </a:p>
      </dgm:t>
    </dgm:pt>
    <dgm:pt modelId="{96A48BCD-0D75-48B4-A9E5-DABBD5DADED4}" type="pres">
      <dgm:prSet presAssocID="{159CEE26-CFDC-4ACD-93DC-D278668D14C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F87F804-6B03-4A78-989B-97C3D89BB809}" type="pres">
      <dgm:prSet presAssocID="{159CEE26-CFDC-4ACD-93DC-D278668D14C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DBF0AEB-0D45-4B09-866B-F8DBE7D3B01E}" type="pres">
      <dgm:prSet presAssocID="{1DE0583F-A3BC-420B-B788-E2615EEEBAB3}" presName="node" presStyleLbl="node1" presStyleIdx="0" presStyleCnt="6" custScaleX="143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48CB4-DF48-4FB7-9E43-C5FEEE08851C}" type="pres">
      <dgm:prSet presAssocID="{1D64451D-E993-4A8F-B14E-06E34CE6AEDB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2F4131E-4BFD-4F7A-9CA3-481C1966C25E}" type="pres">
      <dgm:prSet presAssocID="{1D64451D-E993-4A8F-B14E-06E34CE6AED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9C6DB9A-0207-4483-B9FC-77B1A3F4FD36}" type="pres">
      <dgm:prSet presAssocID="{32A671AE-D13F-498B-93AC-482397F138A4}" presName="node" presStyleLbl="node1" presStyleIdx="1" presStyleCnt="6" custScaleX="131459" custScaleY="119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678AE-2248-42A9-A493-1916ADB640C2}" type="pres">
      <dgm:prSet presAssocID="{1ACEBE3C-81A9-4E5E-8D80-411FD7A5D2F4}" presName="parTrans" presStyleLbl="sibTrans2D1" presStyleIdx="2" presStyleCnt="6"/>
      <dgm:spPr/>
      <dgm:t>
        <a:bodyPr/>
        <a:lstStyle/>
        <a:p>
          <a:endParaRPr lang="en-US"/>
        </a:p>
      </dgm:t>
    </dgm:pt>
    <dgm:pt modelId="{CF2109A9-7B38-4647-8403-3B59B9E12260}" type="pres">
      <dgm:prSet presAssocID="{1ACEBE3C-81A9-4E5E-8D80-411FD7A5D2F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2414C51-C00A-4BAA-9A3A-5F52C01FA22C}" type="pres">
      <dgm:prSet presAssocID="{FDCC8DB3-57A9-42D0-8C20-309B5900370E}" presName="node" presStyleLbl="node1" presStyleIdx="2" presStyleCnt="6" custScaleX="138794" custScaleY="128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D9B1B-6856-4DE9-A089-374FD84994C0}" type="pres">
      <dgm:prSet presAssocID="{6D94287D-FB90-4A21-8283-E8BC21834A2E}" presName="parTrans" presStyleLbl="sibTrans2D1" presStyleIdx="3" presStyleCnt="6"/>
      <dgm:spPr/>
      <dgm:t>
        <a:bodyPr/>
        <a:lstStyle/>
        <a:p>
          <a:endParaRPr lang="en-US"/>
        </a:p>
      </dgm:t>
    </dgm:pt>
    <dgm:pt modelId="{13B7B38A-30AC-4A55-82DF-AA2A6AB255BA}" type="pres">
      <dgm:prSet presAssocID="{6D94287D-FB90-4A21-8283-E8BC21834A2E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E9E067F-7642-43FF-BA6D-F34285D46FBD}" type="pres">
      <dgm:prSet presAssocID="{3072082C-23BA-4DDB-9840-E6ECE6076D59}" presName="node" presStyleLbl="node1" presStyleIdx="3" presStyleCnt="6" custScaleX="136186" custScaleY="133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EBEAC-ABE9-4148-AC8F-BA2A7986E615}" type="pres">
      <dgm:prSet presAssocID="{7853552F-C56C-4794-9366-A1FFBF4E774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1ED11DED-5094-4D44-8B54-B283B65B91A1}" type="pres">
      <dgm:prSet presAssocID="{7853552F-C56C-4794-9366-A1FFBF4E774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F1CFCC2D-23D5-4361-A43F-204EC9F5DF81}" type="pres">
      <dgm:prSet presAssocID="{55CDF1F3-1B60-4254-9B92-2C332A96A77C}" presName="node" presStyleLbl="node1" presStyleIdx="4" presStyleCnt="6" custScaleX="134300" custScaleY="144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F104B-8446-4D31-8716-E869878DBF01}" type="pres">
      <dgm:prSet presAssocID="{27ABAF37-D91B-427F-90F6-FB5BF4AF0E7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D2ECC37F-38F4-4891-8606-A194757E7E58}" type="pres">
      <dgm:prSet presAssocID="{27ABAF37-D91B-427F-90F6-FB5BF4AF0E7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98137EE-5F96-43B7-8705-AB0302B17683}" type="pres">
      <dgm:prSet presAssocID="{28E9A3E2-B4BD-4277-BAAA-214216F047A4}" presName="node" presStyleLbl="node1" presStyleIdx="5" presStyleCnt="6" custScaleX="136023" custScaleY="106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B2609-C2C6-4983-9D29-02012588F4FA}" type="presOf" srcId="{55CDF1F3-1B60-4254-9B92-2C332A96A77C}" destId="{F1CFCC2D-23D5-4361-A43F-204EC9F5DF81}" srcOrd="0" destOrd="0" presId="urn:microsoft.com/office/officeart/2005/8/layout/radial5"/>
    <dgm:cxn modelId="{29044C18-FD75-4A63-BECD-7F8FDFE07122}" type="presOf" srcId="{1ACEBE3C-81A9-4E5E-8D80-411FD7A5D2F4}" destId="{01B678AE-2248-42A9-A493-1916ADB640C2}" srcOrd="0" destOrd="0" presId="urn:microsoft.com/office/officeart/2005/8/layout/radial5"/>
    <dgm:cxn modelId="{B881E52B-14F1-4B29-88E5-7A6D9B98CB89}" type="presOf" srcId="{32A671AE-D13F-498B-93AC-482397F138A4}" destId="{09C6DB9A-0207-4483-B9FC-77B1A3F4FD36}" srcOrd="0" destOrd="0" presId="urn:microsoft.com/office/officeart/2005/8/layout/radial5"/>
    <dgm:cxn modelId="{ACBE96BF-560C-4AEB-8EF2-55CC79C61DBD}" type="presOf" srcId="{231A194F-9AC8-4966-BB4A-6A98CFD9043A}" destId="{46887330-0228-4608-B741-68E5AD3F9958}" srcOrd="0" destOrd="0" presId="urn:microsoft.com/office/officeart/2005/8/layout/radial5"/>
    <dgm:cxn modelId="{2EDA284E-2646-4557-9CF0-87EA4F4F92B2}" type="presOf" srcId="{1D64451D-E993-4A8F-B14E-06E34CE6AEDB}" destId="{BC648CB4-DF48-4FB7-9E43-C5FEEE08851C}" srcOrd="0" destOrd="0" presId="urn:microsoft.com/office/officeart/2005/8/layout/radial5"/>
    <dgm:cxn modelId="{59085078-3215-4F07-9A2A-47BEBE08A0F2}" srcId="{231A194F-9AC8-4966-BB4A-6A98CFD9043A}" destId="{32A671AE-D13F-498B-93AC-482397F138A4}" srcOrd="1" destOrd="0" parTransId="{1D64451D-E993-4A8F-B14E-06E34CE6AEDB}" sibTransId="{50A4D115-F057-4F45-A20C-0218A0A1D4D8}"/>
    <dgm:cxn modelId="{CABC2AC6-E31D-426F-BB71-C875FBD7A93A}" type="presOf" srcId="{159CEE26-CFDC-4ACD-93DC-D278668D14C7}" destId="{96A48BCD-0D75-48B4-A9E5-DABBD5DADED4}" srcOrd="0" destOrd="0" presId="urn:microsoft.com/office/officeart/2005/8/layout/radial5"/>
    <dgm:cxn modelId="{1E078FC9-E621-4C4E-AD29-AA8A9DF43FDD}" type="presOf" srcId="{FDCC8DB3-57A9-42D0-8C20-309B5900370E}" destId="{E2414C51-C00A-4BAA-9A3A-5F52C01FA22C}" srcOrd="0" destOrd="0" presId="urn:microsoft.com/office/officeart/2005/8/layout/radial5"/>
    <dgm:cxn modelId="{456BBC25-6B23-4781-87D0-063D665B5798}" type="presOf" srcId="{1ACEBE3C-81A9-4E5E-8D80-411FD7A5D2F4}" destId="{CF2109A9-7B38-4647-8403-3B59B9E12260}" srcOrd="1" destOrd="0" presId="urn:microsoft.com/office/officeart/2005/8/layout/radial5"/>
    <dgm:cxn modelId="{AAAB677F-E86E-4EBD-8EC0-BC9A7E35291D}" type="presOf" srcId="{6D94287D-FB90-4A21-8283-E8BC21834A2E}" destId="{A92D9B1B-6856-4DE9-A089-374FD84994C0}" srcOrd="0" destOrd="0" presId="urn:microsoft.com/office/officeart/2005/8/layout/radial5"/>
    <dgm:cxn modelId="{8A38A489-F8F3-4D87-AA86-3CBA7F68F601}" srcId="{D0AFF774-24C5-4D1A-91D4-30625BA09AAA}" destId="{231A194F-9AC8-4966-BB4A-6A98CFD9043A}" srcOrd="0" destOrd="0" parTransId="{0DF9E215-70B2-4542-8A46-DC0B34B46EF7}" sibTransId="{5CC4F8A9-9B7B-4182-B363-0D6DFFC459E0}"/>
    <dgm:cxn modelId="{AD43A4CC-5293-4D3C-A3BA-23A34C17474D}" type="presOf" srcId="{7853552F-C56C-4794-9366-A1FFBF4E7742}" destId="{A50EBEAC-ABE9-4148-AC8F-BA2A7986E615}" srcOrd="0" destOrd="0" presId="urn:microsoft.com/office/officeart/2005/8/layout/radial5"/>
    <dgm:cxn modelId="{D8B91406-4183-44A6-BFD2-B0CFEA77B4D7}" type="presOf" srcId="{27ABAF37-D91B-427F-90F6-FB5BF4AF0E70}" destId="{D2ECC37F-38F4-4891-8606-A194757E7E58}" srcOrd="1" destOrd="0" presId="urn:microsoft.com/office/officeart/2005/8/layout/radial5"/>
    <dgm:cxn modelId="{3EE5B574-7F28-4C14-923E-5C82CF82F6E8}" type="presOf" srcId="{28E9A3E2-B4BD-4277-BAAA-214216F047A4}" destId="{D98137EE-5F96-43B7-8705-AB0302B17683}" srcOrd="0" destOrd="0" presId="urn:microsoft.com/office/officeart/2005/8/layout/radial5"/>
    <dgm:cxn modelId="{CD411031-1FA6-461E-BB3B-9940C4F2BC09}" type="presOf" srcId="{6D94287D-FB90-4A21-8283-E8BC21834A2E}" destId="{13B7B38A-30AC-4A55-82DF-AA2A6AB255BA}" srcOrd="1" destOrd="0" presId="urn:microsoft.com/office/officeart/2005/8/layout/radial5"/>
    <dgm:cxn modelId="{1473F80F-602B-45BF-9CC2-51642290AC64}" type="presOf" srcId="{159CEE26-CFDC-4ACD-93DC-D278668D14C7}" destId="{3F87F804-6B03-4A78-989B-97C3D89BB809}" srcOrd="1" destOrd="0" presId="urn:microsoft.com/office/officeart/2005/8/layout/radial5"/>
    <dgm:cxn modelId="{B42B2139-00F4-4111-A2B8-8959615199CA}" srcId="{231A194F-9AC8-4966-BB4A-6A98CFD9043A}" destId="{FDCC8DB3-57A9-42D0-8C20-309B5900370E}" srcOrd="2" destOrd="0" parTransId="{1ACEBE3C-81A9-4E5E-8D80-411FD7A5D2F4}" sibTransId="{D094FAF8-DFE6-4908-B9E2-7976770F644D}"/>
    <dgm:cxn modelId="{2289FB9B-9CDF-4BC0-9E5D-B5A68A3AD721}" type="presOf" srcId="{D0AFF774-24C5-4D1A-91D4-30625BA09AAA}" destId="{AC76C281-274E-4C08-B86A-DC10A50D9541}" srcOrd="0" destOrd="0" presId="urn:microsoft.com/office/officeart/2005/8/layout/radial5"/>
    <dgm:cxn modelId="{44552482-1E61-46BF-8EB2-B71AC11231DD}" type="presOf" srcId="{1D64451D-E993-4A8F-B14E-06E34CE6AEDB}" destId="{32F4131E-4BFD-4F7A-9CA3-481C1966C25E}" srcOrd="1" destOrd="0" presId="urn:microsoft.com/office/officeart/2005/8/layout/radial5"/>
    <dgm:cxn modelId="{F11963CE-3D6E-4F21-AE63-53610A88CAB5}" srcId="{231A194F-9AC8-4966-BB4A-6A98CFD9043A}" destId="{1DE0583F-A3BC-420B-B788-E2615EEEBAB3}" srcOrd="0" destOrd="0" parTransId="{159CEE26-CFDC-4ACD-93DC-D278668D14C7}" sibTransId="{14CF2B3E-210A-4F7C-89A2-57404A13D1D4}"/>
    <dgm:cxn modelId="{D6C874EB-1B24-44F7-9FAE-DF09064BCC72}" srcId="{231A194F-9AC8-4966-BB4A-6A98CFD9043A}" destId="{55CDF1F3-1B60-4254-9B92-2C332A96A77C}" srcOrd="4" destOrd="0" parTransId="{7853552F-C56C-4794-9366-A1FFBF4E7742}" sibTransId="{29A866CF-F5D1-447E-B2AE-BF0C9C244433}"/>
    <dgm:cxn modelId="{893B91BA-ED81-46A3-A74B-0E61F5936BE1}" type="presOf" srcId="{3072082C-23BA-4DDB-9840-E6ECE6076D59}" destId="{2E9E067F-7642-43FF-BA6D-F34285D46FBD}" srcOrd="0" destOrd="0" presId="urn:microsoft.com/office/officeart/2005/8/layout/radial5"/>
    <dgm:cxn modelId="{C6EEF225-A3CC-4C81-9731-C637276EEC2E}" srcId="{231A194F-9AC8-4966-BB4A-6A98CFD9043A}" destId="{3072082C-23BA-4DDB-9840-E6ECE6076D59}" srcOrd="3" destOrd="0" parTransId="{6D94287D-FB90-4A21-8283-E8BC21834A2E}" sibTransId="{3033321D-840F-4546-BE88-0BD13A5CFA46}"/>
    <dgm:cxn modelId="{97297D50-A195-42B5-9909-C39ED7BCF924}" type="presOf" srcId="{7853552F-C56C-4794-9366-A1FFBF4E7742}" destId="{1ED11DED-5094-4D44-8B54-B283B65B91A1}" srcOrd="1" destOrd="0" presId="urn:microsoft.com/office/officeart/2005/8/layout/radial5"/>
    <dgm:cxn modelId="{3527FB48-58F6-4F18-8EC5-04C6584448C7}" type="presOf" srcId="{1DE0583F-A3BC-420B-B788-E2615EEEBAB3}" destId="{2DBF0AEB-0D45-4B09-866B-F8DBE7D3B01E}" srcOrd="0" destOrd="0" presId="urn:microsoft.com/office/officeart/2005/8/layout/radial5"/>
    <dgm:cxn modelId="{10BEE31C-51E0-4D08-B185-667585FC574D}" type="presOf" srcId="{27ABAF37-D91B-427F-90F6-FB5BF4AF0E70}" destId="{6D0F104B-8446-4D31-8716-E869878DBF01}" srcOrd="0" destOrd="0" presId="urn:microsoft.com/office/officeart/2005/8/layout/radial5"/>
    <dgm:cxn modelId="{C32FE2C9-E1B2-4CC9-8593-7DB38A776948}" srcId="{231A194F-9AC8-4966-BB4A-6A98CFD9043A}" destId="{28E9A3E2-B4BD-4277-BAAA-214216F047A4}" srcOrd="5" destOrd="0" parTransId="{27ABAF37-D91B-427F-90F6-FB5BF4AF0E70}" sibTransId="{6E2753F6-2CAD-4A7F-BD03-1DF57EA1B91A}"/>
    <dgm:cxn modelId="{50EF5E2A-44BF-4594-B62C-6C8690F6A300}" type="presParOf" srcId="{AC76C281-274E-4C08-B86A-DC10A50D9541}" destId="{46887330-0228-4608-B741-68E5AD3F9958}" srcOrd="0" destOrd="0" presId="urn:microsoft.com/office/officeart/2005/8/layout/radial5"/>
    <dgm:cxn modelId="{9B6BF9E3-7E90-4950-BA9C-7659BBB85E50}" type="presParOf" srcId="{AC76C281-274E-4C08-B86A-DC10A50D9541}" destId="{96A48BCD-0D75-48B4-A9E5-DABBD5DADED4}" srcOrd="1" destOrd="0" presId="urn:microsoft.com/office/officeart/2005/8/layout/radial5"/>
    <dgm:cxn modelId="{8AF6DDAB-D06F-4FBB-91E1-4117336D81CA}" type="presParOf" srcId="{96A48BCD-0D75-48B4-A9E5-DABBD5DADED4}" destId="{3F87F804-6B03-4A78-989B-97C3D89BB809}" srcOrd="0" destOrd="0" presId="urn:microsoft.com/office/officeart/2005/8/layout/radial5"/>
    <dgm:cxn modelId="{118C8D0E-8A25-45B8-8A2A-014B169F7AAF}" type="presParOf" srcId="{AC76C281-274E-4C08-B86A-DC10A50D9541}" destId="{2DBF0AEB-0D45-4B09-866B-F8DBE7D3B01E}" srcOrd="2" destOrd="0" presId="urn:microsoft.com/office/officeart/2005/8/layout/radial5"/>
    <dgm:cxn modelId="{4F669047-E5C5-4F65-A9D3-CEC394CA5F61}" type="presParOf" srcId="{AC76C281-274E-4C08-B86A-DC10A50D9541}" destId="{BC648CB4-DF48-4FB7-9E43-C5FEEE08851C}" srcOrd="3" destOrd="0" presId="urn:microsoft.com/office/officeart/2005/8/layout/radial5"/>
    <dgm:cxn modelId="{4347486C-E980-4E90-B696-18BB38C9DF04}" type="presParOf" srcId="{BC648CB4-DF48-4FB7-9E43-C5FEEE08851C}" destId="{32F4131E-4BFD-4F7A-9CA3-481C1966C25E}" srcOrd="0" destOrd="0" presId="urn:microsoft.com/office/officeart/2005/8/layout/radial5"/>
    <dgm:cxn modelId="{0B56E924-B08A-4E65-AC3B-9B0AE797B6AD}" type="presParOf" srcId="{AC76C281-274E-4C08-B86A-DC10A50D9541}" destId="{09C6DB9A-0207-4483-B9FC-77B1A3F4FD36}" srcOrd="4" destOrd="0" presId="urn:microsoft.com/office/officeart/2005/8/layout/radial5"/>
    <dgm:cxn modelId="{CA70331F-9903-4A7D-A685-ECD4C6C21027}" type="presParOf" srcId="{AC76C281-274E-4C08-B86A-DC10A50D9541}" destId="{01B678AE-2248-42A9-A493-1916ADB640C2}" srcOrd="5" destOrd="0" presId="urn:microsoft.com/office/officeart/2005/8/layout/radial5"/>
    <dgm:cxn modelId="{CA6600A8-9872-41E9-AC6C-0BC0AB438A69}" type="presParOf" srcId="{01B678AE-2248-42A9-A493-1916ADB640C2}" destId="{CF2109A9-7B38-4647-8403-3B59B9E12260}" srcOrd="0" destOrd="0" presId="urn:microsoft.com/office/officeart/2005/8/layout/radial5"/>
    <dgm:cxn modelId="{B6C65095-D4C9-4611-A08D-44EE18450BFB}" type="presParOf" srcId="{AC76C281-274E-4C08-B86A-DC10A50D9541}" destId="{E2414C51-C00A-4BAA-9A3A-5F52C01FA22C}" srcOrd="6" destOrd="0" presId="urn:microsoft.com/office/officeart/2005/8/layout/radial5"/>
    <dgm:cxn modelId="{3CFAD17A-A6A7-44EB-A1FA-272D675D1968}" type="presParOf" srcId="{AC76C281-274E-4C08-B86A-DC10A50D9541}" destId="{A92D9B1B-6856-4DE9-A089-374FD84994C0}" srcOrd="7" destOrd="0" presId="urn:microsoft.com/office/officeart/2005/8/layout/radial5"/>
    <dgm:cxn modelId="{E67FBFBA-B647-4D30-9642-FC41D5710718}" type="presParOf" srcId="{A92D9B1B-6856-4DE9-A089-374FD84994C0}" destId="{13B7B38A-30AC-4A55-82DF-AA2A6AB255BA}" srcOrd="0" destOrd="0" presId="urn:microsoft.com/office/officeart/2005/8/layout/radial5"/>
    <dgm:cxn modelId="{690A2360-5FAA-42CB-B624-F2EF31692AD0}" type="presParOf" srcId="{AC76C281-274E-4C08-B86A-DC10A50D9541}" destId="{2E9E067F-7642-43FF-BA6D-F34285D46FBD}" srcOrd="8" destOrd="0" presId="urn:microsoft.com/office/officeart/2005/8/layout/radial5"/>
    <dgm:cxn modelId="{AC1D5D80-929A-4C1D-A961-F82D4FD9FA23}" type="presParOf" srcId="{AC76C281-274E-4C08-B86A-DC10A50D9541}" destId="{A50EBEAC-ABE9-4148-AC8F-BA2A7986E615}" srcOrd="9" destOrd="0" presId="urn:microsoft.com/office/officeart/2005/8/layout/radial5"/>
    <dgm:cxn modelId="{8EE5D70E-33EE-4FD6-AF32-4441354F3DF4}" type="presParOf" srcId="{A50EBEAC-ABE9-4148-AC8F-BA2A7986E615}" destId="{1ED11DED-5094-4D44-8B54-B283B65B91A1}" srcOrd="0" destOrd="0" presId="urn:microsoft.com/office/officeart/2005/8/layout/radial5"/>
    <dgm:cxn modelId="{2FC3F299-9B4F-4788-A882-FDE472E494CB}" type="presParOf" srcId="{AC76C281-274E-4C08-B86A-DC10A50D9541}" destId="{F1CFCC2D-23D5-4361-A43F-204EC9F5DF81}" srcOrd="10" destOrd="0" presId="urn:microsoft.com/office/officeart/2005/8/layout/radial5"/>
    <dgm:cxn modelId="{13B725AF-B4EB-41B2-A280-49B3FB3541AB}" type="presParOf" srcId="{AC76C281-274E-4C08-B86A-DC10A50D9541}" destId="{6D0F104B-8446-4D31-8716-E869878DBF01}" srcOrd="11" destOrd="0" presId="urn:microsoft.com/office/officeart/2005/8/layout/radial5"/>
    <dgm:cxn modelId="{60CE4FC5-728D-4BE3-8934-2958D769654B}" type="presParOf" srcId="{6D0F104B-8446-4D31-8716-E869878DBF01}" destId="{D2ECC37F-38F4-4891-8606-A194757E7E58}" srcOrd="0" destOrd="0" presId="urn:microsoft.com/office/officeart/2005/8/layout/radial5"/>
    <dgm:cxn modelId="{1A32DD43-92C7-4DA6-B4C3-102A32A998F7}" type="presParOf" srcId="{AC76C281-274E-4C08-B86A-DC10A50D9541}" destId="{D98137EE-5F96-43B7-8705-AB0302B1768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87330-0228-4608-B741-68E5AD3F9958}">
      <dsp:nvSpPr>
        <dsp:cNvPr id="0" name=""/>
        <dsp:cNvSpPr/>
      </dsp:nvSpPr>
      <dsp:spPr>
        <a:xfrm>
          <a:off x="2577201" y="1680310"/>
          <a:ext cx="1274915" cy="127491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300" kern="1200" dirty="0" smtClean="0"/>
            <a:t> </a:t>
          </a:r>
          <a:endParaRPr lang="en-US" sz="5300" kern="1200" dirty="0"/>
        </a:p>
      </dsp:txBody>
      <dsp:txXfrm>
        <a:off x="2763908" y="1867017"/>
        <a:ext cx="901501" cy="901501"/>
      </dsp:txXfrm>
    </dsp:sp>
    <dsp:sp modelId="{96A48BCD-0D75-48B4-A9E5-DABBD5DADED4}">
      <dsp:nvSpPr>
        <dsp:cNvPr id="0" name=""/>
        <dsp:cNvSpPr/>
      </dsp:nvSpPr>
      <dsp:spPr>
        <a:xfrm rot="16200000">
          <a:off x="3079518" y="1216242"/>
          <a:ext cx="270280" cy="433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120060" y="1343478"/>
        <a:ext cx="189196" cy="260083"/>
      </dsp:txXfrm>
    </dsp:sp>
    <dsp:sp modelId="{2DBF0AEB-0D45-4B09-866B-F8DBE7D3B01E}">
      <dsp:nvSpPr>
        <dsp:cNvPr id="0" name=""/>
        <dsp:cNvSpPr/>
      </dsp:nvSpPr>
      <dsp:spPr>
        <a:xfrm>
          <a:off x="2299199" y="-104569"/>
          <a:ext cx="1830919" cy="1274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u="sng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১৮৯৯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বরিশাল</a:t>
          </a:r>
          <a:endParaRPr lang="en-US" sz="2000" b="1" u="none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7331" y="82138"/>
        <a:ext cx="1294655" cy="901501"/>
      </dsp:txXfrm>
    </dsp:sp>
    <dsp:sp modelId="{BC648CB4-DF48-4FB7-9E43-C5FEEE08851C}">
      <dsp:nvSpPr>
        <dsp:cNvPr id="0" name=""/>
        <dsp:cNvSpPr/>
      </dsp:nvSpPr>
      <dsp:spPr>
        <a:xfrm rot="19800000">
          <a:off x="3817837" y="1702330"/>
          <a:ext cx="174785" cy="433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821349" y="1802133"/>
        <a:ext cx="122350" cy="260083"/>
      </dsp:txXfrm>
    </dsp:sp>
    <dsp:sp modelId="{09C6DB9A-0207-4483-B9FC-77B1A3F4FD36}">
      <dsp:nvSpPr>
        <dsp:cNvPr id="0" name=""/>
        <dsp:cNvSpPr/>
      </dsp:nvSpPr>
      <dsp:spPr>
        <a:xfrm>
          <a:off x="3922414" y="660875"/>
          <a:ext cx="1675991" cy="1528904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লেখা-পড়া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এম.এ. পাশ</a:t>
          </a:r>
          <a:endParaRPr lang="en-US" sz="20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কলিকাতা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7857" y="884778"/>
        <a:ext cx="1185105" cy="1081098"/>
      </dsp:txXfrm>
    </dsp:sp>
    <dsp:sp modelId="{01B678AE-2248-42A9-A493-1916ADB640C2}">
      <dsp:nvSpPr>
        <dsp:cNvPr id="0" name=""/>
        <dsp:cNvSpPr/>
      </dsp:nvSpPr>
      <dsp:spPr>
        <a:xfrm rot="1800000">
          <a:off x="3810134" y="2487684"/>
          <a:ext cx="148450" cy="433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813117" y="2563244"/>
        <a:ext cx="103915" cy="260083"/>
      </dsp:txXfrm>
    </dsp:sp>
    <dsp:sp modelId="{E2414C51-C00A-4BAA-9A3A-5F52C01FA22C}">
      <dsp:nvSpPr>
        <dsp:cNvPr id="0" name=""/>
        <dsp:cNvSpPr/>
      </dsp:nvSpPr>
      <dsp:spPr>
        <a:xfrm>
          <a:off x="3875656" y="2389570"/>
          <a:ext cx="1769506" cy="164127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কর্ম-জীবন</a:t>
          </a:r>
          <a:endParaRPr lang="en-US" sz="20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কলেজে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34794" y="2629929"/>
        <a:ext cx="1251230" cy="1160557"/>
      </dsp:txXfrm>
    </dsp:sp>
    <dsp:sp modelId="{A92D9B1B-6856-4DE9-A089-374FD84994C0}">
      <dsp:nvSpPr>
        <dsp:cNvPr id="0" name=""/>
        <dsp:cNvSpPr/>
      </dsp:nvSpPr>
      <dsp:spPr>
        <a:xfrm rot="5400000">
          <a:off x="3136110" y="2882248"/>
          <a:ext cx="157096" cy="433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159675" y="2945378"/>
        <a:ext cx="109967" cy="260083"/>
      </dsp:txXfrm>
    </dsp:sp>
    <dsp:sp modelId="{2E9E067F-7642-43FF-BA6D-F34285D46FBD}">
      <dsp:nvSpPr>
        <dsp:cNvPr id="0" name=""/>
        <dsp:cNvSpPr/>
      </dsp:nvSpPr>
      <dsp:spPr>
        <a:xfrm>
          <a:off x="2346530" y="3251635"/>
          <a:ext cx="1736256" cy="170202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প্রকৃতি-প্রেমিক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0799" y="3500891"/>
        <a:ext cx="1227718" cy="1203513"/>
      </dsp:txXfrm>
    </dsp:sp>
    <dsp:sp modelId="{A50EBEAC-ABE9-4148-AC8F-BA2A7986E615}">
      <dsp:nvSpPr>
        <dsp:cNvPr id="0" name=""/>
        <dsp:cNvSpPr/>
      </dsp:nvSpPr>
      <dsp:spPr>
        <a:xfrm rot="9000000">
          <a:off x="2472903" y="2486915"/>
          <a:ext cx="146770" cy="433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513984" y="2562601"/>
        <a:ext cx="102739" cy="260083"/>
      </dsp:txXfrm>
    </dsp:sp>
    <dsp:sp modelId="{F1CFCC2D-23D5-4361-A43F-204EC9F5DF81}">
      <dsp:nvSpPr>
        <dsp:cNvPr id="0" name=""/>
        <dsp:cNvSpPr/>
      </dsp:nvSpPr>
      <dsp:spPr>
        <a:xfrm>
          <a:off x="812801" y="2291758"/>
          <a:ext cx="1712212" cy="183689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গল্প,উপন্যাস এবং প্রবন্ধ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লেখেন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3549" y="2560765"/>
        <a:ext cx="1210716" cy="1298884"/>
      </dsp:txXfrm>
    </dsp:sp>
    <dsp:sp modelId="{6D0F104B-8446-4D31-8716-E869878DBF01}">
      <dsp:nvSpPr>
        <dsp:cNvPr id="0" name=""/>
        <dsp:cNvSpPr/>
      </dsp:nvSpPr>
      <dsp:spPr>
        <a:xfrm rot="12600000">
          <a:off x="2427820" y="1699189"/>
          <a:ext cx="181651" cy="433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478665" y="1799507"/>
        <a:ext cx="127156" cy="260083"/>
      </dsp:txXfrm>
    </dsp:sp>
    <dsp:sp modelId="{D98137EE-5F96-43B7-8705-AB0302B17683}">
      <dsp:nvSpPr>
        <dsp:cNvPr id="0" name=""/>
        <dsp:cNvSpPr/>
      </dsp:nvSpPr>
      <dsp:spPr>
        <a:xfrm>
          <a:off x="801818" y="749170"/>
          <a:ext cx="1734178" cy="135231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১৯৫৪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কলিকাতা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55782" y="947212"/>
        <a:ext cx="1226250" cy="956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3A42-3D2E-4A9E-A32B-C7DE739FDAF7}" type="datetimeFigureOut">
              <a:rPr lang="en-SG" smtClean="0"/>
              <a:t>29/12/2021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5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3A42-3D2E-4A9E-A32B-C7DE739FDAF7}" type="datetimeFigureOut">
              <a:rPr lang="en-SG" smtClean="0"/>
              <a:t>29/12/2021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2162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3A42-3D2E-4A9E-A32B-C7DE739FDAF7}" type="datetimeFigureOut">
              <a:rPr lang="en-SG" smtClean="0"/>
              <a:t>29/12/2021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81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3A42-3D2E-4A9E-A32B-C7DE739FDAF7}" type="datetimeFigureOut">
              <a:rPr lang="en-SG" smtClean="0"/>
              <a:t>29/12/2021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774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3A42-3D2E-4A9E-A32B-C7DE739FDAF7}" type="datetimeFigureOut">
              <a:rPr lang="en-SG" smtClean="0"/>
              <a:t>29/12/2021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230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3A42-3D2E-4A9E-A32B-C7DE739FDAF7}" type="datetimeFigureOut">
              <a:rPr lang="en-SG" smtClean="0"/>
              <a:t>29/12/2021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615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3A42-3D2E-4A9E-A32B-C7DE739FDAF7}" type="datetimeFigureOut">
              <a:rPr lang="en-SG" smtClean="0"/>
              <a:t>29/12/2021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450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3A42-3D2E-4A9E-A32B-C7DE739FDAF7}" type="datetimeFigureOut">
              <a:rPr lang="en-SG" smtClean="0"/>
              <a:t>29/12/2021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963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3A42-3D2E-4A9E-A32B-C7DE739FDAF7}" type="datetimeFigureOut">
              <a:rPr lang="en-SG" smtClean="0"/>
              <a:t>29/12/2021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471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3A42-3D2E-4A9E-A32B-C7DE739FDAF7}" type="datetimeFigureOut">
              <a:rPr lang="en-SG" smtClean="0"/>
              <a:t>29/12/2021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379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3A42-3D2E-4A9E-A32B-C7DE739FDAF7}" type="datetimeFigureOut">
              <a:rPr lang="en-SG" smtClean="0"/>
              <a:t>29/12/2021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599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3A42-3D2E-4A9E-A32B-C7DE739FDAF7}" type="datetimeFigureOut">
              <a:rPr lang="en-SG" smtClean="0"/>
              <a:t>29/12/2021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A06F-970B-49FE-8E3F-3D3C8C567F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352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8" y="105038"/>
            <a:ext cx="11953443" cy="645278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-10160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9" y="481546"/>
            <a:ext cx="1584293" cy="1356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gular Pentagon 2"/>
          <p:cNvSpPr/>
          <p:nvPr/>
        </p:nvSpPr>
        <p:spPr>
          <a:xfrm>
            <a:off x="2364509" y="1159771"/>
            <a:ext cx="1839190" cy="1717574"/>
          </a:xfrm>
          <a:prstGeom prst="pentagon">
            <a:avLst/>
          </a:prstGeom>
          <a:solidFill>
            <a:srgbClr val="D55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SG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5383834" y="3300718"/>
            <a:ext cx="1699725" cy="1715841"/>
          </a:xfrm>
          <a:prstGeom prst="pen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SG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6844657" y="4361501"/>
            <a:ext cx="1735486" cy="1717574"/>
          </a:xfrm>
          <a:prstGeom prst="pent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SG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gular Pentagon 5"/>
          <p:cNvSpPr/>
          <p:nvPr/>
        </p:nvSpPr>
        <p:spPr>
          <a:xfrm>
            <a:off x="3887250" y="2238202"/>
            <a:ext cx="1746140" cy="1717574"/>
          </a:xfrm>
          <a:prstGeom prst="pen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SG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0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0" y="138545"/>
            <a:ext cx="11929775" cy="6493164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69860" y="1828942"/>
            <a:ext cx="3362035" cy="1385312"/>
          </a:xfrm>
          <a:prstGeom prst="cloudCallout">
            <a:avLst>
              <a:gd name="adj1" fmla="val 61101"/>
              <a:gd name="adj2" fmla="val 5516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969490" y="591126"/>
            <a:ext cx="6174510" cy="6040583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প্রতি গভীর মমত্ত্ববোদ।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প্রতি ভালবাসা এবং আত্মবিশ্বাস।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পরেও প্রকৃতির সাথে বেচেঁ থা্কা।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দিকে তাকালেই কবি জীবনানন্দ দাস কে ফিরে পাওয়া।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ফুল-পাখি, ঘাস-লতা পাতা, গাছ-গাছালী,  নদ-নদী,   প্রাকৃতিক সৌন্দর্যের সাথে নিজেকে বিলিয়ে দেওয়া এবং গুরুত্ত্ব অনুধাবন করা।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41" l="1597" r="98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4" y="360074"/>
            <a:ext cx="2981325" cy="153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31" b="100000" l="0" r="99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20" y="287193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5" y="195983"/>
            <a:ext cx="11892252" cy="638030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3540867" y="808900"/>
            <a:ext cx="5009745" cy="17740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0867" y="4627357"/>
            <a:ext cx="5009745" cy="9922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টি উচ্চারণ সহ পড়</a:t>
            </a:r>
            <a:endParaRPr lang="en-SG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66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6" y="176212"/>
            <a:ext cx="11901920" cy="6385328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Cube 2"/>
          <p:cNvSpPr/>
          <p:nvPr/>
        </p:nvSpPr>
        <p:spPr>
          <a:xfrm>
            <a:off x="5085600" y="873738"/>
            <a:ext cx="4036979" cy="1349688"/>
          </a:xfrm>
          <a:prstGeom prst="cube">
            <a:avLst>
              <a:gd name="adj" fmla="val 14735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1273" y="4270639"/>
            <a:ext cx="6095018" cy="1349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টির মূলভাব লিখ</a:t>
            </a:r>
            <a:endParaRPr lang="en-SG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60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6" y="194041"/>
            <a:ext cx="11933383" cy="6345303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84726" y="628186"/>
            <a:ext cx="2577216" cy="1394690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SG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2933037" y="946250"/>
            <a:ext cx="4838872" cy="758562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১।ধানসিঁড়ি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7943004" y="946250"/>
            <a:ext cx="3753599" cy="758562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2933037" y="1950635"/>
            <a:ext cx="4838872" cy="763180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২।কোন কাব্যগ্রন্থ থেকে কবিতাটি নেওয়া হয়েছে?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943004" y="1903862"/>
            <a:ext cx="3753599" cy="809953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রুপসী বাংলা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2917609" y="2960615"/>
            <a:ext cx="4838872" cy="763180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।শালিকের বেশে কে ফিরে আসবেন?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7943004" y="2912865"/>
            <a:ext cx="3753599" cy="809953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 জীবনানন্দ দাস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2933037" y="3969618"/>
            <a:ext cx="4838872" cy="763180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৪।কাদের মাঝে কবি কে ফিরে পাওয়া যাবে?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7943004" y="3969618"/>
            <a:ext cx="3753599" cy="809953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সাদা বকের দলে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2933037" y="5120980"/>
            <a:ext cx="4838872" cy="1172308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।কবিতাটি পাঠ করে শিক্ষার্থীরা কি অনুভব করবে?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7943004" y="5120980"/>
            <a:ext cx="3753599" cy="1125047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রুপবৈচিত্রের প্রতি আকর্ষণ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84726" y="2598349"/>
            <a:ext cx="2900218" cy="196617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জেনে নেই</a:t>
            </a:r>
            <a:endParaRPr lang="en-SG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5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9" y="199437"/>
            <a:ext cx="11887392" cy="6386089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5643" y="2117728"/>
            <a:ext cx="3833091" cy="4393908"/>
            <a:chOff x="1043708" y="2041235"/>
            <a:chExt cx="3833091" cy="2610576"/>
          </a:xfrm>
        </p:grpSpPr>
        <p:grpSp>
          <p:nvGrpSpPr>
            <p:cNvPr id="9" name="Group 8"/>
            <p:cNvGrpSpPr/>
            <p:nvPr/>
          </p:nvGrpSpPr>
          <p:grpSpPr>
            <a:xfrm>
              <a:off x="1043708" y="2041235"/>
              <a:ext cx="3833091" cy="2170547"/>
              <a:chOff x="3959155" y="1371600"/>
              <a:chExt cx="4795737" cy="521402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085617" y="3589506"/>
                <a:ext cx="4542817" cy="299611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3959155" y="1371600"/>
                <a:ext cx="4795737" cy="2217905"/>
              </a:xfrm>
              <a:prstGeom prst="triangle">
                <a:avLst/>
              </a:prstGeom>
              <a:solidFill>
                <a:srgbClr val="D55DB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671224" y="4338536"/>
                <a:ext cx="1371600" cy="2247089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242241" y="4571999"/>
                <a:ext cx="1186776" cy="10311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285031" y="4571999"/>
                <a:ext cx="1186776" cy="10311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3" name="Round Single Corner Rectangle 2"/>
            <p:cNvSpPr/>
            <p:nvPr/>
          </p:nvSpPr>
          <p:spPr>
            <a:xfrm>
              <a:off x="1144785" y="4180757"/>
              <a:ext cx="3667360" cy="471054"/>
            </a:xfrm>
            <a:prstGeom prst="round1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4" name="Cloud 13"/>
          <p:cNvSpPr/>
          <p:nvPr/>
        </p:nvSpPr>
        <p:spPr>
          <a:xfrm>
            <a:off x="4169768" y="860881"/>
            <a:ext cx="5800436" cy="174567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SG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4228120" y="3671737"/>
            <a:ext cx="7084059" cy="2194455"/>
          </a:xfrm>
          <a:prstGeom prst="cube">
            <a:avLst>
              <a:gd name="adj" fmla="val 15029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অত্যান্ত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পরেছে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8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" y="217631"/>
            <a:ext cx="11869449" cy="6312477"/>
          </a:xfrm>
          <a:prstGeom prst="rect">
            <a:avLst/>
          </a:prstGeom>
        </p:spPr>
      </p:pic>
      <p:sp>
        <p:nvSpPr>
          <p:cNvPr id="4" name="Cube 3"/>
          <p:cNvSpPr/>
          <p:nvPr/>
        </p:nvSpPr>
        <p:spPr>
          <a:xfrm>
            <a:off x="1976583" y="864178"/>
            <a:ext cx="7619998" cy="2193058"/>
          </a:xfrm>
          <a:prstGeom prst="cube">
            <a:avLst>
              <a:gd name="adj" fmla="val 15029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সমাপ্ত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23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811982" y="673085"/>
            <a:ext cx="854362" cy="5626115"/>
            <a:chOff x="5731164" y="435267"/>
            <a:chExt cx="854362" cy="5952834"/>
          </a:xfrm>
        </p:grpSpPr>
        <p:sp>
          <p:nvSpPr>
            <p:cNvPr id="8" name="Rectangle 7"/>
            <p:cNvSpPr/>
            <p:nvPr/>
          </p:nvSpPr>
          <p:spPr>
            <a:xfrm>
              <a:off x="6137563" y="748147"/>
              <a:ext cx="80819" cy="5320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Heart 8"/>
            <p:cNvSpPr/>
            <p:nvPr/>
          </p:nvSpPr>
          <p:spPr>
            <a:xfrm>
              <a:off x="5816600" y="753919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Heart 9"/>
            <p:cNvSpPr/>
            <p:nvPr/>
          </p:nvSpPr>
          <p:spPr>
            <a:xfrm>
              <a:off x="6303818" y="753919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Heart 10"/>
            <p:cNvSpPr/>
            <p:nvPr/>
          </p:nvSpPr>
          <p:spPr>
            <a:xfrm>
              <a:off x="6292269" y="2242129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Heart 11"/>
            <p:cNvSpPr/>
            <p:nvPr/>
          </p:nvSpPr>
          <p:spPr>
            <a:xfrm>
              <a:off x="6326908" y="2969492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Heart 12"/>
            <p:cNvSpPr/>
            <p:nvPr/>
          </p:nvSpPr>
          <p:spPr>
            <a:xfrm>
              <a:off x="6273800" y="3823855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Heart 13"/>
            <p:cNvSpPr/>
            <p:nvPr/>
          </p:nvSpPr>
          <p:spPr>
            <a:xfrm>
              <a:off x="6294582" y="4687454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5" name="Heart 14"/>
            <p:cNvSpPr/>
            <p:nvPr/>
          </p:nvSpPr>
          <p:spPr>
            <a:xfrm>
              <a:off x="6273800" y="5541817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6" name="Heart 15"/>
            <p:cNvSpPr/>
            <p:nvPr/>
          </p:nvSpPr>
          <p:spPr>
            <a:xfrm>
              <a:off x="5758873" y="1448955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Heart 16"/>
            <p:cNvSpPr/>
            <p:nvPr/>
          </p:nvSpPr>
          <p:spPr>
            <a:xfrm>
              <a:off x="5768108" y="2242129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" name="Heart 17"/>
            <p:cNvSpPr/>
            <p:nvPr/>
          </p:nvSpPr>
          <p:spPr>
            <a:xfrm>
              <a:off x="5761181" y="2969493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Heart 18"/>
            <p:cNvSpPr/>
            <p:nvPr/>
          </p:nvSpPr>
          <p:spPr>
            <a:xfrm>
              <a:off x="5735780" y="3823856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Heart 19"/>
            <p:cNvSpPr/>
            <p:nvPr/>
          </p:nvSpPr>
          <p:spPr>
            <a:xfrm>
              <a:off x="5731164" y="4687455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1" name="Heart 20"/>
            <p:cNvSpPr/>
            <p:nvPr/>
          </p:nvSpPr>
          <p:spPr>
            <a:xfrm>
              <a:off x="5761181" y="5541818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2" name="Heart 21"/>
            <p:cNvSpPr/>
            <p:nvPr/>
          </p:nvSpPr>
          <p:spPr>
            <a:xfrm>
              <a:off x="6299198" y="1448956"/>
              <a:ext cx="258618" cy="52647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3" name="Donut 22"/>
            <p:cNvSpPr/>
            <p:nvPr/>
          </p:nvSpPr>
          <p:spPr>
            <a:xfrm>
              <a:off x="5986894" y="435267"/>
              <a:ext cx="386773" cy="322117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24" name="Donut 23"/>
            <p:cNvSpPr/>
            <p:nvPr/>
          </p:nvSpPr>
          <p:spPr>
            <a:xfrm>
              <a:off x="5974195" y="6065984"/>
              <a:ext cx="386773" cy="322117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</p:grpSp>
      <p:sp>
        <p:nvSpPr>
          <p:cNvPr id="26" name="Sun 25"/>
          <p:cNvSpPr/>
          <p:nvPr/>
        </p:nvSpPr>
        <p:spPr>
          <a:xfrm>
            <a:off x="274783" y="1487052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Sun 26"/>
          <p:cNvSpPr/>
          <p:nvPr/>
        </p:nvSpPr>
        <p:spPr>
          <a:xfrm>
            <a:off x="287481" y="775836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Sun 27"/>
          <p:cNvSpPr/>
          <p:nvPr/>
        </p:nvSpPr>
        <p:spPr>
          <a:xfrm>
            <a:off x="245919" y="2157262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Sun 28"/>
          <p:cNvSpPr/>
          <p:nvPr/>
        </p:nvSpPr>
        <p:spPr>
          <a:xfrm>
            <a:off x="245919" y="3479797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Sun 29"/>
          <p:cNvSpPr/>
          <p:nvPr/>
        </p:nvSpPr>
        <p:spPr>
          <a:xfrm>
            <a:off x="237261" y="2884052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Sun 30"/>
          <p:cNvSpPr/>
          <p:nvPr/>
        </p:nvSpPr>
        <p:spPr>
          <a:xfrm>
            <a:off x="237261" y="4079004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Sun 31"/>
          <p:cNvSpPr/>
          <p:nvPr/>
        </p:nvSpPr>
        <p:spPr>
          <a:xfrm>
            <a:off x="293255" y="5330537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Sun 32"/>
          <p:cNvSpPr/>
          <p:nvPr/>
        </p:nvSpPr>
        <p:spPr>
          <a:xfrm>
            <a:off x="240146" y="4698999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Sun 33"/>
          <p:cNvSpPr/>
          <p:nvPr/>
        </p:nvSpPr>
        <p:spPr>
          <a:xfrm>
            <a:off x="1074882" y="6233966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Sun 34"/>
          <p:cNvSpPr/>
          <p:nvPr/>
        </p:nvSpPr>
        <p:spPr>
          <a:xfrm>
            <a:off x="287482" y="5942443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Sun 35"/>
          <p:cNvSpPr/>
          <p:nvPr/>
        </p:nvSpPr>
        <p:spPr>
          <a:xfrm>
            <a:off x="2649682" y="6220691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Sun 36"/>
          <p:cNvSpPr/>
          <p:nvPr/>
        </p:nvSpPr>
        <p:spPr>
          <a:xfrm>
            <a:off x="1831109" y="6233966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Sun 37"/>
          <p:cNvSpPr/>
          <p:nvPr/>
        </p:nvSpPr>
        <p:spPr>
          <a:xfrm>
            <a:off x="4036867" y="6207989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Sun 38"/>
          <p:cNvSpPr/>
          <p:nvPr/>
        </p:nvSpPr>
        <p:spPr>
          <a:xfrm>
            <a:off x="3374736" y="6233966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Sun 39"/>
          <p:cNvSpPr/>
          <p:nvPr/>
        </p:nvSpPr>
        <p:spPr>
          <a:xfrm>
            <a:off x="4709391" y="6207989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Sun 40"/>
          <p:cNvSpPr/>
          <p:nvPr/>
        </p:nvSpPr>
        <p:spPr>
          <a:xfrm>
            <a:off x="6441786" y="6233965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Sun 41"/>
          <p:cNvSpPr/>
          <p:nvPr/>
        </p:nvSpPr>
        <p:spPr>
          <a:xfrm>
            <a:off x="5456093" y="6217226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Sun 42"/>
          <p:cNvSpPr/>
          <p:nvPr/>
        </p:nvSpPr>
        <p:spPr>
          <a:xfrm>
            <a:off x="7159624" y="6206832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Sun 43"/>
          <p:cNvSpPr/>
          <p:nvPr/>
        </p:nvSpPr>
        <p:spPr>
          <a:xfrm>
            <a:off x="8705272" y="6206832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Sun 44"/>
          <p:cNvSpPr/>
          <p:nvPr/>
        </p:nvSpPr>
        <p:spPr>
          <a:xfrm>
            <a:off x="7877462" y="6214913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Sun 46"/>
          <p:cNvSpPr/>
          <p:nvPr/>
        </p:nvSpPr>
        <p:spPr>
          <a:xfrm>
            <a:off x="9423110" y="6206831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Sun 48"/>
          <p:cNvSpPr/>
          <p:nvPr/>
        </p:nvSpPr>
        <p:spPr>
          <a:xfrm>
            <a:off x="11455399" y="807590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0" name="Sun 49"/>
          <p:cNvSpPr/>
          <p:nvPr/>
        </p:nvSpPr>
        <p:spPr>
          <a:xfrm>
            <a:off x="11455975" y="1506092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Sun 50"/>
          <p:cNvSpPr/>
          <p:nvPr/>
        </p:nvSpPr>
        <p:spPr>
          <a:xfrm>
            <a:off x="11485417" y="2201710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Sun 51"/>
          <p:cNvSpPr/>
          <p:nvPr/>
        </p:nvSpPr>
        <p:spPr>
          <a:xfrm>
            <a:off x="11509662" y="2853453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3" name="Sun 52"/>
          <p:cNvSpPr/>
          <p:nvPr/>
        </p:nvSpPr>
        <p:spPr>
          <a:xfrm>
            <a:off x="11507353" y="3648360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4" name="Sun 53"/>
          <p:cNvSpPr/>
          <p:nvPr/>
        </p:nvSpPr>
        <p:spPr>
          <a:xfrm>
            <a:off x="11515435" y="4346862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5" name="Sun 54"/>
          <p:cNvSpPr/>
          <p:nvPr/>
        </p:nvSpPr>
        <p:spPr>
          <a:xfrm>
            <a:off x="11507353" y="4947224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Sun 55"/>
          <p:cNvSpPr/>
          <p:nvPr/>
        </p:nvSpPr>
        <p:spPr>
          <a:xfrm>
            <a:off x="11485417" y="5593771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7" name="Sun 56"/>
          <p:cNvSpPr/>
          <p:nvPr/>
        </p:nvSpPr>
        <p:spPr>
          <a:xfrm>
            <a:off x="11455975" y="6204520"/>
            <a:ext cx="535709" cy="44334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Sun 57"/>
          <p:cNvSpPr/>
          <p:nvPr/>
        </p:nvSpPr>
        <p:spPr>
          <a:xfrm>
            <a:off x="10858786" y="6236272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9" name="Sun 58"/>
          <p:cNvSpPr/>
          <p:nvPr/>
        </p:nvSpPr>
        <p:spPr>
          <a:xfrm>
            <a:off x="10149030" y="6237426"/>
            <a:ext cx="535709" cy="443345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ounded Rectangle 4"/>
          <p:cNvSpPr/>
          <p:nvPr/>
        </p:nvSpPr>
        <p:spPr>
          <a:xfrm>
            <a:off x="1074882" y="520685"/>
            <a:ext cx="10225808" cy="9409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48" name="Group 47"/>
          <p:cNvGrpSpPr/>
          <p:nvPr/>
        </p:nvGrpSpPr>
        <p:grpSpPr>
          <a:xfrm>
            <a:off x="1080655" y="748146"/>
            <a:ext cx="4599709" cy="5320145"/>
            <a:chOff x="1080655" y="748146"/>
            <a:chExt cx="4599709" cy="5320145"/>
          </a:xfrm>
        </p:grpSpPr>
        <p:sp>
          <p:nvSpPr>
            <p:cNvPr id="3" name="Rectangle 2"/>
            <p:cNvSpPr/>
            <p:nvPr/>
          </p:nvSpPr>
          <p:spPr>
            <a:xfrm>
              <a:off x="1080655" y="748146"/>
              <a:ext cx="4599709" cy="53201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নিলুফা ইয়াছমীন</a:t>
              </a:r>
            </a:p>
            <a:p>
              <a:pPr algn="ctr"/>
              <a:r>
                <a:rPr lang="bn-IN" sz="2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(কৃষি)</a:t>
              </a:r>
            </a:p>
            <a:p>
              <a:pPr algn="ctr"/>
              <a:r>
                <a:rPr lang="bn-IN" sz="2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রামপুর আনোয়ারা উচ্চ বিদ্যালয়</a:t>
              </a:r>
            </a:p>
            <a:p>
              <a:pPr algn="ctr"/>
              <a:r>
                <a:rPr lang="bn-IN" sz="2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কেন্দুয়া,নেত্রকোণা।</a:t>
              </a:r>
            </a:p>
            <a:p>
              <a:pPr algn="ctr"/>
              <a:endPara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SG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0730" y="3296798"/>
              <a:ext cx="2859272" cy="247708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6797387" y="748146"/>
            <a:ext cx="4502727" cy="5320145"/>
            <a:chOff x="6797387" y="748146"/>
            <a:chExt cx="4502727" cy="5320145"/>
          </a:xfrm>
        </p:grpSpPr>
        <p:sp>
          <p:nvSpPr>
            <p:cNvPr id="6" name="Rectangle 5"/>
            <p:cNvSpPr/>
            <p:nvPr/>
          </p:nvSpPr>
          <p:spPr>
            <a:xfrm>
              <a:off x="6797387" y="748146"/>
              <a:ext cx="4502727" cy="53201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endPara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৮</a:t>
              </a:r>
              <a:endPara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তারিখ-</a:t>
              </a:r>
            </a:p>
            <a:p>
              <a:pPr algn="just"/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সময়-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৪০মিনিট</a:t>
              </a:r>
              <a:endPara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2453" y="1506092"/>
              <a:ext cx="1866900" cy="2447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033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7" y="232929"/>
            <a:ext cx="11837987" cy="6454198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41468" y="4948504"/>
            <a:ext cx="3530846" cy="105432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দাশ</a:t>
            </a:r>
            <a:endParaRPr lang="en-SG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97910" y="692727"/>
            <a:ext cx="5754254" cy="5709254"/>
            <a:chOff x="2897910" y="692727"/>
            <a:chExt cx="5754254" cy="5709254"/>
          </a:xfrm>
        </p:grpSpPr>
        <p:sp>
          <p:nvSpPr>
            <p:cNvPr id="3" name="Plaque 2"/>
            <p:cNvSpPr/>
            <p:nvPr/>
          </p:nvSpPr>
          <p:spPr>
            <a:xfrm>
              <a:off x="2897910" y="692727"/>
              <a:ext cx="5754254" cy="1690255"/>
            </a:xfrm>
            <a:prstGeom prst="plaque">
              <a:avLst>
                <a:gd name="adj" fmla="val 4039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কাকে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পাচ্ছো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SG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291" y="2624309"/>
              <a:ext cx="4137891" cy="3777672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8341468" y="2953571"/>
            <a:ext cx="3530846" cy="105432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SG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05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4" y="177800"/>
            <a:ext cx="11944316" cy="6381024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42091" y="784352"/>
            <a:ext cx="6089515" cy="14720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আলোচ্য বিষয়</a:t>
            </a:r>
            <a:endParaRPr lang="en-SG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3843" r="5803" b="18578"/>
          <a:stretch/>
        </p:blipFill>
        <p:spPr>
          <a:xfrm>
            <a:off x="3260928" y="3685310"/>
            <a:ext cx="5301181" cy="291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41" l="958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4" y="450324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6" y="107352"/>
            <a:ext cx="11901488" cy="639504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3317132" y="817122"/>
            <a:ext cx="5107021" cy="1079771"/>
          </a:xfrm>
          <a:prstGeom prst="hexagon">
            <a:avLst>
              <a:gd name="adj" fmla="val 55794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7224" y="3043265"/>
            <a:ext cx="718874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শিক্ষার্থীরা.............................................</a:t>
            </a:r>
            <a:endParaRPr lang="en-SG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13817" y="4038352"/>
            <a:ext cx="5852122" cy="2026204"/>
          </a:xfrm>
          <a:prstGeom prst="roundRect">
            <a:avLst>
              <a:gd name="adj" fmla="val 2324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পারবে;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টি অর্থ বুঝে পাঠ করতে পারবে;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গুরুত্ত্বপুর্ণ শব্দগুলোর অর্থ বলতে পারবে;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মূলভাব ব্যাখ্যা করতে পারবে;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88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" y="195551"/>
            <a:ext cx="11987535" cy="646386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3924902"/>
              </p:ext>
            </p:extLst>
          </p:nvPr>
        </p:nvGraphicFramePr>
        <p:xfrm>
          <a:off x="2900218" y="600364"/>
          <a:ext cx="6446982" cy="48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3925456" y="5689600"/>
            <a:ext cx="4073236" cy="822036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94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887330-0228-4608-B741-68E5AD3F9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46887330-0228-4608-B741-68E5AD3F9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46887330-0228-4608-B741-68E5AD3F9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46887330-0228-4608-B741-68E5AD3F9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A48BCD-0D75-48B4-A9E5-DABBD5DAD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96A48BCD-0D75-48B4-A9E5-DABBD5DAD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96A48BCD-0D75-48B4-A9E5-DABBD5DAD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96A48BCD-0D75-48B4-A9E5-DABBD5DAD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BF0AEB-0D45-4B09-866B-F8DBE7D3B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2DBF0AEB-0D45-4B09-866B-F8DBE7D3B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2DBF0AEB-0D45-4B09-866B-F8DBE7D3B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2DBF0AEB-0D45-4B09-866B-F8DBE7D3B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648CB4-DF48-4FB7-9E43-C5FEEE088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BC648CB4-DF48-4FB7-9E43-C5FEEE088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BC648CB4-DF48-4FB7-9E43-C5FEEE088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BC648CB4-DF48-4FB7-9E43-C5FEEE088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C6DB9A-0207-4483-B9FC-77B1A3F4F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09C6DB9A-0207-4483-B9FC-77B1A3F4F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09C6DB9A-0207-4483-B9FC-77B1A3F4F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09C6DB9A-0207-4483-B9FC-77B1A3F4F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B678AE-2248-42A9-A493-1916ADB64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01B678AE-2248-42A9-A493-1916ADB64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01B678AE-2248-42A9-A493-1916ADB64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01B678AE-2248-42A9-A493-1916ADB64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414C51-C00A-4BAA-9A3A-5F52C01FA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E2414C51-C00A-4BAA-9A3A-5F52C01FA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E2414C51-C00A-4BAA-9A3A-5F52C01FA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E2414C51-C00A-4BAA-9A3A-5F52C01FA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2D9B1B-6856-4DE9-A089-374FD8499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A92D9B1B-6856-4DE9-A089-374FD8499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A92D9B1B-6856-4DE9-A089-374FD8499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A92D9B1B-6856-4DE9-A089-374FD8499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9E067F-7642-43FF-BA6D-F34285D46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2E9E067F-7642-43FF-BA6D-F34285D46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2E9E067F-7642-43FF-BA6D-F34285D46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2E9E067F-7642-43FF-BA6D-F34285D46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0EBEAC-ABE9-4148-AC8F-BA2A7986E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A50EBEAC-ABE9-4148-AC8F-BA2A7986E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A50EBEAC-ABE9-4148-AC8F-BA2A7986E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A50EBEAC-ABE9-4148-AC8F-BA2A7986E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FCC2D-23D5-4361-A43F-204EC9F5D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F1CFCC2D-23D5-4361-A43F-204EC9F5D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F1CFCC2D-23D5-4361-A43F-204EC9F5D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dgm id="{F1CFCC2D-23D5-4361-A43F-204EC9F5D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0F104B-8446-4D31-8716-E869878DB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6D0F104B-8446-4D31-8716-E869878DB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6D0F104B-8446-4D31-8716-E869878DB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6D0F104B-8446-4D31-8716-E869878DB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8137EE-5F96-43B7-8705-AB0302B17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D98137EE-5F96-43B7-8705-AB0302B17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D98137EE-5F96-43B7-8705-AB0302B17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graphicEl>
                                              <a:dgm id="{D98137EE-5F96-43B7-8705-AB0302B17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6" y="175491"/>
            <a:ext cx="11902787" cy="6410036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Diamond 2"/>
          <p:cNvSpPr/>
          <p:nvPr/>
        </p:nvSpPr>
        <p:spPr>
          <a:xfrm>
            <a:off x="3667328" y="836578"/>
            <a:ext cx="4795736" cy="1066113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একক কাজ</a:t>
            </a:r>
            <a:endParaRPr lang="en-SG" sz="4000" b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84224" y="2181225"/>
            <a:ext cx="6941668" cy="3840197"/>
            <a:chOff x="2784224" y="2181225"/>
            <a:chExt cx="6941668" cy="3840197"/>
          </a:xfrm>
        </p:grpSpPr>
        <p:sp>
          <p:nvSpPr>
            <p:cNvPr id="4" name="Round Single Corner Rectangle 3"/>
            <p:cNvSpPr/>
            <p:nvPr/>
          </p:nvSpPr>
          <p:spPr>
            <a:xfrm>
              <a:off x="2784224" y="4955309"/>
              <a:ext cx="6941668" cy="1066113"/>
            </a:xfrm>
            <a:prstGeom prst="round1Rec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কবির কর্মজীবন শুরু হয় কি দিয়ে?</a:t>
              </a:r>
              <a:endParaRPr lang="en-SG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181225"/>
              <a:ext cx="1828800" cy="2495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812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8"/>
          <a:stretch/>
        </p:blipFill>
        <p:spPr>
          <a:xfrm>
            <a:off x="166254" y="184726"/>
            <a:ext cx="11922466" cy="6410038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7" b="2503"/>
          <a:stretch/>
        </p:blipFill>
        <p:spPr>
          <a:xfrm>
            <a:off x="5948217" y="184728"/>
            <a:ext cx="6169891" cy="64100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8436" y="2198255"/>
            <a:ext cx="429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grpSp>
        <p:nvGrpSpPr>
          <p:cNvPr id="8" name="Group 7"/>
          <p:cNvGrpSpPr/>
          <p:nvPr/>
        </p:nvGrpSpPr>
        <p:grpSpPr>
          <a:xfrm>
            <a:off x="166255" y="184727"/>
            <a:ext cx="5781963" cy="6410037"/>
            <a:chOff x="654110" y="378690"/>
            <a:chExt cx="5853694" cy="6245845"/>
          </a:xfrm>
        </p:grpSpPr>
        <p:grpSp>
          <p:nvGrpSpPr>
            <p:cNvPr id="14" name="Group 13"/>
            <p:cNvGrpSpPr/>
            <p:nvPr/>
          </p:nvGrpSpPr>
          <p:grpSpPr>
            <a:xfrm>
              <a:off x="654110" y="378690"/>
              <a:ext cx="5853694" cy="6245845"/>
              <a:chOff x="595745" y="368963"/>
              <a:chExt cx="5583382" cy="59944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95745" y="368963"/>
                <a:ext cx="5583382" cy="5994400"/>
                <a:chOff x="563418" y="378691"/>
                <a:chExt cx="5583382" cy="59944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563418" y="378691"/>
                  <a:ext cx="5583382" cy="5994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 w="57150">
                  <a:solidFill>
                    <a:srgbClr val="D290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595745" y="378691"/>
                  <a:ext cx="5518727" cy="91947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আবার আসিব ফিরে</a:t>
                  </a:r>
                </a:p>
                <a:p>
                  <a:pPr lvl="5" algn="ctr"/>
                  <a:r>
                    <a:rPr lang="bn-IN" sz="2400" dirty="0" smtClean="0">
                      <a:solidFill>
                        <a:schemeClr val="bg2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জীবনানন্দ দাশ </a:t>
                  </a:r>
                  <a:endParaRPr lang="en-SG" sz="24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595745" y="1273847"/>
                <a:ext cx="5583382" cy="2335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3" t="1959" r="18067" b="-1377"/>
            <a:stretch/>
          </p:blipFill>
          <p:spPr>
            <a:xfrm>
              <a:off x="688002" y="1345870"/>
              <a:ext cx="5785909" cy="527866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146800" y="5700266"/>
            <a:ext cx="364374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পড়ে কী বুঝলে?</a:t>
            </a:r>
            <a:endParaRPr lang="en-SG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61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1" y="167698"/>
            <a:ext cx="11934113" cy="63901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4460" y="2608127"/>
            <a:ext cx="2456873" cy="1852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ধানসিঁড়ি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4459" y="2608127"/>
            <a:ext cx="2456873" cy="1852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293600" cy="6751782"/>
          </a:xfrm>
          <a:prstGeom prst="frame">
            <a:avLst>
              <a:gd name="adj1" fmla="val 237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55060" y="2945795"/>
            <a:ext cx="2456873" cy="17007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নদীর নাম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503" y="2608128"/>
            <a:ext cx="2459829" cy="18523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155060" y="2963745"/>
            <a:ext cx="2578742" cy="16827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একধরণের সাদা পাখি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19" y="2087289"/>
            <a:ext cx="4267255" cy="43970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8"/>
          <a:stretch/>
        </p:blipFill>
        <p:spPr>
          <a:xfrm>
            <a:off x="3658518" y="2087418"/>
            <a:ext cx="4270213" cy="43969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63" y="2087289"/>
            <a:ext cx="4267510" cy="439703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876529" y="663777"/>
            <a:ext cx="3881582" cy="8931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 অর্থ জেনে নেই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55060" y="2963744"/>
            <a:ext cx="2554781" cy="16827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ধান কাটার পরে পিঠা-পুলির একধরণের উৎসব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qual 3"/>
          <p:cNvSpPr/>
          <p:nvPr/>
        </p:nvSpPr>
        <p:spPr>
          <a:xfrm>
            <a:off x="2817225" y="3221812"/>
            <a:ext cx="886262" cy="49598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6439" y="2608126"/>
            <a:ext cx="2456873" cy="1852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ঘুঙ্গুর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44" y="2087287"/>
            <a:ext cx="4246330" cy="43970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155060" y="2975479"/>
            <a:ext cx="2584400" cy="16592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 অলঙ্কার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6439" y="2608125"/>
            <a:ext cx="2475098" cy="18523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ডিঙা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2" y="2095927"/>
            <a:ext cx="4255531" cy="432334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161382" y="2975478"/>
            <a:ext cx="2598982" cy="1659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নৌকা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740" y="2608124"/>
            <a:ext cx="2456873" cy="18523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 পেঁচা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67" y="2087286"/>
            <a:ext cx="4263106" cy="439703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173533" y="2963740"/>
            <a:ext cx="2586831" cy="16592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সুলক্ষ্মণ যুক্ত পেঁচা</a:t>
            </a:r>
            <a:endParaRPr lang="en-SG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42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 animBg="1"/>
      <p:bldP spid="11" grpId="0" animBg="1"/>
      <p:bldP spid="15" grpId="0" animBg="1"/>
      <p:bldP spid="9" grpId="0" animBg="1"/>
      <p:bldP spid="4" grpId="0" animBg="1"/>
      <p:bldP spid="12" grpId="0" animBg="1"/>
      <p:bldP spid="8" grpId="0" animBg="1"/>
      <p:bldP spid="14" grpId="0" animBg="1"/>
      <p:bldP spid="17" grpId="0" animBg="1"/>
      <p:bldP spid="13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298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62</cp:revision>
  <dcterms:created xsi:type="dcterms:W3CDTF">2021-09-05T09:35:10Z</dcterms:created>
  <dcterms:modified xsi:type="dcterms:W3CDTF">2021-12-29T16:17:12Z</dcterms:modified>
</cp:coreProperties>
</file>