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9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8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3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7C8A-0EBD-4ADB-B3E5-DA2CD0CC218E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C96F-1469-48E8-AF12-16D10855B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0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103"/>
            <a:ext cx="12192000" cy="4550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00" y="237318"/>
            <a:ext cx="9915447" cy="2351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3" y="2208629"/>
            <a:ext cx="2827604" cy="4649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" y="2588456"/>
            <a:ext cx="1828649" cy="193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411" y="2588129"/>
            <a:ext cx="1828959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6" y="240429"/>
            <a:ext cx="5129604" cy="25671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3988055"/>
            <a:ext cx="2934929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76" y="3988054"/>
            <a:ext cx="2930323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16" y="240429"/>
            <a:ext cx="5276390" cy="25374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20" y="3988054"/>
            <a:ext cx="2621838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72" y="3988054"/>
            <a:ext cx="2619375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37071" y="2825623"/>
            <a:ext cx="7506929" cy="107721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শহরের পাতি কাক ডাকে ঝাঁকে ঝাঁকে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ঘুম দেয়া মুশকিল হর্নের হাঁকে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7071" y="5716298"/>
            <a:ext cx="7506929" cy="107721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সিডি চলে, টিভি চলে, বাজে টেলিফোন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দরজায় বেল বাজে, কান পেতে শোন ।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21673"/>
            <a:ext cx="4778477" cy="22823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1" y="132738"/>
            <a:ext cx="4793226" cy="22712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3594918"/>
            <a:ext cx="4778477" cy="2156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6" y="3594918"/>
            <a:ext cx="4806131" cy="21569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56503" y="2442167"/>
            <a:ext cx="7993626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গলিপথে </a:t>
            </a:r>
            <a:r>
              <a:rPr lang="bn-BD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হাঁকে আর হাঁটে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ছোটদের হইচই ইশকুল মাঠে।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503" y="5751871"/>
            <a:ext cx="7993626" cy="11301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পল্লির সেই সুরে ভরে যায় মন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শহুরে জীবন জ্বালা –</a:t>
            </a:r>
            <a:r>
              <a:rPr lang="bn-BD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শব্দদূষণ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1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756" y="1093565"/>
            <a:ext cx="6134681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কবিতাটি কে লিখেছেন?</a:t>
            </a:r>
            <a:endParaRPr lang="en-US" sz="32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2511" y="2011681"/>
            <a:ext cx="768096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ইনি কি একজন কবি না লেখক?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511" y="2940148"/>
            <a:ext cx="755435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 তার পরিচয় ও কর্ম একটু জেনে নিই।</a:t>
            </a:r>
            <a:endParaRPr lang="en-US" sz="32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051" y="3784209"/>
            <a:ext cx="7568419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জন্ম:৫ই জানুয়ারি,১৯৩৮,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জন্মস্হান:বিনাজুরী,রাউজান,চট্টগ্রাম।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রচনাবলী:পাগলা ঘোড়া,ভিজে বিড়াল,চন্দনার রঞ্জনার ছড়া,এলোপাতাড়ি,নানা রঙের দিন,চিচিংফাঁক প্রভৃতি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স্বীকৃতি:শিশুসাহিত্যে বাংলা একাডেমি পুরস্কার লাভ।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0" y="5154485"/>
            <a:ext cx="4248721" cy="1519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8" y="1420570"/>
            <a:ext cx="3722812" cy="3623930"/>
          </a:xfrm>
          <a:prstGeom prst="rect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22748" y="218941"/>
            <a:ext cx="502276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 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2060617"/>
            <a:ext cx="1095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 থেকে নতুন শব্দগুলো খুঁজে বের করো।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9572" y="412124"/>
            <a:ext cx="464927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792" r="1859" b="14472"/>
          <a:stretch/>
        </p:blipFill>
        <p:spPr>
          <a:xfrm>
            <a:off x="3647940" y="3280321"/>
            <a:ext cx="4874654" cy="3352300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46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1146223"/>
            <a:ext cx="1080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 শিক্ষার্থীরা শব্দগুলোর অর্থ তোমরা বুঝতে পেরেছো।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2299" y="167425"/>
            <a:ext cx="4739425" cy="8757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নতুন/অপরিচিত শব্দ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98" r="1350" b="3945"/>
          <a:stretch/>
        </p:blipFill>
        <p:spPr>
          <a:xfrm>
            <a:off x="605307" y="1687132"/>
            <a:ext cx="10895527" cy="5170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2431" y="2086377"/>
            <a:ext cx="185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647" y="2882723"/>
            <a:ext cx="185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নিশিরাত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1645" y="3629694"/>
            <a:ext cx="320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কিচির মিচির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1646" y="4376673"/>
            <a:ext cx="185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87136" y="2144476"/>
            <a:ext cx="1675332" cy="451455"/>
          </a:xfrm>
          <a:prstGeom prst="rightArrow">
            <a:avLst>
              <a:gd name="adj1" fmla="val 50000"/>
              <a:gd name="adj2" fmla="val 9993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87136" y="2927947"/>
            <a:ext cx="1675332" cy="451455"/>
          </a:xfrm>
          <a:prstGeom prst="rightArrow">
            <a:avLst>
              <a:gd name="adj1" fmla="val 50000"/>
              <a:gd name="adj2" fmla="val 9993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87136" y="4446580"/>
            <a:ext cx="1675332" cy="451455"/>
          </a:xfrm>
          <a:prstGeom prst="rightArrow">
            <a:avLst>
              <a:gd name="adj1" fmla="val 50000"/>
              <a:gd name="adj2" fmla="val 9993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22531" y="3679944"/>
            <a:ext cx="1339937" cy="451455"/>
          </a:xfrm>
          <a:prstGeom prst="rightArrow">
            <a:avLst>
              <a:gd name="adj1" fmla="val 50000"/>
              <a:gd name="adj2" fmla="val 9993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62467" y="2123872"/>
            <a:ext cx="6031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অত্যন্ত কোলাহলে শব্দদূষণ ঘটে।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4428" y="3617823"/>
            <a:ext cx="5929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পাখির ডাকাডাকির আওয়াজ 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4428" y="2923500"/>
            <a:ext cx="247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মাঝ রাত 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3495" y="4350916"/>
            <a:ext cx="6196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রাস্তায় বা বাড়িতে বাড়িতে ঘুরে যারা জিনিসপত্র বিক্রি করেন।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398" y="176986"/>
            <a:ext cx="1076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ঘরের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ভিতরের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খালি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জায়গায়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915" y="1238865"/>
            <a:ext cx="16813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0784" y="1238864"/>
            <a:ext cx="16813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নিশিরাত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6340" y="1238865"/>
            <a:ext cx="16813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2052" y="1238865"/>
            <a:ext cx="246297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কিচিরি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মিচির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24" y="2344996"/>
            <a:ext cx="1104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ক. …………………………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চেঁচামেচি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ঘুমাচ্ছে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723" y="3367544"/>
            <a:ext cx="1182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ভোর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বেলাতেই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শুনতে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শুনতে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ঘুম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ভাঙে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723" y="4355692"/>
            <a:ext cx="920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হাঁক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দিচ্ছে-থালাবাসন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24" y="5388075"/>
            <a:ext cx="1121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শোনার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ক্ষমতা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কমিয়ে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15274 0.1141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34896 0.2840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5938 0.428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37865 0.557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0555" y="339213"/>
            <a:ext cx="3657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22" y="3687097"/>
            <a:ext cx="5353665" cy="2698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6130" y="1961531"/>
            <a:ext cx="9601199" cy="5899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শহুরের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5805" y="280219"/>
            <a:ext cx="3982065" cy="7226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00283"/>
            <a:ext cx="6032090" cy="3016045"/>
          </a:xfrm>
          <a:prstGeom prst="rect">
            <a:avLst/>
          </a:prstGeom>
          <a:ln w="3175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7135" y="1415845"/>
            <a:ext cx="996991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অর্থসহ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১টি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077" y="2271252"/>
            <a:ext cx="9070258" cy="6142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নিশিরাত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কিচির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মিচির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r>
              <a:rPr lang="en-US" sz="32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45" y="147486"/>
            <a:ext cx="4984955" cy="7322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46" y="3545355"/>
            <a:ext cx="6093952" cy="30494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94619" y="1224125"/>
            <a:ext cx="977818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উত্তরগুলো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শিখে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594" y="2138519"/>
            <a:ext cx="8539316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পশু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শহরে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কারণে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শব্দদূষণ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2" t="290" r="1665" b="23478"/>
          <a:stretch/>
        </p:blipFill>
        <p:spPr>
          <a:xfrm>
            <a:off x="2507226" y="2197511"/>
            <a:ext cx="6916993" cy="4498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3923" y="634181"/>
            <a:ext cx="5943600" cy="1297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97" y="1055076"/>
            <a:ext cx="2442430" cy="5802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3" y="567600"/>
            <a:ext cx="3651198" cy="3713871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2" y="829993"/>
            <a:ext cx="4065563" cy="5359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7932" y="182880"/>
            <a:ext cx="329184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823" y="4684542"/>
            <a:ext cx="5944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সুজিত দেব</a:t>
            </a:r>
          </a:p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শ্রীমতপুর সরকারি প্রাথমিক বিদ্যালয়</a:t>
            </a:r>
          </a:p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নবীগঞ্জ,হবিগঞ্জ।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871" y="281352"/>
            <a:ext cx="835621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চল একটি ভিডিয়ো দেখি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78426" y="1961535"/>
            <a:ext cx="10617931" cy="1344373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28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ংকে ক্লিক করুন</a:t>
            </a:r>
            <a:endParaRPr lang="en-US" sz="28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843" y="5655212"/>
            <a:ext cx="1111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ভিডিয়োটি দেখে তোমরা কী অ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নুমান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করছো,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216575"/>
              </p:ext>
            </p:extLst>
          </p:nvPr>
        </p:nvGraphicFramePr>
        <p:xfrm>
          <a:off x="4887038" y="3850696"/>
          <a:ext cx="2253801" cy="155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7038" y="3850696"/>
                        <a:ext cx="2253801" cy="155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1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r="1974" b="5243"/>
          <a:stretch/>
        </p:blipFill>
        <p:spPr>
          <a:xfrm>
            <a:off x="450762" y="231820"/>
            <a:ext cx="11011436" cy="6626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16" y="584512"/>
            <a:ext cx="4603858" cy="4270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2" y="672586"/>
            <a:ext cx="6014433" cy="1231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16" y="2126491"/>
            <a:ext cx="3302925" cy="1690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13" y="3544910"/>
            <a:ext cx="3738732" cy="14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975" y="2305319"/>
            <a:ext cx="10676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১.২.১ </a:t>
            </a:r>
            <a:r>
              <a:rPr lang="en-US" sz="3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উচ্চারিত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পঠিত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974" y="3041771"/>
            <a:ext cx="11445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২.১.১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প্রমিত উচ্চারনে ও ছন্দ বজায় রেখে কবিতা আবৃত্তি করতে 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746973" y="3758835"/>
            <a:ext cx="1124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১.৫.২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বিরামচিহ্ন দেখে অর্থযতি ও শ্বাসযতি বজায় রেখে সাবলীলভাবে পড়তে পারবে।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46973" y="5061397"/>
            <a:ext cx="10726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১.৫.১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পাঠে ব্যবহৃত শব্দ দিয়ে নতুন নতুন বাক্য লিখতে 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5330" y="270455"/>
            <a:ext cx="4417453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887" y="1287888"/>
            <a:ext cx="619473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2988" y="244696"/>
            <a:ext cx="1070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 কবিতায় প্রবেশ করার আগে চল কিছু শব্দার্থ ও বাক্য গঠন জেনে নিই-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29114"/>
              </p:ext>
            </p:extLst>
          </p:nvPr>
        </p:nvGraphicFramePr>
        <p:xfrm>
          <a:off x="206060" y="1004551"/>
          <a:ext cx="11758412" cy="5717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60622"/>
                <a:gridCol w="2009104"/>
                <a:gridCol w="3168203"/>
                <a:gridCol w="4520483"/>
              </a:tblGrid>
              <a:tr h="888643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bg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ছবি</a:t>
                      </a:r>
                      <a:endParaRPr lang="en-US" sz="4400" dirty="0">
                        <a:solidFill>
                          <a:schemeClr val="bg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শব্দের</a:t>
                      </a:r>
                      <a:r>
                        <a:rPr lang="bn-BD" sz="44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অর্থ</a:t>
                      </a:r>
                      <a:endParaRPr lang="en-US" sz="4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বাক্য তৈরি</a:t>
                      </a:r>
                      <a:endParaRPr lang="en-US" sz="4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16095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95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95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972" y="1970467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নিশিরাত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671" y="3539549"/>
            <a:ext cx="201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কিচির মিচির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08" y="5175168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ফেরিঅলা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1867437"/>
            <a:ext cx="2021983" cy="1672112"/>
          </a:xfrm>
          <a:prstGeom prst="rect">
            <a:avLst/>
          </a:prstGeom>
          <a:ln w="3175"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3539549"/>
            <a:ext cx="2021983" cy="1543050"/>
          </a:xfrm>
          <a:prstGeom prst="rect">
            <a:avLst/>
          </a:prstGeom>
          <a:ln w="3175"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3" y="5108631"/>
            <a:ext cx="2047741" cy="1646080"/>
          </a:xfrm>
          <a:prstGeom prst="rect">
            <a:avLst/>
          </a:prstGeom>
          <a:ln w="3175"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88664" y="1906072"/>
            <a:ext cx="198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মাঝ রাত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030" y="3500905"/>
            <a:ext cx="2462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 ডাকাডাকির আওয়াজ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5154" y="5123648"/>
            <a:ext cx="3286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রাস্তায় বা বাড়িতে বাড়িতে ঘুরে যারা জিনিসপত্র বিক্রি করেন।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1412" y="1906072"/>
            <a:ext cx="4340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নিশিরাতে চেঁচামেচি করো না, সবাই ঘুমাচ্ছে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2143" y="3539538"/>
            <a:ext cx="4340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ভোর বেলাতেই পাখির কিচির মিচির শুনতে শুনতে আমার ঘুম ভাঙে 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9264" y="5136525"/>
            <a:ext cx="4340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ফেরিঅলা হাঁক দিচ্ছে-থালাবাসন চাই?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4" y="231820"/>
            <a:ext cx="8409904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মনোযোগ সহকারে লক্ষ করো-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" y="1133341"/>
            <a:ext cx="2988522" cy="20408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67" y="1104198"/>
            <a:ext cx="2993387" cy="21249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" y="5147763"/>
            <a:ext cx="3873425" cy="1600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25" y="1133341"/>
            <a:ext cx="2581713" cy="20408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77" y="1133341"/>
            <a:ext cx="2828925" cy="20408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38" y="5089890"/>
            <a:ext cx="4086801" cy="16138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76" y="3298222"/>
            <a:ext cx="2828925" cy="16551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" y="3289427"/>
            <a:ext cx="2988522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16" y="3325618"/>
            <a:ext cx="3036887" cy="17068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123" y="3325690"/>
            <a:ext cx="2625215" cy="16276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0" y="5107781"/>
            <a:ext cx="3524865" cy="16192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355887" y="4586748"/>
            <a:ext cx="60752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80" y="6297561"/>
            <a:ext cx="120096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শব্দদূষণের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669" y="6040192"/>
            <a:ext cx="1144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আমি কবিতাংশটুকু আবৃত্তি করছি, তোমরা মনোযোগ সহকারে শুনবে।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52" y="104223"/>
            <a:ext cx="2885685" cy="117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42" y="986603"/>
            <a:ext cx="3321892" cy="107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19" y="296140"/>
            <a:ext cx="4104338" cy="2751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88" y="3143513"/>
            <a:ext cx="4572000" cy="2806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666" y="154546"/>
            <a:ext cx="418563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শিক্ষকের পাঠ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84" y="158270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শহরের পাতি কাক ডাকে ঝাঁকে ঝাঁকে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ঘুম দেয়া মুশকিল হর্নের হাঁকে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সিডি চলে, টিভি চলে, বাজে টেলিফোন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দরজায় বেল বাজে, কান পেতে শোন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গলিপথে ফেরিঅলা হাঁকে আর হাঁটে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ছোটদের হইচই ইশকুল মাঠে।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পল্লির সেই সুরে ভরে যায় মন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শহুরে জীবন জ্বালা –শব্দদূষণ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4" y="1759685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শহরের পাতি কাক ডাকে ঝাঁকে ঝাঁকে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ঘুম দেয়া মুশকিল হর্নের হাঁকে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সিডি চলে, টিভি চলে, বাজে টেলিফোন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দরজায় বেল বাজে, কান পেতে শোন 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গলিপথে ফেরিঅলা হাঁকে আর হাঁটে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ছোটদের হইচই ইশকুল মাঠে।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পল্লির সেই সুরে ভরে যায় মন</a:t>
            </a:r>
          </a:p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শহুরে জীবন জ্বালা –শব্দদূষণ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" t="17627" r="-3503" b="28816"/>
          <a:stretch/>
        </p:blipFill>
        <p:spPr>
          <a:xfrm>
            <a:off x="7892343" y="2472744"/>
            <a:ext cx="4149404" cy="3606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94" y="360608"/>
            <a:ext cx="3254330" cy="21378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246" y="6078828"/>
            <a:ext cx="10122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তোমরা কবিতাংশটুকু শুদ্ধ ও প্রমিত উচ্চারনে আবৃত্তি করো।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40" y="70222"/>
            <a:ext cx="2835845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5" y="890011"/>
            <a:ext cx="3439476" cy="1079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975" y="244700"/>
            <a:ext cx="3618963" cy="7622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</a:t>
            </a:r>
            <a:r>
              <a:rPr lang="bn-BD" sz="3600" b="1" dirty="0" smtClean="0"/>
              <a:t> </a:t>
            </a: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544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TechnoSparks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Bipula The Great</cp:lastModifiedBy>
  <cp:revision>58</cp:revision>
  <dcterms:created xsi:type="dcterms:W3CDTF">2021-11-14T05:41:23Z</dcterms:created>
  <dcterms:modified xsi:type="dcterms:W3CDTF">2021-12-31T06:30:06Z</dcterms:modified>
</cp:coreProperties>
</file>