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6" r:id="rId5"/>
    <p:sldId id="268" r:id="rId6"/>
    <p:sldId id="263" r:id="rId7"/>
    <p:sldId id="264" r:id="rId8"/>
    <p:sldId id="270" r:id="rId9"/>
    <p:sldId id="271" r:id="rId10"/>
    <p:sldId id="274" r:id="rId11"/>
    <p:sldId id="267" r:id="rId12"/>
    <p:sldId id="275" r:id="rId13"/>
    <p:sldId id="277" r:id="rId14"/>
    <p:sldId id="282" r:id="rId15"/>
    <p:sldId id="278" r:id="rId16"/>
    <p:sldId id="273" r:id="rId17"/>
    <p:sldId id="283" r:id="rId18"/>
    <p:sldId id="281" r:id="rId19"/>
    <p:sldId id="280" r:id="rId20"/>
    <p:sldId id="276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A1A59-4D8D-4844-A83C-95ACDD01906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DC22A5-0971-4937-8477-7C02D393E878}">
      <dgm:prSet phldrT="[Text]"/>
      <dgm:spPr>
        <a:solidFill>
          <a:schemeClr val="accent2">
            <a:lumMod val="60000"/>
            <a:lumOff val="40000"/>
          </a:schemeClr>
        </a:solidFill>
        <a:ln w="38100"/>
      </dgm:spPr>
      <dgm:t>
        <a:bodyPr>
          <a:prstTxWarp prst="textTriangleInverted">
            <a:avLst/>
          </a:prstTxWarp>
        </a:bodyPr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Number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3BEF1D-C124-4743-B901-F33CC7A27591}" type="parTrans" cxnId="{D8A07080-D55E-4FF4-9519-22A41DD67689}">
      <dgm:prSet/>
      <dgm:spPr/>
      <dgm:t>
        <a:bodyPr/>
        <a:lstStyle/>
        <a:p>
          <a:endParaRPr lang="en-US"/>
        </a:p>
      </dgm:t>
    </dgm:pt>
    <dgm:pt modelId="{9C234C74-2D09-4BEE-AA1B-92C0EA70EBAC}" type="sibTrans" cxnId="{D8A07080-D55E-4FF4-9519-22A41DD67689}">
      <dgm:prSet/>
      <dgm:spPr/>
      <dgm:t>
        <a:bodyPr/>
        <a:lstStyle/>
        <a:p>
          <a:endParaRPr lang="en-US"/>
        </a:p>
      </dgm:t>
    </dgm:pt>
    <dgm:pt modelId="{1C5E2B65-F288-4219-920A-4B72CFF4DC71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en-US"/>
        </a:p>
      </dgm:t>
    </dgm:pt>
    <dgm:pt modelId="{48421729-9330-4A7C-8030-026013E3BD37}" type="parTrans" cxnId="{1AC459EF-F7AB-4EC0-8DD3-F0416785305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6ECFA09-4C96-4B94-8A79-ABD2CB138740}" type="sibTrans" cxnId="{1AC459EF-F7AB-4EC0-8DD3-F0416785305D}">
      <dgm:prSet/>
      <dgm:spPr/>
      <dgm:t>
        <a:bodyPr/>
        <a:lstStyle/>
        <a:p>
          <a:endParaRPr lang="en-US"/>
        </a:p>
      </dgm:t>
    </dgm:pt>
    <dgm:pt modelId="{0CE2BAB9-FB58-4593-9D96-F277995B5E11}">
      <dgm:prSet phldrT="[Text]" phldr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en-US" dirty="0"/>
        </a:p>
      </dgm:t>
    </dgm:pt>
    <dgm:pt modelId="{02B0AA2D-B02B-40A1-A794-3CA884269297}" type="parTrans" cxnId="{C5DC34E2-487B-4315-8D40-4505ECE3160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F7BA817-45D8-4F12-B18F-A6C734D7D061}" type="sibTrans" cxnId="{C5DC34E2-487B-4315-8D40-4505ECE31607}">
      <dgm:prSet/>
      <dgm:spPr/>
      <dgm:t>
        <a:bodyPr/>
        <a:lstStyle/>
        <a:p>
          <a:endParaRPr lang="en-US"/>
        </a:p>
      </dgm:t>
    </dgm:pt>
    <dgm:pt modelId="{84053341-4FAF-419F-B66B-6FF378F1F027}">
      <dgm:prSet phldrT="[Text]" phldr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en-US"/>
        </a:p>
      </dgm:t>
    </dgm:pt>
    <dgm:pt modelId="{D62CA543-379B-4EA4-B55C-34F5C9E4D9FD}" type="parTrans" cxnId="{9212642B-39A3-4D3F-90DF-EF777F24B4B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8B48B1D-78AC-4FA0-8FBC-8FF0989AAE03}" type="sibTrans" cxnId="{9212642B-39A3-4D3F-90DF-EF777F24B4BA}">
      <dgm:prSet/>
      <dgm:spPr/>
      <dgm:t>
        <a:bodyPr/>
        <a:lstStyle/>
        <a:p>
          <a:endParaRPr lang="en-US"/>
        </a:p>
      </dgm:t>
    </dgm:pt>
    <dgm:pt modelId="{F6025BE1-9466-4E59-93A8-967C0490D33A}">
      <dgm:prSet phldrT="[Text]" phldr="1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en-US"/>
        </a:p>
      </dgm:t>
    </dgm:pt>
    <dgm:pt modelId="{211C7E7B-23B6-4C33-8EB0-4995758CFFA9}" type="parTrans" cxnId="{8F893D60-ACC9-4F91-AA5F-29B97D6CD982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FFE590D-E179-4970-9595-65DC97CEA208}" type="sibTrans" cxnId="{8F893D60-ACC9-4F91-AA5F-29B97D6CD982}">
      <dgm:prSet/>
      <dgm:spPr/>
      <dgm:t>
        <a:bodyPr/>
        <a:lstStyle/>
        <a:p>
          <a:endParaRPr lang="en-US"/>
        </a:p>
      </dgm:t>
    </dgm:pt>
    <dgm:pt modelId="{8A2A048B-8452-4653-BBC9-6BE4DBAE522B}">
      <dgm:prSet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en-US"/>
        </a:p>
      </dgm:t>
    </dgm:pt>
    <dgm:pt modelId="{C9C9E6F6-40DB-4F41-8B21-83900D199F41}" type="parTrans" cxnId="{09C5CD46-ED18-43C1-B57B-5DF951F4926C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1C42348-14EB-4EA3-9885-78DA26A4CF5B}" type="sibTrans" cxnId="{09C5CD46-ED18-43C1-B57B-5DF951F4926C}">
      <dgm:prSet/>
      <dgm:spPr/>
      <dgm:t>
        <a:bodyPr/>
        <a:lstStyle/>
        <a:p>
          <a:endParaRPr lang="en-US"/>
        </a:p>
      </dgm:t>
    </dgm:pt>
    <dgm:pt modelId="{9B5D0552-4742-4F12-801F-C36A86EC14D7}" type="pres">
      <dgm:prSet presAssocID="{E08A1A59-4D8D-4844-A83C-95ACDD0190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B7513F-3A0B-4015-AFA3-530B23C94EFB}" type="pres">
      <dgm:prSet presAssocID="{10DC22A5-0971-4937-8477-7C02D393E878}" presName="centerShape" presStyleLbl="node0" presStyleIdx="0" presStyleCnt="1" custLinFactNeighborX="-17886"/>
      <dgm:spPr/>
      <dgm:t>
        <a:bodyPr/>
        <a:lstStyle/>
        <a:p>
          <a:endParaRPr lang="en-US"/>
        </a:p>
      </dgm:t>
    </dgm:pt>
    <dgm:pt modelId="{7CDC255F-AEB7-4538-A2DC-79C0C4A63CC5}" type="pres">
      <dgm:prSet presAssocID="{48421729-9330-4A7C-8030-026013E3BD37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F28AC68-853D-4046-8647-705C5DAE9855}" type="pres">
      <dgm:prSet presAssocID="{48421729-9330-4A7C-8030-026013E3BD3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A5E4D31-0694-4C13-9FE8-FB637705EADA}" type="pres">
      <dgm:prSet presAssocID="{1C5E2B65-F288-4219-920A-4B72CFF4DC71}" presName="node" presStyleLbl="node1" presStyleIdx="0" presStyleCnt="5" custRadScaleRad="106216" custRadScaleInc="-54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D93A9-0780-41AE-9D06-E61DB1EFC3B0}" type="pres">
      <dgm:prSet presAssocID="{C9C9E6F6-40DB-4F41-8B21-83900D199F4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EEBD915-B4AC-4371-A814-FC1171AB8BAA}" type="pres">
      <dgm:prSet presAssocID="{C9C9E6F6-40DB-4F41-8B21-83900D199F4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CA49E65-7BBB-4E96-B673-703DF851B548}" type="pres">
      <dgm:prSet presAssocID="{8A2A048B-8452-4653-BBC9-6BE4DBAE522B}" presName="node" presStyleLbl="node1" presStyleIdx="1" presStyleCnt="5" custRadScaleRad="67077" custRadScaleInc="-24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3CA36-1565-472B-B6A1-39EFED1289FF}" type="pres">
      <dgm:prSet presAssocID="{02B0AA2D-B02B-40A1-A794-3CA88426929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4E7C335-BC30-4B74-A61E-A092692F0EC7}" type="pres">
      <dgm:prSet presAssocID="{02B0AA2D-B02B-40A1-A794-3CA88426929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04B58F2-0ECB-4464-840E-D8E8626476B7}" type="pres">
      <dgm:prSet presAssocID="{0CE2BAB9-FB58-4593-9D96-F277995B5E11}" presName="node" presStyleLbl="node1" presStyleIdx="2" presStyleCnt="5" custRadScaleRad="84104" custRadScaleInc="55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00218-6B50-4B00-9B0C-9D0CECF0D8E8}" type="pres">
      <dgm:prSet presAssocID="{D62CA543-379B-4EA4-B55C-34F5C9E4D9FD}" presName="parTrans" presStyleLbl="sibTrans2D1" presStyleIdx="3" presStyleCnt="5" custLinFactNeighborX="0" custLinFactNeighborY="0"/>
      <dgm:spPr/>
      <dgm:t>
        <a:bodyPr/>
        <a:lstStyle/>
        <a:p>
          <a:endParaRPr lang="en-US"/>
        </a:p>
      </dgm:t>
    </dgm:pt>
    <dgm:pt modelId="{6DEECFD5-C607-42B7-B45E-59107BD3ADD2}" type="pres">
      <dgm:prSet presAssocID="{D62CA543-379B-4EA4-B55C-34F5C9E4D9F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FDC7719-B7D0-4C41-813E-EB1DDD12C2CF}" type="pres">
      <dgm:prSet presAssocID="{84053341-4FAF-419F-B66B-6FF378F1F027}" presName="node" presStyleLbl="node1" presStyleIdx="3" presStyleCnt="5" custRadScaleRad="124464" custRadScaleInc="37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0C7FC-A5F7-40B9-837F-35AA0E6DFF6C}" type="pres">
      <dgm:prSet presAssocID="{211C7E7B-23B6-4C33-8EB0-4995758CFFA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32B9984-D2F3-48E8-96E3-4919F950045D}" type="pres">
      <dgm:prSet presAssocID="{211C7E7B-23B6-4C33-8EB0-4995758CFFA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D4D7E48-9E23-4608-898C-D7118E51F260}" type="pres">
      <dgm:prSet presAssocID="{F6025BE1-9466-4E59-93A8-967C0490D33A}" presName="node" presStyleLbl="node1" presStyleIdx="4" presStyleCnt="5" custRadScaleRad="134505" custRadScaleInc="-13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FCC41D-E4C2-42D8-B6A6-82B9F9038959}" type="presOf" srcId="{0CE2BAB9-FB58-4593-9D96-F277995B5E11}" destId="{C04B58F2-0ECB-4464-840E-D8E8626476B7}" srcOrd="0" destOrd="0" presId="urn:microsoft.com/office/officeart/2005/8/layout/radial5"/>
    <dgm:cxn modelId="{EA1C2118-3FC3-4486-AD53-7C4E1D04C32D}" type="presOf" srcId="{D62CA543-379B-4EA4-B55C-34F5C9E4D9FD}" destId="{B5300218-6B50-4B00-9B0C-9D0CECF0D8E8}" srcOrd="0" destOrd="0" presId="urn:microsoft.com/office/officeart/2005/8/layout/radial5"/>
    <dgm:cxn modelId="{EB2311EA-BDE8-4B3B-91A1-5100EB80831B}" type="presOf" srcId="{C9C9E6F6-40DB-4F41-8B21-83900D199F41}" destId="{02DD93A9-0780-41AE-9D06-E61DB1EFC3B0}" srcOrd="0" destOrd="0" presId="urn:microsoft.com/office/officeart/2005/8/layout/radial5"/>
    <dgm:cxn modelId="{C1663C3C-3905-4A3B-BD56-9E3990834EDE}" type="presOf" srcId="{48421729-9330-4A7C-8030-026013E3BD37}" destId="{1F28AC68-853D-4046-8647-705C5DAE9855}" srcOrd="1" destOrd="0" presId="urn:microsoft.com/office/officeart/2005/8/layout/radial5"/>
    <dgm:cxn modelId="{5F66BC07-CE26-4D18-8707-419C94888248}" type="presOf" srcId="{02B0AA2D-B02B-40A1-A794-3CA884269297}" destId="{94E7C335-BC30-4B74-A61E-A092692F0EC7}" srcOrd="1" destOrd="0" presId="urn:microsoft.com/office/officeart/2005/8/layout/radial5"/>
    <dgm:cxn modelId="{00DEC275-798E-4D36-9CBC-B13816638FF6}" type="presOf" srcId="{211C7E7B-23B6-4C33-8EB0-4995758CFFA9}" destId="{B32B9984-D2F3-48E8-96E3-4919F950045D}" srcOrd="1" destOrd="0" presId="urn:microsoft.com/office/officeart/2005/8/layout/radial5"/>
    <dgm:cxn modelId="{7EB614A3-C2D3-4526-B7BD-1DDC443F10A9}" type="presOf" srcId="{1C5E2B65-F288-4219-920A-4B72CFF4DC71}" destId="{AA5E4D31-0694-4C13-9FE8-FB637705EADA}" srcOrd="0" destOrd="0" presId="urn:microsoft.com/office/officeart/2005/8/layout/radial5"/>
    <dgm:cxn modelId="{D8A07080-D55E-4FF4-9519-22A41DD67689}" srcId="{E08A1A59-4D8D-4844-A83C-95ACDD01906B}" destId="{10DC22A5-0971-4937-8477-7C02D393E878}" srcOrd="0" destOrd="0" parTransId="{463BEF1D-C124-4743-B901-F33CC7A27591}" sibTransId="{9C234C74-2D09-4BEE-AA1B-92C0EA70EBAC}"/>
    <dgm:cxn modelId="{F461294C-51CB-436F-B174-9570D14E8A64}" type="presOf" srcId="{F6025BE1-9466-4E59-93A8-967C0490D33A}" destId="{ED4D7E48-9E23-4608-898C-D7118E51F260}" srcOrd="0" destOrd="0" presId="urn:microsoft.com/office/officeart/2005/8/layout/radial5"/>
    <dgm:cxn modelId="{CC781FF7-EFBF-41B1-A8CF-69D42B298371}" type="presOf" srcId="{211C7E7B-23B6-4C33-8EB0-4995758CFFA9}" destId="{5170C7FC-A5F7-40B9-837F-35AA0E6DFF6C}" srcOrd="0" destOrd="0" presId="urn:microsoft.com/office/officeart/2005/8/layout/radial5"/>
    <dgm:cxn modelId="{8F893D60-ACC9-4F91-AA5F-29B97D6CD982}" srcId="{10DC22A5-0971-4937-8477-7C02D393E878}" destId="{F6025BE1-9466-4E59-93A8-967C0490D33A}" srcOrd="4" destOrd="0" parTransId="{211C7E7B-23B6-4C33-8EB0-4995758CFFA9}" sibTransId="{FFFE590D-E179-4970-9595-65DC97CEA208}"/>
    <dgm:cxn modelId="{E33A583F-8735-4DDF-A258-2D47AAAF8974}" type="presOf" srcId="{84053341-4FAF-419F-B66B-6FF378F1F027}" destId="{2FDC7719-B7D0-4C41-813E-EB1DDD12C2CF}" srcOrd="0" destOrd="0" presId="urn:microsoft.com/office/officeart/2005/8/layout/radial5"/>
    <dgm:cxn modelId="{51C0B184-261C-46F4-95EB-64FC6F6EEB60}" type="presOf" srcId="{48421729-9330-4A7C-8030-026013E3BD37}" destId="{7CDC255F-AEB7-4538-A2DC-79C0C4A63CC5}" srcOrd="0" destOrd="0" presId="urn:microsoft.com/office/officeart/2005/8/layout/radial5"/>
    <dgm:cxn modelId="{CA93752B-17AA-4FB5-B96A-5A066035D715}" type="presOf" srcId="{02B0AA2D-B02B-40A1-A794-3CA884269297}" destId="{06B3CA36-1565-472B-B6A1-39EFED1289FF}" srcOrd="0" destOrd="0" presId="urn:microsoft.com/office/officeart/2005/8/layout/radial5"/>
    <dgm:cxn modelId="{3123864B-7B21-4EDB-B799-FB5F206B4B0A}" type="presOf" srcId="{10DC22A5-0971-4937-8477-7C02D393E878}" destId="{84B7513F-3A0B-4015-AFA3-530B23C94EFB}" srcOrd="0" destOrd="0" presId="urn:microsoft.com/office/officeart/2005/8/layout/radial5"/>
    <dgm:cxn modelId="{C5DC34E2-487B-4315-8D40-4505ECE31607}" srcId="{10DC22A5-0971-4937-8477-7C02D393E878}" destId="{0CE2BAB9-FB58-4593-9D96-F277995B5E11}" srcOrd="2" destOrd="0" parTransId="{02B0AA2D-B02B-40A1-A794-3CA884269297}" sibTransId="{FF7BA817-45D8-4F12-B18F-A6C734D7D061}"/>
    <dgm:cxn modelId="{F237F500-3E27-48FD-A8D2-FCE9C11611E4}" type="presOf" srcId="{D62CA543-379B-4EA4-B55C-34F5C9E4D9FD}" destId="{6DEECFD5-C607-42B7-B45E-59107BD3ADD2}" srcOrd="1" destOrd="0" presId="urn:microsoft.com/office/officeart/2005/8/layout/radial5"/>
    <dgm:cxn modelId="{09C5CD46-ED18-43C1-B57B-5DF951F4926C}" srcId="{10DC22A5-0971-4937-8477-7C02D393E878}" destId="{8A2A048B-8452-4653-BBC9-6BE4DBAE522B}" srcOrd="1" destOrd="0" parTransId="{C9C9E6F6-40DB-4F41-8B21-83900D199F41}" sibTransId="{B1C42348-14EB-4EA3-9885-78DA26A4CF5B}"/>
    <dgm:cxn modelId="{7FA9B32B-03AE-4596-A547-5D9A17545760}" type="presOf" srcId="{8A2A048B-8452-4653-BBC9-6BE4DBAE522B}" destId="{4CA49E65-7BBB-4E96-B673-703DF851B548}" srcOrd="0" destOrd="0" presId="urn:microsoft.com/office/officeart/2005/8/layout/radial5"/>
    <dgm:cxn modelId="{20721CEA-AD93-436D-AEA8-9321D3FAD4F0}" type="presOf" srcId="{C9C9E6F6-40DB-4F41-8B21-83900D199F41}" destId="{8EEBD915-B4AC-4371-A814-FC1171AB8BAA}" srcOrd="1" destOrd="0" presId="urn:microsoft.com/office/officeart/2005/8/layout/radial5"/>
    <dgm:cxn modelId="{1AC459EF-F7AB-4EC0-8DD3-F0416785305D}" srcId="{10DC22A5-0971-4937-8477-7C02D393E878}" destId="{1C5E2B65-F288-4219-920A-4B72CFF4DC71}" srcOrd="0" destOrd="0" parTransId="{48421729-9330-4A7C-8030-026013E3BD37}" sibTransId="{A6ECFA09-4C96-4B94-8A79-ABD2CB138740}"/>
    <dgm:cxn modelId="{9212642B-39A3-4D3F-90DF-EF777F24B4BA}" srcId="{10DC22A5-0971-4937-8477-7C02D393E878}" destId="{84053341-4FAF-419F-B66B-6FF378F1F027}" srcOrd="3" destOrd="0" parTransId="{D62CA543-379B-4EA4-B55C-34F5C9E4D9FD}" sibTransId="{78B48B1D-78AC-4FA0-8FBC-8FF0989AAE03}"/>
    <dgm:cxn modelId="{86385D55-3BD9-4E94-8F83-ED419C770BEB}" type="presOf" srcId="{E08A1A59-4D8D-4844-A83C-95ACDD01906B}" destId="{9B5D0552-4742-4F12-801F-C36A86EC14D7}" srcOrd="0" destOrd="0" presId="urn:microsoft.com/office/officeart/2005/8/layout/radial5"/>
    <dgm:cxn modelId="{B6EE8D5B-F667-4747-B523-2B6A05A74E50}" type="presParOf" srcId="{9B5D0552-4742-4F12-801F-C36A86EC14D7}" destId="{84B7513F-3A0B-4015-AFA3-530B23C94EFB}" srcOrd="0" destOrd="0" presId="urn:microsoft.com/office/officeart/2005/8/layout/radial5"/>
    <dgm:cxn modelId="{6A3B48C9-C20C-46FF-9933-5C46D6C09BCF}" type="presParOf" srcId="{9B5D0552-4742-4F12-801F-C36A86EC14D7}" destId="{7CDC255F-AEB7-4538-A2DC-79C0C4A63CC5}" srcOrd="1" destOrd="0" presId="urn:microsoft.com/office/officeart/2005/8/layout/radial5"/>
    <dgm:cxn modelId="{80822079-FB01-4AED-B356-E4487BFA4F13}" type="presParOf" srcId="{7CDC255F-AEB7-4538-A2DC-79C0C4A63CC5}" destId="{1F28AC68-853D-4046-8647-705C5DAE9855}" srcOrd="0" destOrd="0" presId="urn:microsoft.com/office/officeart/2005/8/layout/radial5"/>
    <dgm:cxn modelId="{6D845B1B-4229-4B31-92AF-CE7265D8A375}" type="presParOf" srcId="{9B5D0552-4742-4F12-801F-C36A86EC14D7}" destId="{AA5E4D31-0694-4C13-9FE8-FB637705EADA}" srcOrd="2" destOrd="0" presId="urn:microsoft.com/office/officeart/2005/8/layout/radial5"/>
    <dgm:cxn modelId="{861C52DD-AE79-4C9D-99E0-C818CE8F30E2}" type="presParOf" srcId="{9B5D0552-4742-4F12-801F-C36A86EC14D7}" destId="{02DD93A9-0780-41AE-9D06-E61DB1EFC3B0}" srcOrd="3" destOrd="0" presId="urn:microsoft.com/office/officeart/2005/8/layout/radial5"/>
    <dgm:cxn modelId="{B4733774-DFF9-4C3D-B180-95E6606B56C1}" type="presParOf" srcId="{02DD93A9-0780-41AE-9D06-E61DB1EFC3B0}" destId="{8EEBD915-B4AC-4371-A814-FC1171AB8BAA}" srcOrd="0" destOrd="0" presId="urn:microsoft.com/office/officeart/2005/8/layout/radial5"/>
    <dgm:cxn modelId="{6AC04042-2DFA-4169-BC69-7808BCF318B1}" type="presParOf" srcId="{9B5D0552-4742-4F12-801F-C36A86EC14D7}" destId="{4CA49E65-7BBB-4E96-B673-703DF851B548}" srcOrd="4" destOrd="0" presId="urn:microsoft.com/office/officeart/2005/8/layout/radial5"/>
    <dgm:cxn modelId="{7529E370-A40D-4A2A-B89D-8C1A055C3C1A}" type="presParOf" srcId="{9B5D0552-4742-4F12-801F-C36A86EC14D7}" destId="{06B3CA36-1565-472B-B6A1-39EFED1289FF}" srcOrd="5" destOrd="0" presId="urn:microsoft.com/office/officeart/2005/8/layout/radial5"/>
    <dgm:cxn modelId="{CD3FD539-1143-4163-BE82-AF2D6C6ED80C}" type="presParOf" srcId="{06B3CA36-1565-472B-B6A1-39EFED1289FF}" destId="{94E7C335-BC30-4B74-A61E-A092692F0EC7}" srcOrd="0" destOrd="0" presId="urn:microsoft.com/office/officeart/2005/8/layout/radial5"/>
    <dgm:cxn modelId="{85714F46-3C18-4B94-864B-6CD28B358CC8}" type="presParOf" srcId="{9B5D0552-4742-4F12-801F-C36A86EC14D7}" destId="{C04B58F2-0ECB-4464-840E-D8E8626476B7}" srcOrd="6" destOrd="0" presId="urn:microsoft.com/office/officeart/2005/8/layout/radial5"/>
    <dgm:cxn modelId="{8FE6D1DA-E72E-46E8-9524-BB3C61C91320}" type="presParOf" srcId="{9B5D0552-4742-4F12-801F-C36A86EC14D7}" destId="{B5300218-6B50-4B00-9B0C-9D0CECF0D8E8}" srcOrd="7" destOrd="0" presId="urn:microsoft.com/office/officeart/2005/8/layout/radial5"/>
    <dgm:cxn modelId="{87C3FFC2-08CB-436C-A80B-5E5F1BD1D220}" type="presParOf" srcId="{B5300218-6B50-4B00-9B0C-9D0CECF0D8E8}" destId="{6DEECFD5-C607-42B7-B45E-59107BD3ADD2}" srcOrd="0" destOrd="0" presId="urn:microsoft.com/office/officeart/2005/8/layout/radial5"/>
    <dgm:cxn modelId="{DF4DB5F1-48B2-4B4C-943A-107AB544E8B9}" type="presParOf" srcId="{9B5D0552-4742-4F12-801F-C36A86EC14D7}" destId="{2FDC7719-B7D0-4C41-813E-EB1DDD12C2CF}" srcOrd="8" destOrd="0" presId="urn:microsoft.com/office/officeart/2005/8/layout/radial5"/>
    <dgm:cxn modelId="{ED5EDF89-59E5-4673-9B47-EFD9C650EC3D}" type="presParOf" srcId="{9B5D0552-4742-4F12-801F-C36A86EC14D7}" destId="{5170C7FC-A5F7-40B9-837F-35AA0E6DFF6C}" srcOrd="9" destOrd="0" presId="urn:microsoft.com/office/officeart/2005/8/layout/radial5"/>
    <dgm:cxn modelId="{6F83F48E-9514-46CF-BCEB-73E9BD8ED01D}" type="presParOf" srcId="{5170C7FC-A5F7-40B9-837F-35AA0E6DFF6C}" destId="{B32B9984-D2F3-48E8-96E3-4919F950045D}" srcOrd="0" destOrd="0" presId="urn:microsoft.com/office/officeart/2005/8/layout/radial5"/>
    <dgm:cxn modelId="{C3B0E417-BE18-4F37-A6E4-4F111C86CCF2}" type="presParOf" srcId="{9B5D0552-4742-4F12-801F-C36A86EC14D7}" destId="{ED4D7E48-9E23-4608-898C-D7118E51F26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01B03-25C4-4B6A-A224-B8FA778C2F08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3F956-E4B0-4E38-8953-CDA39B50B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9B06-893F-430B-82A1-81BF1E5184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9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F956-E4B0-4E38-8953-CDA39B50B8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F956-E4B0-4E38-8953-CDA39B50B8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6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9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0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7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6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8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7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4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7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3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20FF9-5DE3-4782-9BA3-BEF107D2C75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0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gif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4" descr="Best animation Good Morning Greetings free downl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8329" y="491508"/>
            <a:ext cx="7517607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5" y="5267958"/>
            <a:ext cx="8834903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  all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366947"/>
              </p:ext>
            </p:extLst>
          </p:nvPr>
        </p:nvGraphicFramePr>
        <p:xfrm>
          <a:off x="8106031" y="2248871"/>
          <a:ext cx="4276725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Packager Shell Object" showAsIcon="1" r:id="rId5" imgW="1384560" imgH="437760" progId="Package">
                  <p:embed/>
                </p:oleObj>
              </mc:Choice>
              <mc:Fallback>
                <p:oleObj name="Packager Shell Object" showAsIcon="1" r:id="rId5" imgW="13845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06031" y="2248871"/>
                        <a:ext cx="4276725" cy="135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38537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4" y="2053186"/>
            <a:ext cx="2159000" cy="2911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38" y="2083321"/>
            <a:ext cx="2159000" cy="2911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3" y="2112472"/>
            <a:ext cx="2159000" cy="2911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194" y="1811857"/>
            <a:ext cx="2832542" cy="32332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9231898" y="2209800"/>
            <a:ext cx="2659037" cy="2370159"/>
          </a:xfrm>
          <a:prstGeom prst="wedgeEllipseCallou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9934" y="2429974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6" y="1828974"/>
            <a:ext cx="5684106" cy="32332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0867" y="1828157"/>
            <a:ext cx="8607142" cy="32332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5719" y="825500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63109" y="4964661"/>
            <a:ext cx="232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cats</a:t>
            </a:r>
            <a:endParaRPr lang="en-US" sz="8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7543" y="242197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1143" y="191887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3367" y="191887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33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4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1" animBg="1"/>
      <p:bldP spid="7" grpId="0"/>
      <p:bldP spid="8" grpId="0" animBg="1"/>
      <p:bldP spid="8" grpId="1" animBg="1"/>
      <p:bldP spid="9" grpId="0" animBg="1"/>
      <p:bldP spid="9" grpId="1" animBg="1"/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1" y="2717277"/>
            <a:ext cx="2336800" cy="1605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90" y="2807776"/>
            <a:ext cx="2209800" cy="1605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90" y="2717800"/>
            <a:ext cx="2286000" cy="1605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90" y="2717800"/>
            <a:ext cx="2095500" cy="16058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601" y="2264094"/>
            <a:ext cx="9138506" cy="29496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9618514" y="2221342"/>
            <a:ext cx="2261598" cy="2370159"/>
          </a:xfrm>
          <a:prstGeom prst="wedgeEllipseCallou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08524" y="2429974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796" y="2275561"/>
            <a:ext cx="2519508" cy="28930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5483" y="2275561"/>
            <a:ext cx="4868872" cy="29708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1084" y="2242807"/>
            <a:ext cx="7119206" cy="29708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1003" y="711200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1433" y="711200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24250" y="719570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2141" y="731037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3231" y="5168578"/>
            <a:ext cx="2421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fish</a:t>
            </a:r>
            <a:endParaRPr lang="en-US" sz="9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01697" y="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8" y="2295525"/>
            <a:ext cx="1687710" cy="248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18" y="2295525"/>
            <a:ext cx="1687710" cy="248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70" y="2295525"/>
            <a:ext cx="1687710" cy="248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25" y="2419350"/>
            <a:ext cx="1687710" cy="248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53" y="2371725"/>
            <a:ext cx="1687710" cy="2489200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8954481" y="2538391"/>
            <a:ext cx="2261598" cy="2370159"/>
          </a:xfrm>
          <a:prstGeom prst="wedgeEllipseCallou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0874" y="4633423"/>
            <a:ext cx="3952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tomato</a:t>
            </a:r>
            <a:endParaRPr lang="en-US" sz="9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34275" y="2873712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1582" y="995937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6234" y="926188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8617" y="946496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8062" y="946496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4024" y="968731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1419" y="2419350"/>
            <a:ext cx="1838767" cy="223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1792" y="2419350"/>
            <a:ext cx="3393397" cy="223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6376" y="2429504"/>
            <a:ext cx="7809046" cy="223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6376" y="2443162"/>
            <a:ext cx="4984649" cy="223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1419" y="2422854"/>
            <a:ext cx="6321829" cy="223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1046" y="1171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6" grpId="1" animBg="1"/>
      <p:bldP spid="17" grpId="0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1" animBg="1"/>
      <p:bldP spid="27" grpId="2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818183" y="689891"/>
            <a:ext cx="5967335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Look and say.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85964" y="2160514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endParaRPr lang="en-US" sz="9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621486" y="2147843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en-US" sz="9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942511" y="2195345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endParaRPr lang="en-US" sz="9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9274629" y="2218300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en-US" sz="9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7039107" y="2172389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en-US" sz="9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87590" y="939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4738" y="2759038"/>
            <a:ext cx="209865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  <a:endParaRPr lang="en-US" sz="36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3327" y="4206606"/>
            <a:ext cx="207620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36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599" y="5590521"/>
            <a:ext cx="209865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581807" y="4305606"/>
            <a:ext cx="580019" cy="4857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46250" y="5691109"/>
            <a:ext cx="610605" cy="48418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33975" y="2839315"/>
            <a:ext cx="580019" cy="4857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4414" y="101859"/>
            <a:ext cx="3846245" cy="9233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93306" y="1108072"/>
            <a:ext cx="9213853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 of the balls.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205874" y="5001598"/>
            <a:ext cx="112412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05875" y="2528204"/>
            <a:ext cx="112412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05874" y="3751608"/>
            <a:ext cx="1124127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24" y="2672471"/>
            <a:ext cx="850006" cy="8194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67" y="2658777"/>
            <a:ext cx="850006" cy="8194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73" y="2636387"/>
            <a:ext cx="850006" cy="8194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92" y="2677144"/>
            <a:ext cx="850006" cy="8194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11" y="2686254"/>
            <a:ext cx="850006" cy="819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09" y="5319887"/>
            <a:ext cx="1591294" cy="11923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14" y="5269660"/>
            <a:ext cx="1591294" cy="119235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69" y="5224701"/>
            <a:ext cx="1591294" cy="11923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55" y="5179742"/>
            <a:ext cx="1591294" cy="1192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55" y="3600042"/>
            <a:ext cx="2333318" cy="15976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43" y="3600042"/>
            <a:ext cx="2333318" cy="159760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58" y="3654339"/>
            <a:ext cx="2333318" cy="15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3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3866856"/>
            <a:ext cx="2047025" cy="21418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0148" y="314223"/>
            <a:ext cx="5937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Match correctly: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28" y="4268295"/>
            <a:ext cx="2287866" cy="1913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40" y="4097897"/>
            <a:ext cx="2023869" cy="2083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55" y="3866856"/>
            <a:ext cx="1831014" cy="2052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09" y="4320135"/>
            <a:ext cx="1939772" cy="1809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784" y="1815663"/>
            <a:ext cx="791571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5388" y="1828084"/>
            <a:ext cx="791571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59282" y="1828084"/>
            <a:ext cx="791571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18192" y="1828084"/>
            <a:ext cx="791571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8506" y="1837339"/>
            <a:ext cx="791571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67810" y="406556"/>
            <a:ext cx="140993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P.W</a:t>
            </a:r>
          </a:p>
        </p:txBody>
      </p:sp>
    </p:spTree>
    <p:extLst>
      <p:ext uri="{BB962C8B-B14F-4D97-AF65-F5344CB8AC3E}">
        <p14:creationId xmlns:p14="http://schemas.microsoft.com/office/powerpoint/2010/main" val="27795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58203 -0.3030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2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21537 -0.317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19896 -0.2319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20716 -0.1923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82683 -0.1777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7847182"/>
              </p:ext>
            </p:extLst>
          </p:nvPr>
        </p:nvGraphicFramePr>
        <p:xfrm>
          <a:off x="2503489" y="261692"/>
          <a:ext cx="9026525" cy="627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82115" y="2093045"/>
            <a:ext cx="157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3611" y="4970921"/>
            <a:ext cx="157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7817" y="2093045"/>
            <a:ext cx="157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2230" y="5119958"/>
            <a:ext cx="157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9238" y="261692"/>
            <a:ext cx="157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537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7513F-3A0B-4015-AFA3-530B23C9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4B7513F-3A0B-4015-AFA3-530B23C9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4B7513F-3A0B-4015-AFA3-530B23C9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4B7513F-3A0B-4015-AFA3-530B23C94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DC255F-AEB7-4538-A2DC-79C0C4A6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CDC255F-AEB7-4538-A2DC-79C0C4A6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7CDC255F-AEB7-4538-A2DC-79C0C4A6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7CDC255F-AEB7-4538-A2DC-79C0C4A63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5E4D31-0694-4C13-9FE8-FB637705E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AA5E4D31-0694-4C13-9FE8-FB637705E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AA5E4D31-0694-4C13-9FE8-FB637705E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AA5E4D31-0694-4C13-9FE8-FB637705E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DD93A9-0780-41AE-9D06-E61DB1EFC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2DD93A9-0780-41AE-9D06-E61DB1EFC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2DD93A9-0780-41AE-9D06-E61DB1EFC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2DD93A9-0780-41AE-9D06-E61DB1EFC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A49E65-7BBB-4E96-B673-703DF851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CA49E65-7BBB-4E96-B673-703DF851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CA49E65-7BBB-4E96-B673-703DF851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4CA49E65-7BBB-4E96-B673-703DF851B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3CA36-1565-472B-B6A1-39EFED12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6B3CA36-1565-472B-B6A1-39EFED12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6B3CA36-1565-472B-B6A1-39EFED12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6B3CA36-1565-472B-B6A1-39EFED128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4B58F2-0ECB-4464-840E-D8E862647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04B58F2-0ECB-4464-840E-D8E862647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04B58F2-0ECB-4464-840E-D8E862647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C04B58F2-0ECB-4464-840E-D8E862647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300218-6B50-4B00-9B0C-9D0CECF0D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5300218-6B50-4B00-9B0C-9D0CECF0D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5300218-6B50-4B00-9B0C-9D0CECF0D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300218-6B50-4B00-9B0C-9D0CECF0D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DC7719-B7D0-4C41-813E-EB1DDD12C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FDC7719-B7D0-4C41-813E-EB1DDD12C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FDC7719-B7D0-4C41-813E-EB1DDD12C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FDC7719-B7D0-4C41-813E-EB1DDD12C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70C7FC-A5F7-40B9-837F-35AA0E6DF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170C7FC-A5F7-40B9-837F-35AA0E6DF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170C7FC-A5F7-40B9-837F-35AA0E6DF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5170C7FC-A5F7-40B9-837F-35AA0E6DF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4D7E48-9E23-4608-898C-D7118E51F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D4D7E48-9E23-4608-898C-D7118E51F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D4D7E48-9E23-4608-898C-D7118E51F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D4D7E48-9E23-4608-898C-D7118E51F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8223" y="529482"/>
            <a:ext cx="7839770" cy="9233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24 pages</a:t>
            </a:r>
            <a:endParaRPr lang="en-US" sz="5400" b="1" dirty="0">
              <a:ln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559" t="39475" r="51980" b="24491"/>
          <a:stretch/>
        </p:blipFill>
        <p:spPr>
          <a:xfrm>
            <a:off x="3447803" y="1816924"/>
            <a:ext cx="3618015" cy="45126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80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660" y="1106750"/>
            <a:ext cx="11773556" cy="4176612"/>
            <a:chOff x="0" y="919552"/>
            <a:chExt cx="12192000" cy="4212143"/>
          </a:xfrm>
        </p:grpSpPr>
        <p:sp>
          <p:nvSpPr>
            <p:cNvPr id="4" name="Rectangle 3"/>
            <p:cNvSpPr/>
            <p:nvPr/>
          </p:nvSpPr>
          <p:spPr>
            <a:xfrm>
              <a:off x="0" y="919552"/>
              <a:ext cx="12192000" cy="4172276"/>
            </a:xfrm>
            <a:prstGeom prst="rect">
              <a:avLst/>
            </a:prstGeom>
            <a:gradFill>
              <a:gsLst>
                <a:gs pos="13000">
                  <a:schemeClr val="bg1"/>
                </a:gs>
                <a:gs pos="55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5" descr="C:\Users\Dilruba Khanom\Downloads\Grass_with_Flowers_and_Ladybugs_PNG_Clipar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05330"/>
              <a:ext cx="12192000" cy="112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4805779" y="12800"/>
            <a:ext cx="270843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</a:rPr>
              <a:t>Evaluation</a:t>
            </a:r>
            <a:endParaRPr lang="en-US" sz="2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0" y="1698172"/>
            <a:ext cx="1160864" cy="9589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3" y="2779442"/>
            <a:ext cx="1160864" cy="9589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14" y="1698172"/>
            <a:ext cx="1160864" cy="9589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53" y="2860064"/>
            <a:ext cx="1160864" cy="9589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55" y="1656803"/>
            <a:ext cx="1818456" cy="22789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54" y="2993521"/>
            <a:ext cx="1391309" cy="13772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23" y="2968811"/>
            <a:ext cx="1391309" cy="13772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88" y="2145968"/>
            <a:ext cx="1391309" cy="13772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03" y="1198127"/>
            <a:ext cx="1391309" cy="13772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30" y="1259230"/>
            <a:ext cx="1391309" cy="13772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51" y="1148172"/>
            <a:ext cx="1680044" cy="10999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21" y="3377936"/>
            <a:ext cx="1680044" cy="11516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51" y="2299945"/>
            <a:ext cx="1680044" cy="112023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684" y="3129709"/>
            <a:ext cx="1795257" cy="15109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34" y="1533183"/>
            <a:ext cx="1795257" cy="15109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4557"/>
            <a:ext cx="622626" cy="5942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22674" y="5312820"/>
            <a:ext cx="1253837" cy="13530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85" y="5471923"/>
            <a:ext cx="957984" cy="10436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309864" y="5338522"/>
            <a:ext cx="1253837" cy="13530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70" y="5397817"/>
            <a:ext cx="991657" cy="97723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692253" y="5314442"/>
            <a:ext cx="1253837" cy="13530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97" y="5659359"/>
            <a:ext cx="1213378" cy="86270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40561" y="5280864"/>
            <a:ext cx="1253837" cy="13530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46" y="5572081"/>
            <a:ext cx="1062291" cy="93387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433256" y="5335300"/>
            <a:ext cx="1253837" cy="13530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132734" y="5182521"/>
            <a:ext cx="7359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0816" y="5172787"/>
            <a:ext cx="7359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09887" y="5215541"/>
            <a:ext cx="7359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21925" y="5224713"/>
            <a:ext cx="7359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610390" y="5239949"/>
            <a:ext cx="7359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7873" y="528633"/>
            <a:ext cx="5460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numbers.</a:t>
            </a:r>
          </a:p>
        </p:txBody>
      </p:sp>
    </p:spTree>
    <p:extLst>
      <p:ext uri="{BB962C8B-B14F-4D97-AF65-F5344CB8AC3E}">
        <p14:creationId xmlns:p14="http://schemas.microsoft.com/office/powerpoint/2010/main" val="34728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 animBg="1"/>
      <p:bldP spid="45" grpId="0" animBg="1"/>
      <p:bldP spid="47" grpId="0" animBg="1"/>
      <p:bldP spid="49" grpId="0" animBg="1"/>
      <p:bldP spid="51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15496" y="1790100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33509" y="4423652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70450" y="1817982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43516" y="549713"/>
            <a:ext cx="6788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, trace and write.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003" y="1801802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3516" y="1375881"/>
            <a:ext cx="14685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5869" y="4001443"/>
            <a:ext cx="13023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6267" y="1363272"/>
            <a:ext cx="1246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2836" y="1841000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42823" y="4426700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9823" y="1375881"/>
            <a:ext cx="8358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2428" y="3924202"/>
            <a:ext cx="10324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974" y="1410774"/>
            <a:ext cx="10056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1707" y="1547851"/>
            <a:ext cx="1246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6277" y="4079840"/>
            <a:ext cx="1246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80814" y="1841000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263760" y="1467681"/>
            <a:ext cx="10056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18899" y="1881308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92238" y="4408935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221890" y="4001443"/>
            <a:ext cx="10324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24271" y="4407290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4" grpId="0" animBg="1"/>
      <p:bldP spid="5" grpId="0"/>
      <p:bldP spid="6" grpId="0"/>
      <p:bldP spid="7" grpId="0"/>
      <p:bldP spid="9" grpId="0" animBg="1"/>
      <p:bldP spid="10" grpId="0" animBg="1"/>
      <p:bldP spid="12" grpId="0"/>
      <p:bldP spid="13" grpId="0"/>
      <p:bldP spid="14" grpId="0"/>
      <p:bldP spid="15" grpId="0"/>
      <p:bldP spid="18" grpId="0"/>
      <p:bldP spid="21" grpId="0" animBg="1"/>
      <p:bldP spid="22" grpId="0"/>
      <p:bldP spid="23" grpId="0" animBg="1"/>
      <p:bldP spid="24" grpId="0" animBg="1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7121" y="1709143"/>
            <a:ext cx="9437077" cy="452431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Mohammad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Abdul Mazid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Gopinathpur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Modhyopara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Govt. Primary School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Harirampur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Manikgonj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Mobile:01716792017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Email: amazid2017@gmail.com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362200" y="609600"/>
            <a:ext cx="7543800" cy="434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07122" y="1439425"/>
            <a:ext cx="9437076" cy="479403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22313" y="316627"/>
            <a:ext cx="4623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smtClean="0">
                <a:solidFill>
                  <a:schemeClr val="accent2">
                    <a:lumMod val="50000"/>
                  </a:schemeClr>
                </a:solidFill>
              </a:rPr>
              <a:t>Teacher’s introducing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71" y="3791861"/>
            <a:ext cx="1438656" cy="180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3" y="3791861"/>
            <a:ext cx="1438656" cy="180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75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476217" y="428525"/>
            <a:ext cx="73452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Count , trace and write.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1498600"/>
            <a:ext cx="1008497" cy="111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99" y="1498600"/>
            <a:ext cx="1008497" cy="111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47" y="1498600"/>
            <a:ext cx="1008497" cy="111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3" y="2522140"/>
            <a:ext cx="1008497" cy="111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5" y="2543770"/>
            <a:ext cx="1008497" cy="111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1498600"/>
            <a:ext cx="1129170" cy="934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03" y="1532930"/>
            <a:ext cx="1129170" cy="9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03" y="2522140"/>
            <a:ext cx="1129170" cy="934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2522140"/>
            <a:ext cx="1129170" cy="93464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015977" y="2108200"/>
            <a:ext cx="1193948" cy="10655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18" y="1622425"/>
            <a:ext cx="1854200" cy="169029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946506" y="2037060"/>
            <a:ext cx="1193948" cy="10655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280061" y="2037060"/>
            <a:ext cx="1193948" cy="10655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7" y="4076700"/>
            <a:ext cx="1486492" cy="1701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74" y="4076700"/>
            <a:ext cx="1486492" cy="17018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67683" y="4394845"/>
            <a:ext cx="1193948" cy="10655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166079" y="4394845"/>
            <a:ext cx="1193948" cy="10655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03" y="3902869"/>
            <a:ext cx="1851025" cy="20494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06" y="3915569"/>
            <a:ext cx="1851025" cy="20494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45" y="3928269"/>
            <a:ext cx="1851025" cy="20494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7694" y="3417158"/>
            <a:ext cx="134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eggs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852" y="3354182"/>
            <a:ext cx="1326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balls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50668" y="3188436"/>
            <a:ext cx="1190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goat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7136" y="5623788"/>
            <a:ext cx="135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dogs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92592" y="5885399"/>
            <a:ext cx="1224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cats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62573" y="2170752"/>
            <a:ext cx="89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</a:t>
            </a:r>
            <a:endParaRPr lang="en-US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7252618" y="2147408"/>
            <a:ext cx="89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579315" y="2064727"/>
            <a:ext cx="89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5992" y="4524801"/>
            <a:ext cx="89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80061" y="4512101"/>
            <a:ext cx="89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4956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6" grpId="0" animBg="1"/>
      <p:bldP spid="17" grpId="0" animBg="1"/>
      <p:bldP spid="20" grpId="0" animBg="1"/>
      <p:bldP spid="21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410936"/>
              </p:ext>
            </p:extLst>
          </p:nvPr>
        </p:nvGraphicFramePr>
        <p:xfrm>
          <a:off x="8937625" y="1223963"/>
          <a:ext cx="2709863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Packager Shell Object" showAsIcon="1" r:id="rId4" imgW="1066680" imgH="437760" progId="Package">
                  <p:embed/>
                </p:oleObj>
              </mc:Choice>
              <mc:Fallback>
                <p:oleObj name="Packager Shell Object" showAsIcon="1" r:id="rId4" imgW="1066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37625" y="1223963"/>
                        <a:ext cx="2709863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99" y="4262979"/>
            <a:ext cx="2749044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766" y="2445972"/>
            <a:ext cx="2749044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55" y="4075912"/>
            <a:ext cx="2749044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64" y="1562106"/>
            <a:ext cx="6257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002060"/>
                </a:solidFill>
              </a:rPr>
              <a:t>Lesson </a:t>
            </a:r>
            <a:r>
              <a:rPr lang="en-US" sz="5400" u="sng" dirty="0" err="1">
                <a:solidFill>
                  <a:srgbClr val="002060"/>
                </a:solidFill>
              </a:rPr>
              <a:t>Introduching</a:t>
            </a:r>
            <a:endParaRPr lang="en-US" sz="5400" u="sng" dirty="0">
              <a:solidFill>
                <a:srgbClr val="002060"/>
              </a:solidFill>
            </a:endParaRPr>
          </a:p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Class: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One </a:t>
            </a:r>
          </a:p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Subject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: English </a:t>
            </a:r>
          </a:p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Topic: Number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Lesson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: Unit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12</a:t>
            </a:r>
          </a:p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Time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20 Minutes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2786065" y="1381131"/>
            <a:ext cx="6257925" cy="3966627"/>
          </a:xfrm>
          <a:prstGeom prst="round1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559" t="39475" r="51980" b="24491"/>
          <a:stretch/>
        </p:blipFill>
        <p:spPr>
          <a:xfrm>
            <a:off x="2871789" y="2824063"/>
            <a:ext cx="1389960" cy="17336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559" t="39475" r="51980" b="24491"/>
          <a:stretch/>
        </p:blipFill>
        <p:spPr>
          <a:xfrm>
            <a:off x="7596877" y="2824063"/>
            <a:ext cx="1389960" cy="17336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71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9907" y="1262416"/>
            <a:ext cx="3074158" cy="272272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56396" y="1262416"/>
            <a:ext cx="3074157" cy="272272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29601" y="1439839"/>
            <a:ext cx="3074156" cy="272272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17763" y="3985143"/>
            <a:ext cx="3074157" cy="272272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3475" y="3862315"/>
            <a:ext cx="3074157" cy="272272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4028" y="42864"/>
            <a:ext cx="6039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222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  <a:endParaRPr lang="en-US" sz="6000" dirty="0">
              <a:ln w="2222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338" y="350641"/>
            <a:ext cx="12924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2222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Can you guess what we are going to learn today?</a:t>
            </a:r>
            <a:endParaRPr lang="en-US" sz="4000" dirty="0">
              <a:ln w="2222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5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1" grpId="0"/>
      <p:bldP spid="11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51"/>
            <a:ext cx="12192000" cy="6714698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5423287" y="1152183"/>
            <a:ext cx="618185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62875" y="2352512"/>
            <a:ext cx="431439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7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en-US" sz="7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0242" y="3552841"/>
            <a:ext cx="431439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Unite: 12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17238" y="191819"/>
            <a:ext cx="7189998" cy="11620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6000" b="1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406" y="1488528"/>
            <a:ext cx="5818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448" y="3150755"/>
            <a:ext cx="1064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Times New Roman" panose="02020603050405020304" pitchFamily="18" charset="0"/>
              </a:rPr>
              <a:t>2.1.1   recognize and read cardinal numbers </a:t>
            </a:r>
            <a:r>
              <a:rPr lang="en-US" sz="3600" b="1" dirty="0">
                <a:latin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</a:rPr>
              <a:t>to 5</a:t>
            </a:r>
            <a:r>
              <a:rPr lang="bn-BD" sz="3600" b="1" dirty="0" smtClean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321" y="4628316"/>
            <a:ext cx="10975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</a:rPr>
              <a:t>2</a:t>
            </a:r>
            <a:r>
              <a:rPr lang="bn-BD" sz="3600" b="1" dirty="0" smtClean="0">
                <a:latin typeface="Times New Roman" panose="02020603050405020304" pitchFamily="18" charset="0"/>
              </a:rPr>
              <a:t>.1.</a:t>
            </a:r>
            <a:r>
              <a:rPr lang="en-US" sz="3600" b="1" dirty="0" smtClean="0">
                <a:latin typeface="Times New Roman" panose="02020603050405020304" pitchFamily="18" charset="0"/>
              </a:rPr>
              <a:t>1</a:t>
            </a:r>
            <a:r>
              <a:rPr lang="bn-BD" sz="3600" b="1" dirty="0" smtClean="0">
                <a:latin typeface="Times New Roman" panose="02020603050405020304" pitchFamily="18" charset="0"/>
              </a:rPr>
              <a:t>     write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cardial</a:t>
            </a:r>
            <a:r>
              <a:rPr lang="bn-BD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 and in words </a:t>
            </a:r>
            <a:r>
              <a:rPr lang="bn-BD" sz="3600" b="1" dirty="0" smtClean="0">
                <a:latin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364" y="3920430"/>
            <a:ext cx="2086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364" y="2442869"/>
            <a:ext cx="2180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3184182" y="907672"/>
            <a:ext cx="563758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540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540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294728" y="2392291"/>
            <a:ext cx="2306471" cy="2261065"/>
          </a:xfrm>
          <a:prstGeom prst="wedgeEllipseCallou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2177" y="2737993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9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70" y="2392291"/>
            <a:ext cx="2105762" cy="20692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19006" y="1139363"/>
            <a:ext cx="79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8577" y="4842572"/>
            <a:ext cx="232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</a:t>
            </a:r>
            <a:endParaRPr lang="en-US" sz="8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1794597" y="280298"/>
            <a:ext cx="83225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listen, say and count.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4597" y="2175967"/>
            <a:ext cx="3040390" cy="2508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5966" y="1163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97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7" grpId="0"/>
      <p:bldP spid="20" grpId="0"/>
      <p:bldP spid="20" grpId="1"/>
      <p:bldP spid="21" grpId="0"/>
      <p:bldP spid="22" grpId="0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59" y="2252917"/>
            <a:ext cx="2666383" cy="2354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04" y="2405613"/>
            <a:ext cx="2709738" cy="183500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336036" y="2070203"/>
            <a:ext cx="2659037" cy="2370159"/>
          </a:xfrm>
          <a:prstGeom prst="wedgeEllipseCallou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9770" y="2379174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5990" y="1886444"/>
            <a:ext cx="2718684" cy="27047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68220" y="1904558"/>
            <a:ext cx="5647622" cy="27047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1907" y="865303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9705" y="4761581"/>
            <a:ext cx="232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ants</a:t>
            </a:r>
            <a:endParaRPr lang="en-US" sz="8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9075" y="394113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8888" y="385273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53525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  <p:bldP spid="8" grpId="0" animBg="1"/>
      <p:bldP spid="8" grpId="1" animBg="1"/>
      <p:bldP spid="9" grpId="0" animBg="1"/>
      <p:bldP spid="9" grpId="1" animBg="1"/>
      <p:bldP spid="11" grpId="0"/>
      <p:bldP spid="12" grpId="0"/>
      <p:bldP spid="12" grpId="1"/>
      <p:bldP spid="13" grpId="0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250</Words>
  <Application>Microsoft Office PowerPoint</Application>
  <PresentationFormat>Custom</PresentationFormat>
  <Paragraphs>117</Paragraphs>
  <Slides>21</Slides>
  <Notes>3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COMPUTER</cp:lastModifiedBy>
  <cp:revision>88</cp:revision>
  <dcterms:created xsi:type="dcterms:W3CDTF">2017-11-06T18:03:52Z</dcterms:created>
  <dcterms:modified xsi:type="dcterms:W3CDTF">2021-12-31T05:48:09Z</dcterms:modified>
</cp:coreProperties>
</file>