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4" r:id="rId5"/>
    <p:sldId id="262" r:id="rId6"/>
    <p:sldId id="278" r:id="rId7"/>
    <p:sldId id="263" r:id="rId8"/>
    <p:sldId id="266" r:id="rId9"/>
    <p:sldId id="268" r:id="rId10"/>
    <p:sldId id="269" r:id="rId11"/>
    <p:sldId id="277" r:id="rId12"/>
    <p:sldId id="265" r:id="rId13"/>
    <p:sldId id="267" r:id="rId14"/>
    <p:sldId id="270" r:id="rId15"/>
    <p:sldId id="276" r:id="rId16"/>
    <p:sldId id="274" r:id="rId17"/>
    <p:sldId id="273" r:id="rId18"/>
    <p:sldId id="275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2C16-A734-4B54-A9D8-931CD366870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F4D1-A407-4733-AD6A-47419FE0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1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2C16-A734-4B54-A9D8-931CD366870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F4D1-A407-4733-AD6A-47419FE0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2C16-A734-4B54-A9D8-931CD366870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F4D1-A407-4733-AD6A-47419FE0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4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2C16-A734-4B54-A9D8-931CD366870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F4D1-A407-4733-AD6A-47419FE0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0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2C16-A734-4B54-A9D8-931CD366870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F4D1-A407-4733-AD6A-47419FE0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8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2C16-A734-4B54-A9D8-931CD366870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F4D1-A407-4733-AD6A-47419FE0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2C16-A734-4B54-A9D8-931CD366870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F4D1-A407-4733-AD6A-47419FE0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8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2C16-A734-4B54-A9D8-931CD366870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F4D1-A407-4733-AD6A-47419FE0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6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2C16-A734-4B54-A9D8-931CD366870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F4D1-A407-4733-AD6A-47419FE0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6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2C16-A734-4B54-A9D8-931CD366870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F4D1-A407-4733-AD6A-47419FE0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2C16-A734-4B54-A9D8-931CD366870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F4D1-A407-4733-AD6A-47419FE0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5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62C16-A734-4B54-A9D8-931CD366870E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9F4D1-A407-4733-AD6A-47419FE0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 b="3935"/>
          <a:stretch/>
        </p:blipFill>
        <p:spPr>
          <a:xfrm>
            <a:off x="1773384" y="1330035"/>
            <a:ext cx="8174180" cy="42076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08217" y="2840182"/>
            <a:ext cx="5306291" cy="2334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স্বাগত </a:t>
            </a:r>
            <a:endParaRPr lang="en-US" sz="4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80" y="119668"/>
            <a:ext cx="11914908" cy="65809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সমাধানঃ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৪৫৬০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সুতরাং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৩টি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(৪৫৬০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৩) টাকা। </a:t>
            </a:r>
          </a:p>
          <a:p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  =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১৩৬৮০ টাকা। 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সুতরাং 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৩টি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১৩৬৮০ টাকা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endParaRPr lang="bn-IN" sz="40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2625" y="6100111"/>
            <a:ext cx="619985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6637" y="6017309"/>
            <a:ext cx="619985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bn-IN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5473" y="6100111"/>
            <a:ext cx="619985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629" y="6100111"/>
            <a:ext cx="619985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6295" y="6086341"/>
            <a:ext cx="619985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6762" y="4077254"/>
            <a:ext cx="2038313" cy="639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রাফ</a:t>
            </a:r>
            <a:endParaRPr lang="en-US" sz="40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8241" y="4804075"/>
            <a:ext cx="2909454" cy="742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 ৫ ৬ 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95919" y="5355661"/>
            <a:ext cx="1235753" cy="742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endParaRPr lang="bn-IN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002687" y="4768613"/>
            <a:ext cx="2928985" cy="2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6147" y="5929354"/>
            <a:ext cx="2727131" cy="15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564" y="332511"/>
            <a:ext cx="10709563" cy="6206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২টি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৩টি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একত্রে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৪৫০৮০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৪৫৬০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২টি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889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4" y="2781525"/>
            <a:ext cx="2287120" cy="2173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8" y="2781525"/>
            <a:ext cx="2205853" cy="2173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" y="2781525"/>
            <a:ext cx="2292927" cy="2173739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8402781" y="221674"/>
            <a:ext cx="2514601" cy="212635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8395853" y="2781525"/>
            <a:ext cx="2521529" cy="217374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217" y="5136799"/>
            <a:ext cx="10557165" cy="1208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৪৫০৮০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" y="221674"/>
            <a:ext cx="3332018" cy="2126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8" y="223005"/>
            <a:ext cx="3069519" cy="212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7685" y="4003963"/>
            <a:ext cx="8035637" cy="15517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২টি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কত?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85" y="1163782"/>
            <a:ext cx="3625679" cy="2507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80" y="1163782"/>
            <a:ext cx="3528342" cy="2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3" y="235527"/>
            <a:ext cx="11817926" cy="62869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২টি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৩টি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একত্রে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৪৫০৮০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২টি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bn-IN" sz="40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সমাধানঃ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 হতে পাই,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৩টি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১৩৬৮০ </a:t>
            </a:r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২টি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৩টি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একত্রে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৪৫০৮০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(-)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৩টি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একত্রে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১৩৬৮০ </a:t>
            </a:r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সুতরাং 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২টি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৩১৪০০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endParaRPr lang="bn-IN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73976" y="4876800"/>
            <a:ext cx="11288533" cy="938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0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8" y="2408593"/>
            <a:ext cx="3685310" cy="3266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16920"/>
            <a:ext cx="3650673" cy="30583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816553"/>
            <a:ext cx="9123218" cy="14058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গ) ১টি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১টি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মূল্যের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কত?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5" y="285750"/>
            <a:ext cx="11530013" cy="6300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২টি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৩টি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একত্রে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৪৫০৮০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৪৫৬০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গ) ১টি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১টি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IN" sz="40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40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সমাধানঃ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 হতে পাই, 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২টি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৩১৪০০ টাকা।</a:t>
            </a:r>
          </a:p>
          <a:p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সুতরাং ১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৩১৪০০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÷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 টাকা</a:t>
            </a:r>
          </a:p>
          <a:p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সুতরাং </a:t>
            </a:r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= ১৫৭০০ টাকা</a:t>
            </a:r>
          </a:p>
          <a:p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(-) ৪৫৬০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১টি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১টি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মূল্যের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=১১১৪০ 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48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14325" y="5129214"/>
            <a:ext cx="10958513" cy="857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3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11" y="207817"/>
            <a:ext cx="11388434" cy="64637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6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রাফঃ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৩১৪০০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   </a:t>
            </a:r>
          </a:p>
          <a:p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২)৩১৪০০  </a:t>
            </a:r>
          </a:p>
          <a:p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endParaRPr lang="bn-IN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bn-IN" sz="6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560106" y="1631933"/>
            <a:ext cx="2521527" cy="13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769802" y="1061761"/>
            <a:ext cx="619985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26393" y="5923017"/>
            <a:ext cx="619985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bn-IN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0153" y="3512739"/>
            <a:ext cx="708479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50333" y="1143893"/>
            <a:ext cx="416468" cy="33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IN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09946" y="3055579"/>
            <a:ext cx="1014840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</a:t>
            </a:r>
            <a:r>
              <a:rPr lang="bn-IN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3239" y="2597246"/>
            <a:ext cx="619985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27110" y="2628989"/>
            <a:ext cx="619985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8857" y="2103676"/>
            <a:ext cx="619985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704653" y="2624994"/>
            <a:ext cx="2521527" cy="13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05899" y="3546582"/>
            <a:ext cx="2521527" cy="13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347011" y="1043745"/>
            <a:ext cx="583747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bn-IN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8319" y="3946134"/>
            <a:ext cx="997522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১৪</a:t>
            </a:r>
            <a:r>
              <a:rPr lang="bn-IN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03051" y="3567096"/>
            <a:ext cx="619985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88857" y="4516306"/>
            <a:ext cx="2521527" cy="13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326393" y="5126045"/>
            <a:ext cx="619985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bn-IN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66077" y="4725948"/>
            <a:ext cx="651405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bn-IN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14384" y="4443550"/>
            <a:ext cx="554792" cy="46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bn-IN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3043" y="1035276"/>
            <a:ext cx="619985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bn-IN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66801" y="1043745"/>
            <a:ext cx="699661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bn-IN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909946" y="5180382"/>
            <a:ext cx="2521527" cy="13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315829" y="5461231"/>
            <a:ext cx="619985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bn-IN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031015" y="5978970"/>
            <a:ext cx="2521527" cy="13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5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10" y="69273"/>
            <a:ext cx="11817926" cy="65809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২টি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প্লেট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২০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একত্রে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৩৯২০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৪৫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২০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কাপের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২টি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প্লেটের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গ) ১টি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১টি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প্লেটে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7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79" y="2092036"/>
            <a:ext cx="8492837" cy="43238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9578" y="637310"/>
            <a:ext cx="8492837" cy="1316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অসংখ্য ধন্যবাদ।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5721928" y="436417"/>
            <a:ext cx="1939636" cy="5908965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82" y="3898495"/>
            <a:ext cx="59158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লাইলী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আক্তার</a:t>
            </a:r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ফুলগাঁও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লাকসাম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3" y="3898495"/>
            <a:ext cx="3837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সৃজনশীল প্রশ্ন </a:t>
            </a:r>
          </a:p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অধ্যায়ঃ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 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পৃষ্ঠাঃ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১৯  </a:t>
            </a:r>
            <a:endParaRPr lang="bn-IN" sz="3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59" y="531822"/>
            <a:ext cx="2577542" cy="2981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531822"/>
            <a:ext cx="3301291" cy="29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27" y="318655"/>
            <a:ext cx="10889673" cy="1302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গান শুনি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এক দুই নিয়ে গান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6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" y="0"/>
            <a:ext cx="3352784" cy="3027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97" y="3206246"/>
            <a:ext cx="4267200" cy="3166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87" y="139092"/>
            <a:ext cx="3366716" cy="3027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2" y="3206246"/>
            <a:ext cx="6600213" cy="32740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4" y="3692758"/>
            <a:ext cx="1357746" cy="15772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36" y="3716695"/>
            <a:ext cx="1357746" cy="15772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52" y="3682685"/>
            <a:ext cx="1357746" cy="15772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33" y="3682685"/>
            <a:ext cx="1357746" cy="1577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71" y="-39502"/>
            <a:ext cx="5334338" cy="32740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41" y="504499"/>
            <a:ext cx="1357746" cy="15772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48" y="476439"/>
            <a:ext cx="1357746" cy="15772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98" y="476439"/>
            <a:ext cx="1357746" cy="15772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2" y="403581"/>
            <a:ext cx="1357746" cy="15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1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43203 -0.006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43894 0.003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54752 0.007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56289 0.0060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3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39075 -0.011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38255 -0.008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2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419" y="706582"/>
            <a:ext cx="10529454" cy="5555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চার প্রক্রিয়া সম্পর্কিত সমস্যাবলি </a:t>
            </a:r>
            <a:endParaRPr lang="en-US" sz="4000" b="1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110" y="138545"/>
            <a:ext cx="11859490" cy="6483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b="1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600" b="1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১৪.১.২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বিয়োগ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সংক্রান্ত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অনূর্ধ্ব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চার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স্তরবিশিষ্ট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সমস্যার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সমাধান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১৪.৪.১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বিয়োগ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সংক্রান্ত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তিন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স্তরবিশিষ্ট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সমস্যার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সমাধান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10" y="138545"/>
            <a:ext cx="11859490" cy="6511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২টি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৩টি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একত্রে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৪৫০৮০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৪৫৬০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৩টি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২টি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গ) ১টি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১টি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bn-IN" sz="40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94" y="436420"/>
            <a:ext cx="2566333" cy="2452255"/>
          </a:xfrm>
          <a:prstGeom prst="rect">
            <a:avLst/>
          </a:prstGeom>
        </p:spPr>
      </p:pic>
      <p:sp>
        <p:nvSpPr>
          <p:cNvPr id="3" name="Equal 2"/>
          <p:cNvSpPr/>
          <p:nvPr/>
        </p:nvSpPr>
        <p:spPr>
          <a:xfrm>
            <a:off x="4717471" y="1016579"/>
            <a:ext cx="1849582" cy="1118753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1854" y="436420"/>
            <a:ext cx="3657602" cy="2334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৪৫৬০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8" y="3484419"/>
            <a:ext cx="2296395" cy="2637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46" y="3442855"/>
            <a:ext cx="2266787" cy="2679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83" y="3442855"/>
            <a:ext cx="2072643" cy="2637909"/>
          </a:xfrm>
          <a:prstGeom prst="rect">
            <a:avLst/>
          </a:prstGeom>
        </p:spPr>
      </p:pic>
      <p:sp>
        <p:nvSpPr>
          <p:cNvPr id="8" name="Equal 7"/>
          <p:cNvSpPr/>
          <p:nvPr/>
        </p:nvSpPr>
        <p:spPr>
          <a:xfrm>
            <a:off x="7642171" y="4120340"/>
            <a:ext cx="1945173" cy="136606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25890" y="3484419"/>
            <a:ext cx="1607128" cy="2596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IN" sz="9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9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764" y="5317383"/>
            <a:ext cx="1475509" cy="763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৪৫৬০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08073" y="5317383"/>
            <a:ext cx="1480542" cy="763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৪৫৬০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90354" y="5289674"/>
            <a:ext cx="1548243" cy="791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৪৫৬০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2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6" y="443347"/>
            <a:ext cx="10848108" cy="59158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২টি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৩টি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একত্রে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৪৫০৮০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৪৫৬০ </a:t>
            </a:r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40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৩টি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ছাগলের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432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434</Words>
  <Application>Microsoft Office PowerPoint</Application>
  <PresentationFormat>Widescreen</PresentationFormat>
  <Paragraphs>93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60</cp:revision>
  <dcterms:created xsi:type="dcterms:W3CDTF">2021-02-17T12:40:54Z</dcterms:created>
  <dcterms:modified xsi:type="dcterms:W3CDTF">2021-12-31T13:35:44Z</dcterms:modified>
</cp:coreProperties>
</file>