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8" r:id="rId3"/>
    <p:sldId id="259" r:id="rId4"/>
    <p:sldId id="260" r:id="rId5"/>
    <p:sldId id="261" r:id="rId6"/>
    <p:sldId id="256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768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52400" y="235527"/>
            <a:ext cx="8839200" cy="6477000"/>
            <a:chOff x="152400" y="235527"/>
            <a:chExt cx="8839200" cy="6477000"/>
          </a:xfrm>
        </p:grpSpPr>
        <p:sp>
          <p:nvSpPr>
            <p:cNvPr id="5" name="Rectangle 4"/>
            <p:cNvSpPr/>
            <p:nvPr/>
          </p:nvSpPr>
          <p:spPr>
            <a:xfrm>
              <a:off x="152400" y="235527"/>
              <a:ext cx="8839200" cy="647700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28600" y="304800"/>
              <a:ext cx="8686800" cy="6324600"/>
            </a:xfrm>
            <a:prstGeom prst="rect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Bevel 6"/>
          <p:cNvSpPr/>
          <p:nvPr/>
        </p:nvSpPr>
        <p:spPr>
          <a:xfrm>
            <a:off x="643720" y="409351"/>
            <a:ext cx="1066800" cy="726743"/>
          </a:xfrm>
          <a:prstGeom prst="beve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Bevel 7"/>
          <p:cNvSpPr/>
          <p:nvPr/>
        </p:nvSpPr>
        <p:spPr>
          <a:xfrm>
            <a:off x="1701421" y="570458"/>
            <a:ext cx="1066800" cy="726743"/>
          </a:xfrm>
          <a:prstGeom prst="beve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Bevel 8"/>
          <p:cNvSpPr/>
          <p:nvPr/>
        </p:nvSpPr>
        <p:spPr>
          <a:xfrm>
            <a:off x="3833883" y="570461"/>
            <a:ext cx="1066800" cy="726743"/>
          </a:xfrm>
          <a:prstGeom prst="beve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Bevel 9"/>
          <p:cNvSpPr/>
          <p:nvPr/>
        </p:nvSpPr>
        <p:spPr>
          <a:xfrm>
            <a:off x="2798928" y="428760"/>
            <a:ext cx="1066800" cy="726743"/>
          </a:xfrm>
          <a:prstGeom prst="beve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Bevel 10"/>
          <p:cNvSpPr/>
          <p:nvPr/>
        </p:nvSpPr>
        <p:spPr>
          <a:xfrm>
            <a:off x="4900683" y="428760"/>
            <a:ext cx="1066800" cy="726743"/>
          </a:xfrm>
          <a:prstGeom prst="beve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Bevel 11"/>
          <p:cNvSpPr/>
          <p:nvPr/>
        </p:nvSpPr>
        <p:spPr>
          <a:xfrm>
            <a:off x="7052480" y="369934"/>
            <a:ext cx="1066800" cy="726743"/>
          </a:xfrm>
          <a:prstGeom prst="beve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Bevel 12"/>
          <p:cNvSpPr/>
          <p:nvPr/>
        </p:nvSpPr>
        <p:spPr>
          <a:xfrm>
            <a:off x="5997053" y="570460"/>
            <a:ext cx="1066800" cy="726743"/>
          </a:xfrm>
          <a:prstGeom prst="beve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5B72830-CC4A-4B7B-80B7-16E6925B15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23" y="4170218"/>
            <a:ext cx="8291945" cy="24384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23" y="1447800"/>
            <a:ext cx="8207238" cy="272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516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2400" y="235527"/>
            <a:ext cx="8839200" cy="6477000"/>
            <a:chOff x="152400" y="235527"/>
            <a:chExt cx="8839200" cy="6477000"/>
          </a:xfrm>
        </p:grpSpPr>
        <p:sp>
          <p:nvSpPr>
            <p:cNvPr id="5" name="Rectangle 4"/>
            <p:cNvSpPr/>
            <p:nvPr/>
          </p:nvSpPr>
          <p:spPr>
            <a:xfrm>
              <a:off x="152400" y="235527"/>
              <a:ext cx="8839200" cy="647700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28600" y="304800"/>
              <a:ext cx="8686800" cy="6324600"/>
            </a:xfrm>
            <a:prstGeom prst="rect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92727" y="739031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Pyramid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9654" y="1937266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Bottom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9654" y="3112532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Grain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9654" y="4266649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Energy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1891" y="5562600"/>
            <a:ext cx="2355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Important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88773" y="776036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pile of stone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36373" y="3109233"/>
            <a:ext cx="1485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cereal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81400" y="4266649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power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50673" y="192104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ower level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93523" y="5571714"/>
            <a:ext cx="2168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necessary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2715476" y="648138"/>
            <a:ext cx="526473" cy="840570"/>
          </a:xfrm>
          <a:prstGeom prst="rightArrow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2715476" y="1792306"/>
            <a:ext cx="526473" cy="874694"/>
          </a:xfrm>
          <a:prstGeom prst="rightArrow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2722403" y="4121689"/>
            <a:ext cx="526473" cy="874694"/>
          </a:xfrm>
          <a:prstGeom prst="rightArrow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ight Arrow 20"/>
          <p:cNvSpPr/>
          <p:nvPr/>
        </p:nvSpPr>
        <p:spPr>
          <a:xfrm>
            <a:off x="2722403" y="5417640"/>
            <a:ext cx="526473" cy="874694"/>
          </a:xfrm>
          <a:prstGeom prst="rightArrow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ight Arrow 21"/>
          <p:cNvSpPr/>
          <p:nvPr/>
        </p:nvSpPr>
        <p:spPr>
          <a:xfrm>
            <a:off x="2715476" y="2819314"/>
            <a:ext cx="526473" cy="874694"/>
          </a:xfrm>
          <a:prstGeom prst="rightArrow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237" y="346422"/>
            <a:ext cx="2199277" cy="12315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873" y="4156325"/>
            <a:ext cx="2177762" cy="108888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354" y="2497270"/>
            <a:ext cx="2025042" cy="151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487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8" grpId="0"/>
      <p:bldP spid="17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2400" y="235527"/>
            <a:ext cx="8839200" cy="6477000"/>
            <a:chOff x="152400" y="235527"/>
            <a:chExt cx="8839200" cy="6477000"/>
          </a:xfrm>
        </p:grpSpPr>
        <p:sp>
          <p:nvSpPr>
            <p:cNvPr id="5" name="Rectangle 4"/>
            <p:cNvSpPr/>
            <p:nvPr/>
          </p:nvSpPr>
          <p:spPr>
            <a:xfrm>
              <a:off x="152400" y="235527"/>
              <a:ext cx="8839200" cy="647700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28600" y="304800"/>
              <a:ext cx="8686800" cy="6324600"/>
            </a:xfrm>
            <a:prstGeom prst="rect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810491" y="176515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Dairy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5855" y="3064114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Strong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6636" y="4511795"/>
            <a:ext cx="2469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Delicious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24746" y="4511795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tasty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04311" y="1812153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hings made from milk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2800" y="3064115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powerful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3207279" y="4397613"/>
            <a:ext cx="526473" cy="874694"/>
          </a:xfrm>
          <a:prstGeom prst="rightArrow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>
            <a:off x="2687750" y="2949933"/>
            <a:ext cx="526473" cy="874694"/>
          </a:xfrm>
          <a:prstGeom prst="rightArrow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ight Arrow 14"/>
          <p:cNvSpPr/>
          <p:nvPr/>
        </p:nvSpPr>
        <p:spPr>
          <a:xfrm>
            <a:off x="2563091" y="1697972"/>
            <a:ext cx="526473" cy="874694"/>
          </a:xfrm>
          <a:prstGeom prst="rightArrow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273" y="2771841"/>
            <a:ext cx="2717251" cy="12308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907" y="481901"/>
            <a:ext cx="3310128" cy="115503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171" y="4101882"/>
            <a:ext cx="1883340" cy="151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857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2400" y="235527"/>
            <a:ext cx="8839200" cy="6477000"/>
            <a:chOff x="152400" y="235527"/>
            <a:chExt cx="8839200" cy="6477000"/>
          </a:xfrm>
        </p:grpSpPr>
        <p:sp>
          <p:nvSpPr>
            <p:cNvPr id="5" name="Rectangle 4"/>
            <p:cNvSpPr/>
            <p:nvPr/>
          </p:nvSpPr>
          <p:spPr>
            <a:xfrm>
              <a:off x="152400" y="235527"/>
              <a:ext cx="8839200" cy="647700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28600" y="304800"/>
              <a:ext cx="8686800" cy="6324600"/>
            </a:xfrm>
            <a:prstGeom prst="rect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85800" y="438834"/>
            <a:ext cx="8001000" cy="646331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Match the words with their meanings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2805878"/>
              </p:ext>
            </p:extLst>
          </p:nvPr>
        </p:nvGraphicFramePr>
        <p:xfrm>
          <a:off x="381000" y="1706187"/>
          <a:ext cx="6400800" cy="35356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667000"/>
                <a:gridCol w="3733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Column A</a:t>
                      </a:r>
                      <a:endParaRPr lang="en-US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Column B</a:t>
                      </a:r>
                      <a:endParaRPr lang="en-US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a) Food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i) power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b) Sometimes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ii) a pile of stones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c) Pyramid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iii) necessary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d) Important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iv) eatable things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e) Energy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v) now and then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xmlns="" id="{4930C206-0E26-4F46-99EF-9C9373EE53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18" b="48384"/>
          <a:stretch/>
        </p:blipFill>
        <p:spPr>
          <a:xfrm>
            <a:off x="6820793" y="1752600"/>
            <a:ext cx="2094607" cy="1998050"/>
          </a:xfrm>
        </p:spPr>
      </p:pic>
      <p:sp>
        <p:nvSpPr>
          <p:cNvPr id="10" name="Oval 9"/>
          <p:cNvSpPr/>
          <p:nvPr/>
        </p:nvSpPr>
        <p:spPr>
          <a:xfrm>
            <a:off x="6781800" y="1236518"/>
            <a:ext cx="20574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G.W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664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2400" y="235527"/>
            <a:ext cx="8839200" cy="6477000"/>
            <a:chOff x="152400" y="235527"/>
            <a:chExt cx="8839200" cy="6477000"/>
          </a:xfrm>
        </p:grpSpPr>
        <p:sp>
          <p:nvSpPr>
            <p:cNvPr id="5" name="Rectangle 4"/>
            <p:cNvSpPr/>
            <p:nvPr/>
          </p:nvSpPr>
          <p:spPr>
            <a:xfrm>
              <a:off x="152400" y="235527"/>
              <a:ext cx="8839200" cy="647700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28600" y="304800"/>
              <a:ext cx="8686800" cy="6324600"/>
            </a:xfrm>
            <a:prstGeom prst="rect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524000" y="563525"/>
            <a:ext cx="5562600" cy="646331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Check your answer paper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9435248"/>
              </p:ext>
            </p:extLst>
          </p:nvPr>
        </p:nvGraphicFramePr>
        <p:xfrm>
          <a:off x="1551709" y="1676400"/>
          <a:ext cx="5638800" cy="28956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5638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a) Food –     eatable things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b) Sometimes –</a:t>
                      </a:r>
                      <a:r>
                        <a:rPr lang="en-US" sz="3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now and then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c) Pyramid – a pile of stones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d) Important - necessary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e) Energy - power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6458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2400" y="235527"/>
            <a:ext cx="8839200" cy="6477000"/>
            <a:chOff x="152400" y="235527"/>
            <a:chExt cx="8839200" cy="6477000"/>
          </a:xfrm>
        </p:grpSpPr>
        <p:sp>
          <p:nvSpPr>
            <p:cNvPr id="5" name="Rectangle 4"/>
            <p:cNvSpPr/>
            <p:nvPr/>
          </p:nvSpPr>
          <p:spPr>
            <a:xfrm>
              <a:off x="152400" y="235527"/>
              <a:ext cx="8839200" cy="647700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28600" y="304800"/>
              <a:ext cx="8686800" cy="6324600"/>
            </a:xfrm>
            <a:prstGeom prst="rect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796636" y="533400"/>
            <a:ext cx="7010400" cy="646331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Answer the following questions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7982" y="1433945"/>
            <a:ext cx="5084618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a) What is a food pyramid?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0273" y="2182512"/>
            <a:ext cx="617220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) How does the food pyramid help us?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6418" y="2943880"/>
            <a:ext cx="746760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) What food do you see in the bottom level?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2618" y="4277380"/>
            <a:ext cx="8250382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) Write two food items that we get from animal?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6473" y="3617663"/>
            <a:ext cx="4883727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) How do vitamins help us?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6473" y="4964805"/>
            <a:ext cx="7280563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) What food should you eat to be healthy?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6449291" y="1278292"/>
            <a:ext cx="2438400" cy="135774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P.W/ I.W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398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2400" y="235527"/>
            <a:ext cx="8839200" cy="6477000"/>
            <a:chOff x="152400" y="235527"/>
            <a:chExt cx="8839200" cy="6477000"/>
          </a:xfrm>
        </p:grpSpPr>
        <p:sp>
          <p:nvSpPr>
            <p:cNvPr id="5" name="Rectangle 4"/>
            <p:cNvSpPr/>
            <p:nvPr/>
          </p:nvSpPr>
          <p:spPr>
            <a:xfrm>
              <a:off x="152400" y="235527"/>
              <a:ext cx="8839200" cy="647700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28600" y="304800"/>
              <a:ext cx="8686800" cy="6324600"/>
            </a:xfrm>
            <a:prstGeom prst="rect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524000" y="533400"/>
            <a:ext cx="5562600" cy="646331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Check your answer paper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1481941"/>
            <a:ext cx="8382000" cy="48320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Food pyramid is a chart of food that helps us to understand different food groups.</a:t>
            </a:r>
          </a:p>
          <a:p>
            <a:pPr marL="342900" indent="-342900">
              <a:buAutoNum type="alphaLcParenR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The food pyramid helps us to understand the different food groups, and it tells us how much of each food group we should eat.</a:t>
            </a:r>
          </a:p>
          <a:p>
            <a:pPr marL="342900" indent="-342900">
              <a:buAutoNum type="alphaLcParenR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In the bottom level we can see grains, for example, rice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ruti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and bread.</a:t>
            </a:r>
          </a:p>
          <a:p>
            <a:pPr marL="342900" indent="-342900">
              <a:buAutoNum type="alphaLcParenR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Vitamins help our eyes and our health.</a:t>
            </a:r>
          </a:p>
          <a:p>
            <a:pPr marL="342900" indent="-342900">
              <a:buAutoNum type="alphaLcParenR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We get milk and meat from the animals.</a:t>
            </a:r>
          </a:p>
          <a:p>
            <a:pPr marL="342900" indent="-342900">
              <a:buAutoNum type="alphaLcParenR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We should eat healthy food to be healthy.</a:t>
            </a:r>
          </a:p>
          <a:p>
            <a:pPr marL="342900" indent="-342900">
              <a:buAutoNum type="alphaLcParenR"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814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2400" y="235527"/>
            <a:ext cx="8839200" cy="6477000"/>
            <a:chOff x="152400" y="235527"/>
            <a:chExt cx="8839200" cy="6477000"/>
          </a:xfrm>
        </p:grpSpPr>
        <p:sp>
          <p:nvSpPr>
            <p:cNvPr id="5" name="Rectangle 4"/>
            <p:cNvSpPr/>
            <p:nvPr/>
          </p:nvSpPr>
          <p:spPr>
            <a:xfrm>
              <a:off x="152400" y="235527"/>
              <a:ext cx="8839200" cy="647700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28600" y="304800"/>
              <a:ext cx="8686800" cy="6324600"/>
            </a:xfrm>
            <a:prstGeom prst="rect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84908" y="1018308"/>
            <a:ext cx="5334000" cy="2064329"/>
            <a:chOff x="2999508" y="263235"/>
            <a:chExt cx="5334000" cy="2064329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9" name="Rectangle 8"/>
            <p:cNvSpPr/>
            <p:nvPr/>
          </p:nvSpPr>
          <p:spPr>
            <a:xfrm>
              <a:off x="3200400" y="1177635"/>
              <a:ext cx="4932217" cy="114992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Home work</a:t>
              </a:r>
              <a:endPara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Isosceles Triangle 9"/>
            <p:cNvSpPr/>
            <p:nvPr/>
          </p:nvSpPr>
          <p:spPr>
            <a:xfrm>
              <a:off x="2999508" y="263235"/>
              <a:ext cx="5334000" cy="914400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694002" y="1676400"/>
            <a:ext cx="1981199" cy="2959278"/>
            <a:chOff x="8472919" y="764057"/>
            <a:chExt cx="3981444" cy="3239556"/>
          </a:xfrm>
        </p:grpSpPr>
        <p:sp>
          <p:nvSpPr>
            <p:cNvPr id="12" name="Oval 11"/>
            <p:cNvSpPr/>
            <p:nvPr/>
          </p:nvSpPr>
          <p:spPr>
            <a:xfrm>
              <a:off x="8472919" y="764057"/>
              <a:ext cx="3981444" cy="1001004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I.W</a:t>
              </a:r>
              <a:endPara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29EDF677-07A5-4E10-AFD2-9D4EF5041F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2012" y="1745662"/>
              <a:ext cx="3432526" cy="2257951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228600" y="3467100"/>
            <a:ext cx="6673946" cy="15696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Write five sentences about 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‘Food Pyramid’.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027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2400" y="235527"/>
            <a:ext cx="8839200" cy="6477000"/>
            <a:chOff x="152400" y="235527"/>
            <a:chExt cx="8839200" cy="6477000"/>
          </a:xfrm>
        </p:grpSpPr>
        <p:sp>
          <p:nvSpPr>
            <p:cNvPr id="5" name="Rectangle 4"/>
            <p:cNvSpPr/>
            <p:nvPr/>
          </p:nvSpPr>
          <p:spPr>
            <a:xfrm>
              <a:off x="152400" y="235527"/>
              <a:ext cx="8839200" cy="647700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28600" y="304800"/>
              <a:ext cx="8686800" cy="6324600"/>
            </a:xfrm>
            <a:prstGeom prst="rect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Horizontal Scroll 6"/>
          <p:cNvSpPr/>
          <p:nvPr/>
        </p:nvSpPr>
        <p:spPr>
          <a:xfrm>
            <a:off x="1738745" y="0"/>
            <a:ext cx="5666510" cy="2964872"/>
          </a:xfrm>
          <a:prstGeom prst="horizontalScroll">
            <a:avLst/>
          </a:prstGeom>
          <a:solidFill>
            <a:srgbClr val="E3EA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Good bye.</a:t>
            </a:r>
            <a:endParaRPr 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3333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713" y="2620617"/>
            <a:ext cx="4016087" cy="3823854"/>
          </a:xfrm>
          <a:prstGeom prst="rect">
            <a:avLst/>
          </a:prstGeom>
        </p:spPr>
      </p:pic>
      <p:sp>
        <p:nvSpPr>
          <p:cNvPr id="9" name="Cloud 8"/>
          <p:cNvSpPr/>
          <p:nvPr/>
        </p:nvSpPr>
        <p:spPr>
          <a:xfrm rot="20252654">
            <a:off x="311896" y="3543625"/>
            <a:ext cx="2360832" cy="2651207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E1C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Bye</a:t>
            </a:r>
            <a:endParaRPr lang="en-US" sz="4400" b="1" dirty="0">
              <a:solidFill>
                <a:srgbClr val="CE1CA8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Cloud 9"/>
          <p:cNvSpPr/>
          <p:nvPr/>
        </p:nvSpPr>
        <p:spPr>
          <a:xfrm rot="20252654">
            <a:off x="6467294" y="3206941"/>
            <a:ext cx="2360832" cy="2651207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BA307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Bye</a:t>
            </a:r>
            <a:endParaRPr lang="en-US" sz="4400" b="1" dirty="0">
              <a:solidFill>
                <a:srgbClr val="BA3078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68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2400" y="235527"/>
            <a:ext cx="8839200" cy="6477000"/>
            <a:chOff x="152400" y="235527"/>
            <a:chExt cx="8839200" cy="6477000"/>
          </a:xfrm>
        </p:grpSpPr>
        <p:sp>
          <p:nvSpPr>
            <p:cNvPr id="5" name="Rectangle 4"/>
            <p:cNvSpPr/>
            <p:nvPr/>
          </p:nvSpPr>
          <p:spPr>
            <a:xfrm>
              <a:off x="152400" y="235527"/>
              <a:ext cx="8839200" cy="647700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28600" y="304800"/>
              <a:ext cx="8686800" cy="6324600"/>
            </a:xfrm>
            <a:prstGeom prst="rect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57200" y="304800"/>
            <a:ext cx="8305799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Teacher’s identity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1797884"/>
            <a:ext cx="6934200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Md.Afzal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Hossain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93AFF18-88DB-4A6A-880A-2BDF1C7E72B4}"/>
              </a:ext>
            </a:extLst>
          </p:cNvPr>
          <p:cNvSpPr txBox="1"/>
          <p:nvPr/>
        </p:nvSpPr>
        <p:spPr>
          <a:xfrm>
            <a:off x="914400" y="2878538"/>
            <a:ext cx="6499273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Assistant teacher</a:t>
            </a:r>
            <a:endParaRPr lang="ru-RU" sz="4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799" y="4121074"/>
            <a:ext cx="8610599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Kuralia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Govt. Primary School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9B0C3E49-F0A5-4310-A26D-0CDEE22AA9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121" y="1179647"/>
            <a:ext cx="1768958" cy="19653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317970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2400" y="235527"/>
            <a:ext cx="8839200" cy="6477000"/>
            <a:chOff x="152400" y="235527"/>
            <a:chExt cx="8839200" cy="6477000"/>
          </a:xfrm>
        </p:grpSpPr>
        <p:sp>
          <p:nvSpPr>
            <p:cNvPr id="5" name="Rectangle 4"/>
            <p:cNvSpPr/>
            <p:nvPr/>
          </p:nvSpPr>
          <p:spPr>
            <a:xfrm>
              <a:off x="152400" y="235527"/>
              <a:ext cx="8839200" cy="647700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28600" y="304800"/>
              <a:ext cx="8686800" cy="6324600"/>
            </a:xfrm>
            <a:prstGeom prst="rect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219200" y="533400"/>
            <a:ext cx="6858000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Lesson’s identity</a:t>
            </a:r>
            <a:endParaRPr lang="en-US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1930107"/>
            <a:ext cx="426720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Subject: English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9200" y="1930107"/>
            <a:ext cx="320040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Class: Five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47800" y="3079747"/>
            <a:ext cx="259080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Unit: 8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9200" y="3079750"/>
            <a:ext cx="304800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Lesson: 1-2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" y="4127212"/>
            <a:ext cx="7620000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Title of the unit: Eat healthy.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236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2400" y="235527"/>
            <a:ext cx="8839200" cy="6477000"/>
            <a:chOff x="152400" y="235527"/>
            <a:chExt cx="8839200" cy="6477000"/>
          </a:xfrm>
        </p:grpSpPr>
        <p:sp>
          <p:nvSpPr>
            <p:cNvPr id="5" name="Rectangle 4"/>
            <p:cNvSpPr/>
            <p:nvPr/>
          </p:nvSpPr>
          <p:spPr>
            <a:xfrm>
              <a:off x="152400" y="235527"/>
              <a:ext cx="8839200" cy="647700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28600" y="304800"/>
              <a:ext cx="8686800" cy="6324600"/>
            </a:xfrm>
            <a:prstGeom prst="rect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627909" y="1798857"/>
            <a:ext cx="5486400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students will be able to-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166256" y="3750931"/>
            <a:ext cx="1905002" cy="133354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peaking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159329" y="5139944"/>
            <a:ext cx="1911929" cy="126085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Reading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09800" y="2600143"/>
            <a:ext cx="65324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1.1.1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-recognize sound differences in the context of word.</a:t>
            </a:r>
          </a:p>
          <a:p>
            <a:pPr algn="just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3.4.1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-understand  statements  made by teacher and students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4.2.1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-understand and enjoy simple stories.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09800" y="3969988"/>
            <a:ext cx="6255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1.1.1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-repeat after the teacher and say words, phrases and sentences with proper sounds and stress.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09800" y="5089542"/>
            <a:ext cx="655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1.5.1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-read words phrases and sentences in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text with proper pronunciation, stress and intonation.</a:t>
            </a:r>
          </a:p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1.7.1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- read simple paragraphs, dialogues and simple letters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7.1.1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-recognize punctuation marks and read accordingly.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166256" y="2251317"/>
            <a:ext cx="1905002" cy="140965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Listening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Down Arrow Callout 16"/>
          <p:cNvSpPr/>
          <p:nvPr/>
        </p:nvSpPr>
        <p:spPr>
          <a:xfrm>
            <a:off x="1219200" y="427259"/>
            <a:ext cx="7034643" cy="1343889"/>
          </a:xfrm>
          <a:prstGeom prst="downArrowCallou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Learning outcomes:</a:t>
            </a:r>
          </a:p>
        </p:txBody>
      </p:sp>
    </p:spTree>
    <p:extLst>
      <p:ext uri="{BB962C8B-B14F-4D97-AF65-F5344CB8AC3E}">
        <p14:creationId xmlns:p14="http://schemas.microsoft.com/office/powerpoint/2010/main" val="3014777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/>
          </a:bodyPr>
          <a:lstStyle/>
          <a:p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Let’s see some pictures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2400" y="235527"/>
            <a:ext cx="8839200" cy="6477000"/>
            <a:chOff x="152400" y="235527"/>
            <a:chExt cx="8839200" cy="6477000"/>
          </a:xfrm>
        </p:grpSpPr>
        <p:sp>
          <p:nvSpPr>
            <p:cNvPr id="5" name="Rectangle 4"/>
            <p:cNvSpPr/>
            <p:nvPr/>
          </p:nvSpPr>
          <p:spPr>
            <a:xfrm>
              <a:off x="152400" y="235527"/>
              <a:ext cx="8839200" cy="647700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28600" y="304800"/>
              <a:ext cx="8686800" cy="6324600"/>
            </a:xfrm>
            <a:prstGeom prst="rect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017" y="1574221"/>
            <a:ext cx="2857500" cy="1600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5" y="1607127"/>
            <a:ext cx="2854035" cy="14858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574221"/>
            <a:ext cx="2798617" cy="1600200"/>
          </a:xfrm>
          <a:prstGeom prst="rect">
            <a:avLst/>
          </a:prstGeom>
        </p:spPr>
      </p:pic>
      <p:sp>
        <p:nvSpPr>
          <p:cNvPr id="10" name="Down Arrow Callout 9"/>
          <p:cNvSpPr/>
          <p:nvPr/>
        </p:nvSpPr>
        <p:spPr>
          <a:xfrm>
            <a:off x="647700" y="3241961"/>
            <a:ext cx="7848600" cy="640773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5849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/>
        </p:nvSpPr>
        <p:spPr>
          <a:xfrm>
            <a:off x="1409700" y="3927764"/>
            <a:ext cx="6324600" cy="2438400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Pyramid</a:t>
            </a:r>
            <a:endParaRPr lang="en-US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339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52400" y="235527"/>
            <a:ext cx="8839200" cy="6477000"/>
            <a:chOff x="152400" y="235527"/>
            <a:chExt cx="8839200" cy="6477000"/>
          </a:xfrm>
        </p:grpSpPr>
        <p:sp>
          <p:nvSpPr>
            <p:cNvPr id="4" name="Rectangle 3"/>
            <p:cNvSpPr/>
            <p:nvPr/>
          </p:nvSpPr>
          <p:spPr>
            <a:xfrm>
              <a:off x="152400" y="235527"/>
              <a:ext cx="8839200" cy="647700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28600" y="304800"/>
              <a:ext cx="8686800" cy="6324600"/>
            </a:xfrm>
            <a:prstGeom prst="rect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80" y="512618"/>
            <a:ext cx="7901093" cy="5093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own Ribbon 1"/>
          <p:cNvSpPr/>
          <p:nvPr/>
        </p:nvSpPr>
        <p:spPr>
          <a:xfrm>
            <a:off x="990600" y="5612874"/>
            <a:ext cx="7848600" cy="609600"/>
          </a:xfrm>
          <a:prstGeom prst="ribb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Food Pyramid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042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2400" y="235527"/>
            <a:ext cx="8839200" cy="6477000"/>
            <a:chOff x="152400" y="235527"/>
            <a:chExt cx="8839200" cy="6477000"/>
          </a:xfrm>
        </p:grpSpPr>
        <p:sp>
          <p:nvSpPr>
            <p:cNvPr id="5" name="Rectangle 4"/>
            <p:cNvSpPr/>
            <p:nvPr/>
          </p:nvSpPr>
          <p:spPr>
            <a:xfrm>
              <a:off x="152400" y="235527"/>
              <a:ext cx="8839200" cy="647700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28600" y="304800"/>
              <a:ext cx="8686800" cy="6324600"/>
            </a:xfrm>
            <a:prstGeom prst="rect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Up Ribbon 6"/>
          <p:cNvSpPr/>
          <p:nvPr/>
        </p:nvSpPr>
        <p:spPr>
          <a:xfrm>
            <a:off x="381000" y="311727"/>
            <a:ext cx="8534400" cy="2362200"/>
          </a:xfrm>
          <a:prstGeom prst="ribbon2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Today’s lesson</a:t>
            </a:r>
            <a:endParaRPr lang="en-US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Isosceles Triangle 7"/>
          <p:cNvSpPr/>
          <p:nvPr/>
        </p:nvSpPr>
        <p:spPr>
          <a:xfrm>
            <a:off x="1354282" y="2438400"/>
            <a:ext cx="6799118" cy="3886200"/>
          </a:xfrm>
          <a:prstGeom prst="triangle">
            <a:avLst/>
          </a:prstGeom>
          <a:noFill/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Food Pyramid</a:t>
            </a:r>
            <a:endParaRPr lang="en-US" sz="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427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820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en-US" sz="4800" b="1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Open your book at page 24</a:t>
            </a:r>
            <a:endParaRPr lang="en-US" sz="4800" b="1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2400" y="235527"/>
            <a:ext cx="8839200" cy="6477000"/>
            <a:chOff x="152400" y="235527"/>
            <a:chExt cx="8839200" cy="6477000"/>
          </a:xfrm>
        </p:grpSpPr>
        <p:sp>
          <p:nvSpPr>
            <p:cNvPr id="5" name="Rectangle 4"/>
            <p:cNvSpPr/>
            <p:nvPr/>
          </p:nvSpPr>
          <p:spPr>
            <a:xfrm>
              <a:off x="152400" y="235527"/>
              <a:ext cx="8839200" cy="647700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28600" y="304800"/>
              <a:ext cx="8686800" cy="6324600"/>
            </a:xfrm>
            <a:prstGeom prst="rect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18" y="1371600"/>
            <a:ext cx="5791200" cy="4992555"/>
          </a:xfrm>
          <a:prstGeom prst="rect">
            <a:avLst/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FD3D2F4-23BB-4F21-8329-800AC8B89D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798" r="19418"/>
          <a:stretch/>
        </p:blipFill>
        <p:spPr>
          <a:xfrm>
            <a:off x="6331434" y="1828800"/>
            <a:ext cx="2461007" cy="3352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868841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39436"/>
            <a:ext cx="8382000" cy="1143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Let’s see some new words</a:t>
            </a:r>
            <a:endParaRPr lang="en-US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2400" y="235527"/>
            <a:ext cx="8839200" cy="6477000"/>
            <a:chOff x="152400" y="235527"/>
            <a:chExt cx="8839200" cy="6477000"/>
          </a:xfrm>
        </p:grpSpPr>
        <p:sp>
          <p:nvSpPr>
            <p:cNvPr id="5" name="Rectangle 4"/>
            <p:cNvSpPr/>
            <p:nvPr/>
          </p:nvSpPr>
          <p:spPr>
            <a:xfrm>
              <a:off x="152400" y="235527"/>
              <a:ext cx="8839200" cy="647700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28600" y="304800"/>
              <a:ext cx="8686800" cy="6324600"/>
            </a:xfrm>
            <a:prstGeom prst="rect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58091" y="2022764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Food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8702" y="2913102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Sometimes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8702" y="4202117"/>
            <a:ext cx="1925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Different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6473" y="5421684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Group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6600" y="2055030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atable things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6600" y="2913102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ow and then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32018" y="4197009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various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32018" y="5472361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 cluster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2479963" y="1896355"/>
            <a:ext cx="526473" cy="840570"/>
          </a:xfrm>
          <a:prstGeom prst="rightArrow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2479963" y="2891043"/>
            <a:ext cx="526473" cy="840570"/>
          </a:xfrm>
          <a:prstGeom prst="rightArrow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2479963" y="4043442"/>
            <a:ext cx="526473" cy="840570"/>
          </a:xfrm>
          <a:prstGeom prst="rightArrow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2452240" y="5313686"/>
            <a:ext cx="526473" cy="840570"/>
          </a:xfrm>
          <a:prstGeom prst="rightArrow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4043443"/>
            <a:ext cx="2280630" cy="10155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005" y="1896355"/>
            <a:ext cx="2072025" cy="1165514"/>
          </a:xfrm>
          <a:prstGeom prst="rect">
            <a:avLst/>
          </a:prstGeom>
        </p:spPr>
      </p:pic>
      <p:pic>
        <p:nvPicPr>
          <p:cNvPr id="20" name="Content Placeholder 4">
            <a:extLst>
              <a:ext uri="{FF2B5EF4-FFF2-40B4-BE49-F238E27FC236}">
                <a16:creationId xmlns:a16="http://schemas.microsoft.com/office/drawing/2014/main" xmlns="" id="{4930C206-0E26-4F46-99EF-9C9373EE53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18" b="48384"/>
          <a:stretch/>
        </p:blipFill>
        <p:spPr>
          <a:xfrm>
            <a:off x="5960411" y="5313687"/>
            <a:ext cx="2094607" cy="934714"/>
          </a:xfrm>
        </p:spPr>
      </p:pic>
    </p:spTree>
    <p:extLst>
      <p:ext uri="{BB962C8B-B14F-4D97-AF65-F5344CB8AC3E}">
        <p14:creationId xmlns:p14="http://schemas.microsoft.com/office/powerpoint/2010/main" val="2357423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</TotalTime>
  <Words>437</Words>
  <Application>Microsoft Office PowerPoint</Application>
  <PresentationFormat>On-screen Show (4:3)</PresentationFormat>
  <Paragraphs>101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Let’s see some pictures</vt:lpstr>
      <vt:lpstr>PowerPoint Presentation</vt:lpstr>
      <vt:lpstr>PowerPoint Presentation</vt:lpstr>
      <vt:lpstr>Open your book at page 24</vt:lpstr>
      <vt:lpstr>Let’s see some new words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31</cp:revision>
  <dcterms:created xsi:type="dcterms:W3CDTF">2006-08-16T00:00:00Z</dcterms:created>
  <dcterms:modified xsi:type="dcterms:W3CDTF">2021-11-19T02:09:41Z</dcterms:modified>
</cp:coreProperties>
</file>