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301" r:id="rId3"/>
    <p:sldId id="259" r:id="rId4"/>
    <p:sldId id="302" r:id="rId5"/>
    <p:sldId id="261" r:id="rId6"/>
    <p:sldId id="262" r:id="rId7"/>
    <p:sldId id="260" r:id="rId8"/>
    <p:sldId id="276" r:id="rId9"/>
    <p:sldId id="289" r:id="rId10"/>
    <p:sldId id="292" r:id="rId11"/>
    <p:sldId id="303" r:id="rId12"/>
    <p:sldId id="290" r:id="rId13"/>
    <p:sldId id="287" r:id="rId14"/>
    <p:sldId id="304" r:id="rId15"/>
    <p:sldId id="291" r:id="rId16"/>
    <p:sldId id="278" r:id="rId17"/>
    <p:sldId id="285" r:id="rId18"/>
    <p:sldId id="295" r:id="rId19"/>
    <p:sldId id="296" r:id="rId20"/>
    <p:sldId id="305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05602&amp;picture=drapes-curtains-green-fabric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52628781208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52628781208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ublicdomainfiles.com/show_file.php?id=13526287812082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ublicdomainfiles.com/show_file.php?id=13526287812082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52628781208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52628781208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52628781208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publicdomainfiles.com/show_file.php?id=1352628781208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1636" TargetMode="External"/><Relationship Id="rId7" Type="http://schemas.openxmlformats.org/officeDocument/2006/relationships/hyperlink" Target="http://www.publicdomainfiles.com/show_file.php?id=1352628781208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publicdomainfiles.com/show_file.php?id=13526287812082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publicdomainfiles.com/show_file.php?id=1352628781208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8.jpeg"/><Relationship Id="rId7" Type="http://schemas.openxmlformats.org/officeDocument/2006/relationships/hyperlink" Target="https://www.team-bhp.com/forum/ride-safe/184235-superbike-crashes-india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87208A-006C-4284-A869-079463F0C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1394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40043C-9AD5-4443-A820-B8511E1A3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80"/>
            <a:ext cx="12168808" cy="6930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648" y="3505200"/>
            <a:ext cx="7747552" cy="1371600"/>
          </a:xfrm>
          <a:noFill/>
          <a:ln w="76200">
            <a:noFill/>
          </a:ln>
        </p:spPr>
        <p:txBody>
          <a:bodyPr>
            <a:no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#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উপরোক্ত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ঘটনাগুলো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তালিকা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9124" y="19812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83A13-AA09-4AE0-8FE5-E03957C80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34000"/>
            <a:ext cx="12168809" cy="152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A6B9F9-EA1A-44B4-B494-3C5DF0C0206C}"/>
              </a:ext>
            </a:extLst>
          </p:cNvPr>
          <p:cNvGrpSpPr/>
          <p:nvPr/>
        </p:nvGrpSpPr>
        <p:grpSpPr>
          <a:xfrm>
            <a:off x="457200" y="1028700"/>
            <a:ext cx="5334000" cy="4038600"/>
            <a:chOff x="457200" y="1028700"/>
            <a:chExt cx="5334000" cy="4038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E2ACFA-1C48-46BF-B53A-3B5F9CF749A8}"/>
                </a:ext>
              </a:extLst>
            </p:cNvPr>
            <p:cNvSpPr/>
            <p:nvPr/>
          </p:nvSpPr>
          <p:spPr>
            <a:xfrm>
              <a:off x="457200" y="1028700"/>
              <a:ext cx="5334000" cy="403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9D3782-C717-4C73-B35E-E5B844E55FF4}"/>
                </a:ext>
              </a:extLst>
            </p:cNvPr>
            <p:cNvSpPr txBox="1"/>
            <p:nvPr/>
          </p:nvSpPr>
          <p:spPr>
            <a:xfrm>
              <a:off x="990600" y="1447800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লেনদেন</a:t>
              </a:r>
              <a:r>
                <a:rPr lang="en-US" sz="3600" dirty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D01F41-B8E7-41AD-9BB1-FCCFE61A94F4}"/>
              </a:ext>
            </a:extLst>
          </p:cNvPr>
          <p:cNvGrpSpPr/>
          <p:nvPr/>
        </p:nvGrpSpPr>
        <p:grpSpPr>
          <a:xfrm>
            <a:off x="6400800" y="1028700"/>
            <a:ext cx="5334000" cy="4038600"/>
            <a:chOff x="6400800" y="1028700"/>
            <a:chExt cx="5334000" cy="4038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A0C02A-B6AC-4D9F-BEDA-226DB53564AB}"/>
                </a:ext>
              </a:extLst>
            </p:cNvPr>
            <p:cNvSpPr/>
            <p:nvPr/>
          </p:nvSpPr>
          <p:spPr>
            <a:xfrm>
              <a:off x="6400800" y="1028700"/>
              <a:ext cx="5334000" cy="403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16FD9-3356-4717-A636-9FC533A246AE}"/>
                </a:ext>
              </a:extLst>
            </p:cNvPr>
            <p:cNvSpPr txBox="1"/>
            <p:nvPr/>
          </p:nvSpPr>
          <p:spPr>
            <a:xfrm>
              <a:off x="7277100" y="1447799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লেনদেন</a:t>
              </a:r>
              <a:r>
                <a:rPr lang="en-US" sz="3600" dirty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নয়</a:t>
              </a:r>
              <a:r>
                <a:rPr lang="en-US" sz="3600" dirty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0D5060D-3238-48C4-B213-0D1F6F1ABE06}"/>
              </a:ext>
            </a:extLst>
          </p:cNvPr>
          <p:cNvSpPr txBox="1"/>
          <p:nvPr/>
        </p:nvSpPr>
        <p:spPr>
          <a:xfrm>
            <a:off x="990600" y="266700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জ্বালানি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পাওনাদারকে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পরিশোধ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বেতন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প্রদান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A71EA9-BD05-42D0-9F23-2439F4EB8843}"/>
              </a:ext>
            </a:extLst>
          </p:cNvPr>
          <p:cNvSpPr txBox="1"/>
          <p:nvPr/>
        </p:nvSpPr>
        <p:spPr>
          <a:xfrm>
            <a:off x="6781800" y="264417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উপহার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প্রদান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 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মোটর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সাইকেল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দুর্ঘটনা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74B46-7F2A-4476-9205-A840B0FD5ABB}"/>
              </a:ext>
            </a:extLst>
          </p:cNvPr>
          <p:cNvSpPr txBox="1"/>
          <p:nvPr/>
        </p:nvSpPr>
        <p:spPr>
          <a:xfrm>
            <a:off x="3505200" y="762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85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7AC5E6-18CF-4BFC-9A75-3ED38F815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34000"/>
            <a:ext cx="12168809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FD2CD-F19B-4368-9541-6E07C7A0A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6826"/>
            <a:ext cx="4876799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9B819D-CC01-49C4-B0F6-853C76851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4876799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D4FD51C-5650-429F-8C21-B190CA8D1BF1}"/>
              </a:ext>
            </a:extLst>
          </p:cNvPr>
          <p:cNvSpPr txBox="1"/>
          <p:nvPr/>
        </p:nvSpPr>
        <p:spPr>
          <a:xfrm>
            <a:off x="2667000" y="1524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নিম্নের</a:t>
            </a:r>
            <a:r>
              <a:rPr lang="en-US" sz="4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লক্ষ</a:t>
            </a:r>
            <a:r>
              <a:rPr lang="en-US" sz="4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করঃ</a:t>
            </a:r>
            <a:r>
              <a:rPr lang="en-US" sz="4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45EDAC-BC9F-48D3-9A3A-6E2CA831555E}"/>
              </a:ext>
            </a:extLst>
          </p:cNvPr>
          <p:cNvSpPr txBox="1"/>
          <p:nvPr/>
        </p:nvSpPr>
        <p:spPr>
          <a:xfrm>
            <a:off x="914400" y="4648200"/>
            <a:ext cx="457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আর্থিক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পরিবর্তন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F47C30-0F5B-4E7E-83C2-8CBCEB45EE83}"/>
              </a:ext>
            </a:extLst>
          </p:cNvPr>
          <p:cNvSpPr txBox="1"/>
          <p:nvPr/>
        </p:nvSpPr>
        <p:spPr>
          <a:xfrm>
            <a:off x="6324600" y="4648199"/>
            <a:ext cx="457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দ্বৈত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সত্তা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28430"/>
            <a:ext cx="5943600" cy="3657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33400"/>
            <a:ext cx="5943600" cy="3657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57CABA-2573-4994-BAB5-C5A0897B8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191" y="5335657"/>
            <a:ext cx="12168809" cy="152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89CC6F-8B51-4394-A151-54DB490ABBB7}"/>
              </a:ext>
            </a:extLst>
          </p:cNvPr>
          <p:cNvSpPr txBox="1"/>
          <p:nvPr/>
        </p:nvSpPr>
        <p:spPr>
          <a:xfrm>
            <a:off x="1219200" y="4648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দৃশ্যমানতা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DEE91-A087-4B16-838D-B2734875F089}"/>
              </a:ext>
            </a:extLst>
          </p:cNvPr>
          <p:cNvSpPr txBox="1"/>
          <p:nvPr/>
        </p:nvSpPr>
        <p:spPr>
          <a:xfrm>
            <a:off x="6672470" y="4648199"/>
            <a:ext cx="4833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হিসাব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সমীকরণে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প্রভাব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B39BD-4C2E-4E09-8E21-1EE04DEFE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2700"/>
            <a:ext cx="58674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1C1338-A03A-4DDB-89BB-D194CC657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73" y="102700"/>
            <a:ext cx="5874027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FFB1F9-2E89-4250-BA1F-224B5C841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5334000"/>
            <a:ext cx="12168809" cy="152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A07BEB-A298-4F3F-B02C-EB8E76D1A865}"/>
              </a:ext>
            </a:extLst>
          </p:cNvPr>
          <p:cNvSpPr txBox="1"/>
          <p:nvPr/>
        </p:nvSpPr>
        <p:spPr>
          <a:xfrm>
            <a:off x="1295400" y="4711961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পরিমাপযোগ্য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6C0E8-DBC5-402E-87D0-41BFBD9EE05D}"/>
              </a:ext>
            </a:extLst>
          </p:cNvPr>
          <p:cNvSpPr txBox="1"/>
          <p:nvPr/>
        </p:nvSpPr>
        <p:spPr>
          <a:xfrm>
            <a:off x="7598470" y="4711962"/>
            <a:ext cx="348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স্বয়ংসম্পূর্ণ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স্বতন্ত্র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7501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6501060-08BC-4A8E-84DF-A3E972BF1766}"/>
              </a:ext>
            </a:extLst>
          </p:cNvPr>
          <p:cNvSpPr/>
          <p:nvPr/>
        </p:nvSpPr>
        <p:spPr>
          <a:xfrm>
            <a:off x="3505200" y="205374"/>
            <a:ext cx="44196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A8B72-E27D-481A-8E41-BF224638DA05}"/>
              </a:ext>
            </a:extLst>
          </p:cNvPr>
          <p:cNvSpPr txBox="1"/>
          <p:nvPr/>
        </p:nvSpPr>
        <p:spPr>
          <a:xfrm>
            <a:off x="228600" y="2186970"/>
            <a:ext cx="1173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জনাব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রহিম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২০২১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সালের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জানুয়ারী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তারিখে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১০০০০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নগদে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আর্থিক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পরিবর্তন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EE5C7E-1AD2-406E-9F1F-89E0971CD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34000"/>
            <a:ext cx="12168809" cy="152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0CDAB4-BF1B-45A0-9741-62384DC4EFC6}"/>
              </a:ext>
            </a:extLst>
          </p:cNvPr>
          <p:cNvSpPr txBox="1"/>
          <p:nvPr/>
        </p:nvSpPr>
        <p:spPr>
          <a:xfrm>
            <a:off x="381000" y="3886200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নগদ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সম্পত্তি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(A) ১০০০০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হ্রাস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পেয়েছে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মালিকানাস্বত্ত্ব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(E) ১০০০০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হ্রাস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পেয়েছে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1357952" y="700016"/>
            <a:ext cx="3429000" cy="1066800"/>
          </a:xfrm>
          <a:prstGeom prst="rightArrow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 = L+E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3200" y="565245"/>
            <a:ext cx="5044900" cy="2057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 =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Assets (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সম্পত্তি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                                   L =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Laibilities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দায়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E = Equity (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মালিকানাস্বত্ত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FC2AA-D622-4251-9461-2B64F82BD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34000"/>
            <a:ext cx="12168809" cy="1524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191145-14B2-450A-81CB-60B5876155F7}"/>
              </a:ext>
            </a:extLst>
          </p:cNvPr>
          <p:cNvCxnSpPr/>
          <p:nvPr/>
        </p:nvCxnSpPr>
        <p:spPr>
          <a:xfrm>
            <a:off x="6084404" y="533400"/>
            <a:ext cx="11596" cy="2514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1C854E0-F774-44AD-8980-A48D31EBA8DE}"/>
              </a:ext>
            </a:extLst>
          </p:cNvPr>
          <p:cNvSpPr txBox="1"/>
          <p:nvPr/>
        </p:nvSpPr>
        <p:spPr>
          <a:xfrm>
            <a:off x="1219200" y="3200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উপরোক্ত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উপাদানগুলোর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FB1E8-9B3C-4BAC-8DDB-69CBC7F1DAF5}"/>
              </a:ext>
            </a:extLst>
          </p:cNvPr>
          <p:cNvSpPr txBox="1"/>
          <p:nvPr/>
        </p:nvSpPr>
        <p:spPr>
          <a:xfrm>
            <a:off x="1219200" y="4070542"/>
            <a:ext cx="519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হিসাব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সমীকরণ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BDF94E-64DA-4DB9-8895-DBC47FC06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34000"/>
            <a:ext cx="12168809" cy="1524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39495C6-4760-40F2-AB45-FC2F9E234753}"/>
              </a:ext>
            </a:extLst>
          </p:cNvPr>
          <p:cNvGrpSpPr/>
          <p:nvPr/>
        </p:nvGrpSpPr>
        <p:grpSpPr>
          <a:xfrm>
            <a:off x="364435" y="821838"/>
            <a:ext cx="5303520" cy="4572000"/>
            <a:chOff x="1447800" y="990600"/>
            <a:chExt cx="3429000" cy="4343400"/>
          </a:xfrm>
        </p:grpSpPr>
        <p:sp>
          <p:nvSpPr>
            <p:cNvPr id="2" name="Rectangle 1"/>
            <p:cNvSpPr/>
            <p:nvPr/>
          </p:nvSpPr>
          <p:spPr>
            <a:xfrm>
              <a:off x="1447800" y="990600"/>
              <a:ext cx="3429000" cy="43434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  <a:p>
              <a:pPr algn="ctr"/>
              <a:endPara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14DB1D-DA5A-4F43-8965-AE2BFE00DC15}"/>
                </a:ext>
              </a:extLst>
            </p:cNvPr>
            <p:cNvSpPr txBox="1"/>
            <p:nvPr/>
          </p:nvSpPr>
          <p:spPr>
            <a:xfrm>
              <a:off x="1822231" y="1115892"/>
              <a:ext cx="2447597" cy="555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দায়সমূহ</a:t>
              </a:r>
              <a:r>
                <a:rPr lang="en-US" sz="3200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কী</a:t>
              </a:r>
              <a:r>
                <a:rPr lang="en-US" sz="3200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কীঃ</a:t>
              </a:r>
              <a:r>
                <a:rPr lang="en-US" sz="3200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1461D0E-96DA-4B4B-A704-94A681887E9A}"/>
              </a:ext>
            </a:extLst>
          </p:cNvPr>
          <p:cNvGrpSpPr/>
          <p:nvPr/>
        </p:nvGrpSpPr>
        <p:grpSpPr>
          <a:xfrm>
            <a:off x="6507480" y="808706"/>
            <a:ext cx="5303520" cy="4572000"/>
            <a:chOff x="5867400" y="990600"/>
            <a:chExt cx="3429000" cy="4343400"/>
          </a:xfrm>
        </p:grpSpPr>
        <p:sp>
          <p:nvSpPr>
            <p:cNvPr id="3" name="Rectangle 2"/>
            <p:cNvSpPr/>
            <p:nvPr/>
          </p:nvSpPr>
          <p:spPr>
            <a:xfrm>
              <a:off x="5867400" y="990600"/>
              <a:ext cx="3429000" cy="43434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4A3416-528A-4C94-AE54-4A799D9CE8A1}"/>
                </a:ext>
              </a:extLst>
            </p:cNvPr>
            <p:cNvSpPr txBox="1"/>
            <p:nvPr/>
          </p:nvSpPr>
          <p:spPr>
            <a:xfrm>
              <a:off x="5995495" y="1187241"/>
              <a:ext cx="3182664" cy="102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মালিকানাস্বত্ত্বের</a:t>
              </a:r>
              <a:r>
                <a:rPr lang="en-US" sz="3200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উপাদানগুলো</a:t>
              </a:r>
              <a:r>
                <a:rPr lang="en-US" sz="3200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কী</a:t>
              </a:r>
              <a:r>
                <a:rPr lang="en-US" sz="3200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কীঃ</a:t>
              </a:r>
              <a:r>
                <a:rPr lang="en-US" sz="3200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  <a:r>
                <a:rPr lang="en-US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6155AAC-B6C4-44B1-9EB8-F483D0A0E197}"/>
              </a:ext>
            </a:extLst>
          </p:cNvPr>
          <p:cNvSpPr txBox="1"/>
          <p:nvPr/>
        </p:nvSpPr>
        <p:spPr>
          <a:xfrm>
            <a:off x="783950" y="1666534"/>
            <a:ext cx="47100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পাওনাদার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ঋন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বকেয়া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জমাতিরিক্ত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উত্তোলন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অগ্রিম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৬।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ঋন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৭।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প্রদেয়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03D4F-073B-419C-9F50-9B31A7546CBE}"/>
              </a:ext>
            </a:extLst>
          </p:cNvPr>
          <p:cNvSpPr txBox="1"/>
          <p:nvPr/>
        </p:nvSpPr>
        <p:spPr>
          <a:xfrm>
            <a:off x="8534400" y="1870770"/>
            <a:ext cx="27575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মূলধন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উত্তোলন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5BE3AC-C44C-4A8F-A807-61AEE807A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06"/>
            <a:ext cx="12178864" cy="6802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FADB8A-1ECF-46D1-8293-2CC393859133}"/>
              </a:ext>
            </a:extLst>
          </p:cNvPr>
          <p:cNvSpPr txBox="1"/>
          <p:nvPr/>
        </p:nvSpPr>
        <p:spPr>
          <a:xfrm>
            <a:off x="3771900" y="9195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4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9606141-0E4B-4D38-A50A-FB0D9B924975}"/>
              </a:ext>
            </a:extLst>
          </p:cNvPr>
          <p:cNvSpPr/>
          <p:nvPr/>
        </p:nvSpPr>
        <p:spPr>
          <a:xfrm>
            <a:off x="718930" y="1132653"/>
            <a:ext cx="3086100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425365-732A-4D0D-9D41-208688FF5789}"/>
              </a:ext>
            </a:extLst>
          </p:cNvPr>
          <p:cNvSpPr/>
          <p:nvPr/>
        </p:nvSpPr>
        <p:spPr>
          <a:xfrm>
            <a:off x="8496300" y="1132653"/>
            <a:ext cx="3086100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হেমন্ত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3DCDBC-C194-4057-8B15-75DE023F8165}"/>
              </a:ext>
            </a:extLst>
          </p:cNvPr>
          <p:cNvSpPr txBox="1"/>
          <p:nvPr/>
        </p:nvSpPr>
        <p:spPr>
          <a:xfrm>
            <a:off x="685800" y="34290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বিদ্যালয়ে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এমন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সম্পদগুলোর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তালিকা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9912A-1942-4F4C-8433-FE48D6ED7BC5}"/>
              </a:ext>
            </a:extLst>
          </p:cNvPr>
          <p:cNvSpPr txBox="1"/>
          <p:nvPr/>
        </p:nvSpPr>
        <p:spPr>
          <a:xfrm>
            <a:off x="6248402" y="3429000"/>
            <a:ext cx="5791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বিদ্যালয়ে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এমন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সম্পদগুলোর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তালিকা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6" grpId="0" animBg="1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B288AD-CB47-450E-A4FB-8DE95CC9C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9150" y="1423241"/>
            <a:ext cx="293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67891-240E-4367-845D-860322DF0A6B}"/>
              </a:ext>
            </a:extLst>
          </p:cNvPr>
          <p:cNvSpPr txBox="1"/>
          <p:nvPr/>
        </p:nvSpPr>
        <p:spPr>
          <a:xfrm>
            <a:off x="2743200" y="3617844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হিসাব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সমীকরণের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বর্ধিত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রূপ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লেনদেনের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পক্ষ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মালিকানাস্বত্ত্বের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 Rose Frame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5530"/>
            <a:ext cx="11887199" cy="65615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19300" y="3081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অভিনন্দন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829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E73850-FDA8-4038-85A0-C7BA3ABA1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0D676-7AD6-4E40-B200-1551B338A7FF}"/>
              </a:ext>
            </a:extLst>
          </p:cNvPr>
          <p:cNvSpPr txBox="1"/>
          <p:nvPr/>
        </p:nvSpPr>
        <p:spPr>
          <a:xfrm>
            <a:off x="2933699" y="9906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নেইঃ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55C00-BADA-47AB-9AF8-B1811468026B}"/>
              </a:ext>
            </a:extLst>
          </p:cNvPr>
          <p:cNvSpPr txBox="1"/>
          <p:nvPr/>
        </p:nvSpPr>
        <p:spPr>
          <a:xfrm>
            <a:off x="3581400" y="190500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১। C+R-E-D। </a:t>
            </a:r>
          </a:p>
          <a:p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পক্ষ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যথা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ডেবিট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ক্রেডিট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চারটি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20549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0" y="0"/>
            <a:ext cx="2819400" cy="914400"/>
          </a:xfrm>
          <a:noFill/>
          <a:ln w="76200">
            <a:noFill/>
          </a:ln>
        </p:spPr>
        <p:txBody>
          <a:bodyPr>
            <a:noAutofit/>
          </a:bodyPr>
          <a:lstStyle/>
          <a:p>
            <a:b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8000" b="1" i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276725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জনাব,রহমান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মোটরসাইকেলটি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5" name="Picture 4" descr="&lt;strong&gt;Clipart&lt;/strong&gt; - &lt;strong&gt;House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38200"/>
            <a:ext cx="5600700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0B1F7-BC58-4AF1-8ED1-FB6FEE55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191" y="5334000"/>
            <a:ext cx="12168809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5A7B0-33AE-4842-92CC-3A0898CA9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1066800"/>
            <a:ext cx="437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16DA3F-7B74-4F6C-8BF8-8E816B255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69902" y="862980"/>
            <a:ext cx="1671596" cy="5268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6300" y="176242"/>
            <a:ext cx="2819400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r="6614" b="5655"/>
          <a:stretch/>
        </p:blipFill>
        <p:spPr>
          <a:xfrm>
            <a:off x="187187" y="176242"/>
            <a:ext cx="2081831" cy="25146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" y="3049012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তাপস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চন্দ্র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সূত্রধর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(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হিসাববিজ্ঞান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)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হাজী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আব্দুল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হেকিম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ভূঁইয়া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হাইস্কুল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এন্ড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কলেজ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আজমিরীগঞ্জ,হবিগঞ্জ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মোবাইলঃ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০১৭২২৬৬০৬৯০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544AD6-BC1C-430D-9E85-001E93696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5" y="1088915"/>
            <a:ext cx="3167515" cy="39201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448E7A-0CEA-4633-A687-6019103ACD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6019800"/>
            <a:ext cx="12168809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866D6-4F78-429F-BE6F-29178725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4" t="31931" r="2606" b="-1940"/>
          <a:stretch/>
        </p:blipFill>
        <p:spPr>
          <a:xfrm>
            <a:off x="650011" y="1267904"/>
            <a:ext cx="3600219" cy="5680406"/>
          </a:xfrm>
          <a:prstGeom prst="rect">
            <a:avLst/>
          </a:prstGeom>
        </p:spPr>
      </p:pic>
      <p:pic>
        <p:nvPicPr>
          <p:cNvPr id="5" name="Picture 4" descr="Clipart - &lt;strong&gt;white board&lt;/strong&gt;">
            <a:extLst>
              <a:ext uri="{FF2B5EF4-FFF2-40B4-BE49-F238E27FC236}">
                <a16:creationId xmlns:a16="http://schemas.microsoft.com/office/drawing/2014/main" id="{00C9CA88-8BE2-4180-A988-7E54DA9AB5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87" y="280016"/>
            <a:ext cx="7453513" cy="66682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1827FB-2715-470D-9455-E9300011C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595" y="5424310"/>
            <a:ext cx="12168809" cy="152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47B6D9-8800-4979-A658-96F454A659AE}"/>
              </a:ext>
            </a:extLst>
          </p:cNvPr>
          <p:cNvSpPr txBox="1"/>
          <p:nvPr/>
        </p:nvSpPr>
        <p:spPr>
          <a:xfrm>
            <a:off x="152400" y="152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দেখিঃ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6" name="WhoppingAnguishedGenet-mobile">
            <a:hlinkClick r:id="" action="ppaction://media"/>
            <a:extLst>
              <a:ext uri="{FF2B5EF4-FFF2-40B4-BE49-F238E27FC236}">
                <a16:creationId xmlns:a16="http://schemas.microsoft.com/office/drawing/2014/main" id="{98F0EE43-5535-48F7-A8E3-F172F8D132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0" y="911905"/>
            <a:ext cx="6553172" cy="3173773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0039F3-15E9-4286-A2D8-3EEE47AE5CC9}"/>
              </a:ext>
            </a:extLst>
          </p:cNvPr>
          <p:cNvSpPr txBox="1"/>
          <p:nvPr/>
        </p:nvSpPr>
        <p:spPr>
          <a:xfrm>
            <a:off x="4571972" y="448334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ভিডিওটি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পেরেছ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060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34756"/>
            <a:ext cx="9448800" cy="4165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9000" y="152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800" b="1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800" b="1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5403204"/>
            <a:ext cx="1828800" cy="64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5403204"/>
            <a:ext cx="1828800" cy="64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AB9192-B856-4152-8D0B-F926129F1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6172200"/>
            <a:ext cx="12168809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D331AC-4E8E-471B-ADB5-567FC1DA5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" y="0"/>
            <a:ext cx="12155557" cy="6834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1822" y="2708701"/>
            <a:ext cx="3429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4050735"/>
            <a:ext cx="53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b="1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600" b="1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---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94EA1-67C7-4603-B64F-07564686DA8A}"/>
              </a:ext>
            </a:extLst>
          </p:cNvPr>
          <p:cNvSpPr txBox="1"/>
          <p:nvPr/>
        </p:nvSpPr>
        <p:spPr>
          <a:xfrm>
            <a:off x="881270" y="5105400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ঘটনাগুলো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তালিকা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ব্যাবসায়ের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আর্থিক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পরিবর্তন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হিসাব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সমীকরণ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বিশ্লেষণ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159"/>
            <a:ext cx="11776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56191"/>
            <a:ext cx="4464685" cy="246888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15" y="739626"/>
            <a:ext cx="4464685" cy="246888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15" y="3810000"/>
            <a:ext cx="4464685" cy="246888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5" y="3855720"/>
            <a:ext cx="4464685" cy="246888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31BCF2-D974-4D22-A025-14D8CD2CA3E4}"/>
              </a:ext>
            </a:extLst>
          </p:cNvPr>
          <p:cNvSpPr txBox="1"/>
          <p:nvPr/>
        </p:nvSpPr>
        <p:spPr>
          <a:xfrm>
            <a:off x="1143000" y="332563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শুভেচ্ছা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বিনিময়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FDF7C-DB1D-489D-A81A-C99043D85DB3}"/>
              </a:ext>
            </a:extLst>
          </p:cNvPr>
          <p:cNvSpPr txBox="1"/>
          <p:nvPr/>
        </p:nvSpPr>
        <p:spPr>
          <a:xfrm>
            <a:off x="7178357" y="3325633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দেনা-পাওনা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B84EE-3970-49F4-9F3A-1358D2F3E001}"/>
              </a:ext>
            </a:extLst>
          </p:cNvPr>
          <p:cNvSpPr txBox="1"/>
          <p:nvPr/>
        </p:nvSpPr>
        <p:spPr>
          <a:xfrm>
            <a:off x="990600" y="6324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ক্রয়-বিক্রয়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CCD340-2A43-4AC2-AD82-D6C120A55739}"/>
              </a:ext>
            </a:extLst>
          </p:cNvPr>
          <p:cNvSpPr txBox="1"/>
          <p:nvPr/>
        </p:nvSpPr>
        <p:spPr>
          <a:xfrm>
            <a:off x="7162800" y="6324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উত্তোলন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5C8EAF-FE8A-4981-BCD7-4F41701F5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" y="0"/>
            <a:ext cx="1218537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302" y="4114800"/>
            <a:ext cx="11550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অর্থের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পরিমাপযোগ্য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সকল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ঘটনাকে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আর্থিক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/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ব্যবসায়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প্রতিষ্ঠানের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পরিবর্তন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723D0-5D2B-4DF2-A53C-D5401888409C}"/>
              </a:ext>
            </a:extLst>
          </p:cNvPr>
          <p:cNvSpPr txBox="1"/>
          <p:nvPr/>
        </p:nvSpPr>
        <p:spPr>
          <a:xfrm>
            <a:off x="413302" y="3276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---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5AFB2-9FB4-462A-B66C-7462F779592F}"/>
              </a:ext>
            </a:extLst>
          </p:cNvPr>
          <p:cNvSpPr txBox="1"/>
          <p:nvPr/>
        </p:nvSpPr>
        <p:spPr>
          <a:xfrm>
            <a:off x="413302" y="286196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উপরোক্ত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পেরেছ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77B4F-065D-4CFD-A9B3-A01BDD4F950C}"/>
              </a:ext>
            </a:extLst>
          </p:cNvPr>
          <p:cNvSpPr txBox="1"/>
          <p:nvPr/>
        </p:nvSpPr>
        <p:spPr>
          <a:xfrm>
            <a:off x="413302" y="2156430"/>
            <a:ext cx="593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আর্থিক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ঘটনা</a:t>
            </a:r>
            <a:r>
              <a:rPr lang="en-US" sz="32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47" y="1082040"/>
            <a:ext cx="2929850" cy="219456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4" name="Picture 3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47" y="3977640"/>
            <a:ext cx="2926080" cy="219456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048" y="1158240"/>
            <a:ext cx="2929850" cy="219456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7" name="Picture 6" descr="3d-word-debit-credit-scale-277332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185" y="1082040"/>
            <a:ext cx="2929850" cy="219456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FBCF6E-BA7C-4C25-A9F9-95AC69F5A5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40073" y="3976977"/>
            <a:ext cx="2926080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319DD3-9B06-4175-92C4-4D20CCADA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818" y="3977640"/>
            <a:ext cx="2926080" cy="219456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A8C3E1-F25C-4AE5-83F7-BB9F3DF6285D}"/>
              </a:ext>
            </a:extLst>
          </p:cNvPr>
          <p:cNvSpPr txBox="1"/>
          <p:nvPr/>
        </p:nvSpPr>
        <p:spPr>
          <a:xfrm>
            <a:off x="8356946" y="6296768"/>
            <a:ext cx="334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বেতন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প্রদান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0922D-44E1-4ADA-BD3A-09756700952C}"/>
              </a:ext>
            </a:extLst>
          </p:cNvPr>
          <p:cNvSpPr txBox="1"/>
          <p:nvPr/>
        </p:nvSpPr>
        <p:spPr>
          <a:xfrm>
            <a:off x="4302698" y="3390081"/>
            <a:ext cx="334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উপহার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প্রদান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95D638-CADB-4BAE-9244-BBD0E8BF728D}"/>
              </a:ext>
            </a:extLst>
          </p:cNvPr>
          <p:cNvSpPr txBox="1"/>
          <p:nvPr/>
        </p:nvSpPr>
        <p:spPr>
          <a:xfrm>
            <a:off x="8153400" y="3358343"/>
            <a:ext cx="383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পাওনাদারকে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পরিশোধ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11D8F-267E-4481-9C17-E8748F60585E}"/>
              </a:ext>
            </a:extLst>
          </p:cNvPr>
          <p:cNvSpPr txBox="1"/>
          <p:nvPr/>
        </p:nvSpPr>
        <p:spPr>
          <a:xfrm>
            <a:off x="256960" y="6272847"/>
            <a:ext cx="334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জ্বালানি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903CED-1A32-4A4D-A11A-C30590FB6B27}"/>
              </a:ext>
            </a:extLst>
          </p:cNvPr>
          <p:cNvSpPr txBox="1"/>
          <p:nvPr/>
        </p:nvSpPr>
        <p:spPr>
          <a:xfrm>
            <a:off x="4352147" y="6296768"/>
            <a:ext cx="334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মটরসাইকেল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দুর্ঘটনা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5313BB-33F9-46B5-B67F-62AAF5F54C1E}"/>
              </a:ext>
            </a:extLst>
          </p:cNvPr>
          <p:cNvSpPr txBox="1"/>
          <p:nvPr/>
        </p:nvSpPr>
        <p:spPr>
          <a:xfrm>
            <a:off x="47974" y="3358343"/>
            <a:ext cx="334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ক্রয়-বিক্রয়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A3302-5C23-4D75-967D-FE6DBB81CE0B}"/>
              </a:ext>
            </a:extLst>
          </p:cNvPr>
          <p:cNvSpPr txBox="1"/>
          <p:nvPr/>
        </p:nvSpPr>
        <p:spPr>
          <a:xfrm>
            <a:off x="465947" y="242297"/>
            <a:ext cx="9958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নিম্নের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ঘটনাগুলো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456</Words>
  <Application>Microsoft Office PowerPoint</Application>
  <PresentationFormat>Widescreen</PresentationFormat>
  <Paragraphs>100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 উপরোক্ত কোন ঘটনাগুলো লেনদেন এবং লেনদেন নয় তার একটি তালিকা তৈরি কর 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বাড়ির কাজ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</dc:creator>
  <cp:lastModifiedBy>hp</cp:lastModifiedBy>
  <cp:revision>331</cp:revision>
  <dcterms:created xsi:type="dcterms:W3CDTF">2006-08-16T00:00:00Z</dcterms:created>
  <dcterms:modified xsi:type="dcterms:W3CDTF">2021-12-03T17:07:15Z</dcterms:modified>
</cp:coreProperties>
</file>