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7B9B0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270" y="66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32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79548729-29AD-4D72-A2CF-8B98E34596E2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1048733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34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35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3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A76ED656-8CCA-4F8B-A6E1-71ACBC626B07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2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A76ED656-8CCA-4F8B-A6E1-71ACBC626B0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45730" name="Straight Connector 31"/>
            <p:cNvCxnSpPr>
              <a:cxnSpLocks/>
            </p:cNvCxnSpPr>
            <p:nvPr/>
          </p:nvCxnSpPr>
          <p:spPr>
            <a:xfrm>
              <a:off x="9371012" y="0"/>
              <a:ext cx="1219200" cy="6858000"/>
            </a:xfrm>
            <a:prstGeom prst="line"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1" name="Straight Connector 20"/>
            <p:cNvCxnSpPr>
              <a:cxnSpLocks/>
            </p:cNvCxnSpPr>
            <p:nvPr/>
          </p:nvCxnSpPr>
          <p:spPr>
            <a:xfrm flipH="1">
              <a:off x="7425267" y="3681413"/>
              <a:ext cx="4763558" cy="3176587"/>
            </a:xfrm>
            <a:prstGeom prst="line"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597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8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99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00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01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02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03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604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605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dirty="0" lang="en-US"/>
          </a:p>
        </p:txBody>
      </p:sp>
      <p:sp>
        <p:nvSpPr>
          <p:cNvPr id="1048606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algn="r" indent="0" marL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 lang="en-US"/>
          </a:p>
        </p:txBody>
      </p:sp>
      <p:sp>
        <p:nvSpPr>
          <p:cNvPr id="10486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12/4/2021</a:t>
            </a:fld>
            <a:endParaRPr dirty="0" lang="en-US"/>
          </a:p>
        </p:txBody>
      </p:sp>
      <p:sp>
        <p:nvSpPr>
          <p:cNvPr id="10486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GB"/>
              <a:t>Click to edit Master title style</a:t>
            </a:r>
            <a:endParaRPr dirty="0" lang="en-US"/>
          </a:p>
        </p:txBody>
      </p:sp>
      <p:sp>
        <p:nvSpPr>
          <p:cNvPr id="1048704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7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12/4/2021</a:t>
            </a:fld>
            <a:endParaRPr dirty="0" lang="en-US"/>
          </a:p>
        </p:txBody>
      </p:sp>
      <p:sp>
        <p:nvSpPr>
          <p:cNvPr id="10487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GB"/>
              <a:t>Click to edit Master title style</a:t>
            </a:r>
            <a:endParaRPr dirty="0" lang="en-US"/>
          </a:p>
        </p:txBody>
      </p:sp>
      <p:sp>
        <p:nvSpPr>
          <p:cNvPr id="104866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indent="0" marL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66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6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12/4/2021</a:t>
            </a:fld>
            <a:endParaRPr dirty="0" lang="en-US"/>
          </a:p>
        </p:txBody>
      </p:sp>
      <p:sp>
        <p:nvSpPr>
          <p:cNvPr id="10486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sp>
        <p:nvSpPr>
          <p:cNvPr id="1048667" name="TextBox 19"/>
          <p:cNvSpPr txBox="1"/>
          <p:nvPr/>
        </p:nvSpPr>
        <p:spPr>
          <a:xfrm>
            <a:off x="541870" y="790378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668" name="TextBox 21"/>
          <p:cNvSpPr txBox="1"/>
          <p:nvPr/>
        </p:nvSpPr>
        <p:spPr>
          <a:xfrm>
            <a:off x="8893011" y="2886556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dirty="0"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b="0" cap="none" sz="4400"/>
            </a:lvl1pPr>
          </a:lstStyle>
          <a:p>
            <a:r>
              <a:rPr lang="en-GB"/>
              <a:t>Click to edit Master title style</a:t>
            </a:r>
            <a:endParaRPr dirty="0" lang="en-US"/>
          </a:p>
        </p:txBody>
      </p:sp>
      <p:sp>
        <p:nvSpPr>
          <p:cNvPr id="1048694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6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12/4/2021</a:t>
            </a:fld>
            <a:endParaRPr dirty="0" lang="en-US"/>
          </a:p>
        </p:txBody>
      </p:sp>
      <p:sp>
        <p:nvSpPr>
          <p:cNvPr id="10486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GB"/>
              <a:t>Click to edit Master title style</a:t>
            </a:r>
            <a:endParaRPr dirty="0" lang="en-US"/>
          </a:p>
        </p:txBody>
      </p:sp>
      <p:sp>
        <p:nvSpPr>
          <p:cNvPr id="104865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655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6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12/4/2021</a:t>
            </a:fld>
            <a:endParaRPr dirty="0" lang="en-US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sp>
        <p:nvSpPr>
          <p:cNvPr id="1048659" name="TextBox 23"/>
          <p:cNvSpPr txBox="1"/>
          <p:nvPr/>
        </p:nvSpPr>
        <p:spPr>
          <a:xfrm>
            <a:off x="541870" y="790378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660" name="TextBox 24"/>
          <p:cNvSpPr txBox="1"/>
          <p:nvPr/>
        </p:nvSpPr>
        <p:spPr>
          <a:xfrm>
            <a:off x="8893011" y="2886556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b="0" cap="none" sz="4400"/>
            </a:lvl1pPr>
          </a:lstStyle>
          <a:p>
            <a:r>
              <a:rPr lang="en-GB"/>
              <a:t>Click to edit Master title style</a:t>
            </a:r>
            <a:endParaRPr dirty="0" lang="en-US"/>
          </a:p>
        </p:txBody>
      </p:sp>
      <p:sp>
        <p:nvSpPr>
          <p:cNvPr id="104871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accent1"/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716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7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12/4/2021</a:t>
            </a:fld>
            <a:endParaRPr dirty="0" lang="en-US"/>
          </a:p>
        </p:txBody>
      </p:sp>
      <p:sp>
        <p:nvSpPr>
          <p:cNvPr id="10487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/>
              <a:t>Click to edit Master title style</a:t>
            </a:r>
            <a:endParaRPr dirty="0" lang="en-US"/>
          </a:p>
        </p:txBody>
      </p:sp>
      <p:sp>
        <p:nvSpPr>
          <p:cNvPr id="104867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 lang="en-US"/>
          </a:p>
        </p:txBody>
      </p:sp>
      <p:sp>
        <p:nvSpPr>
          <p:cNvPr id="10486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5C6B4A9-1611-4792-9094-5F34BCA07E0B}" type="datetimeFigureOut">
              <a:rPr dirty="0" lang="en-US"/>
              <a:t>12/4/2021</a:t>
            </a:fld>
            <a:endParaRPr dirty="0" lang="en-US"/>
          </a:p>
        </p:txBody>
      </p:sp>
      <p:sp>
        <p:nvSpPr>
          <p:cNvPr id="10486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9333C77-0158-454C-844F-B7AB9BD7DAD4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anchor="ctr" vert="eaVert"/>
          <a:p>
            <a:r>
              <a:rPr lang="en-GB"/>
              <a:t>Click to edit Master title style</a:t>
            </a:r>
            <a:endParaRPr dirty="0" lang="en-US"/>
          </a:p>
        </p:txBody>
      </p:sp>
      <p:sp>
        <p:nvSpPr>
          <p:cNvPr id="104872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 lang="en-US"/>
          </a:p>
        </p:txBody>
      </p:sp>
      <p:sp>
        <p:nvSpPr>
          <p:cNvPr id="10487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12/4/2021</a:t>
            </a:fld>
            <a:endParaRPr dirty="0" lang="en-US"/>
          </a:p>
        </p:txBody>
      </p:sp>
      <p:sp>
        <p:nvSpPr>
          <p:cNvPr id="10487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dirty="0" lang="en-US"/>
          </a:p>
        </p:txBody>
      </p:sp>
      <p:sp>
        <p:nvSpPr>
          <p:cNvPr id="104869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 lang="en-US"/>
          </a:p>
        </p:txBody>
      </p:sp>
      <p:sp>
        <p:nvSpPr>
          <p:cNvPr id="10487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12/4/2021</a:t>
            </a:fld>
            <a:endParaRPr dirty="0" lang="en-US"/>
          </a:p>
        </p:txBody>
      </p:sp>
      <p:sp>
        <p:nvSpPr>
          <p:cNvPr id="10487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b="0" cap="none" sz="4000"/>
            </a:lvl1pPr>
          </a:lstStyle>
          <a:p>
            <a:r>
              <a:rPr lang="en-GB"/>
              <a:t>Click to edit Master title style</a:t>
            </a:r>
            <a:endParaRPr dirty="0" lang="en-US"/>
          </a:p>
        </p:txBody>
      </p:sp>
      <p:sp>
        <p:nvSpPr>
          <p:cNvPr id="1048681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algn="l" indent="0" marL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6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12/4/2021</a:t>
            </a:fld>
            <a:endParaRPr dirty="0" lang="en-US"/>
          </a:p>
        </p:txBody>
      </p:sp>
      <p:sp>
        <p:nvSpPr>
          <p:cNvPr id="10486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/>
              <a:t>Click to edit Master title style</a:t>
            </a:r>
            <a:endParaRPr dirty="0" lang="en-US"/>
          </a:p>
        </p:txBody>
      </p:sp>
      <p:sp>
        <p:nvSpPr>
          <p:cNvPr id="1048709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 lang="en-US"/>
          </a:p>
        </p:txBody>
      </p:sp>
      <p:sp>
        <p:nvSpPr>
          <p:cNvPr id="1048710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 lang="en-US"/>
          </a:p>
        </p:txBody>
      </p:sp>
      <p:sp>
        <p:nvSpPr>
          <p:cNvPr id="10487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B712588-04B1-427B-82EE-E8DB90309F08}" type="datetimeFigureOut">
              <a:rPr dirty="0" lang="en-US"/>
              <a:t>12/4/2021</a:t>
            </a:fld>
            <a:endParaRPr dirty="0" lang="en-US"/>
          </a:p>
        </p:txBody>
      </p:sp>
      <p:sp>
        <p:nvSpPr>
          <p:cNvPr id="10487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F9F0C5-380F-41C2-899A-BAC0F0927E16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GB"/>
              <a:t>Click to edit Master title style</a:t>
            </a:r>
            <a:endParaRPr dirty="0" lang="en-US"/>
          </a:p>
        </p:txBody>
      </p:sp>
      <p:sp>
        <p:nvSpPr>
          <p:cNvPr id="1048686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687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 lang="en-US"/>
          </a:p>
        </p:txBody>
      </p:sp>
      <p:sp>
        <p:nvSpPr>
          <p:cNvPr id="104868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689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 lang="en-US"/>
          </a:p>
        </p:txBody>
      </p:sp>
      <p:sp>
        <p:nvSpPr>
          <p:cNvPr id="104869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12/4/2021</a:t>
            </a:fld>
            <a:endParaRPr dirty="0" lang="en-US"/>
          </a:p>
        </p:txBody>
      </p:sp>
      <p:sp>
        <p:nvSpPr>
          <p:cNvPr id="104869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9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p>
            <a:r>
              <a:rPr lang="en-GB"/>
              <a:t>Click to edit Master title style</a:t>
            </a:r>
            <a:endParaRPr dirty="0" lang="en-US"/>
          </a:p>
        </p:txBody>
      </p:sp>
      <p:sp>
        <p:nvSpPr>
          <p:cNvPr id="104865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12/4/2021</a:t>
            </a:fld>
            <a:endParaRPr dirty="0" lang="en-US"/>
          </a:p>
        </p:txBody>
      </p:sp>
      <p:sp>
        <p:nvSpPr>
          <p:cNvPr id="104865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5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12/4/2021</a:t>
            </a:fld>
            <a:endParaRPr dirty="0" lang="en-US"/>
          </a:p>
        </p:txBody>
      </p:sp>
      <p:sp>
        <p:nvSpPr>
          <p:cNvPr id="104859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9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dirty="0" lang="en-US"/>
          </a:p>
        </p:txBody>
      </p:sp>
      <p:sp>
        <p:nvSpPr>
          <p:cNvPr id="1048721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 lang="en-US"/>
          </a:p>
        </p:txBody>
      </p:sp>
      <p:sp>
        <p:nvSpPr>
          <p:cNvPr id="1048722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indent="0" marL="0">
              <a:buNone/>
              <a:defRPr sz="1400"/>
            </a:lvl1pPr>
            <a:lvl2pPr indent="0" marL="457063">
              <a:buNone/>
              <a:defRPr sz="1400"/>
            </a:lvl2pPr>
            <a:lvl3pPr indent="0" marL="914126">
              <a:buNone/>
              <a:defRPr sz="1200"/>
            </a:lvl3pPr>
            <a:lvl4pPr indent="0" marL="1371189">
              <a:buNone/>
              <a:defRPr sz="1000"/>
            </a:lvl4pPr>
            <a:lvl5pPr indent="0" marL="1828251">
              <a:buNone/>
              <a:defRPr sz="1000"/>
            </a:lvl5pPr>
            <a:lvl6pPr indent="0" marL="2285314">
              <a:buNone/>
              <a:defRPr sz="1000"/>
            </a:lvl6pPr>
            <a:lvl7pPr indent="0" marL="2742377">
              <a:buNone/>
              <a:defRPr sz="1000"/>
            </a:lvl7pPr>
            <a:lvl8pPr indent="0" marL="3199440">
              <a:buNone/>
              <a:defRPr sz="1000"/>
            </a:lvl8pPr>
            <a:lvl9pPr indent="0" marL="3656503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7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2A54C80-263E-416B-A8E0-580EDEADCBDC}" type="datetimeFigureOut">
              <a:rPr dirty="0" lang="en-US"/>
              <a:t>12/4/2021</a:t>
            </a:fld>
            <a:endParaRPr dirty="0" lang="en-US"/>
          </a:p>
        </p:txBody>
      </p:sp>
      <p:sp>
        <p:nvSpPr>
          <p:cNvPr id="10487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19954A3-9DFD-4C44-94BA-B95130A3BA1C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b="0" sz="2400"/>
            </a:lvl1pPr>
          </a:lstStyle>
          <a:p>
            <a:r>
              <a:rPr lang="en-GB"/>
              <a:t>Click to edit Master title style</a:t>
            </a:r>
            <a:endParaRPr dirty="0" lang="en-US"/>
          </a:p>
        </p:txBody>
      </p:sp>
      <p:sp>
        <p:nvSpPr>
          <p:cNvPr id="104867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dirty="0" lang="en-US"/>
          </a:p>
        </p:txBody>
      </p:sp>
      <p:sp>
        <p:nvSpPr>
          <p:cNvPr id="1048671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indent="0" marL="0">
              <a:buNone/>
              <a:defRPr sz="12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486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12/4/2021</a:t>
            </a:fld>
            <a:endParaRPr dirty="0" lang="en-US"/>
          </a:p>
        </p:txBody>
      </p:sp>
      <p:sp>
        <p:nvSpPr>
          <p:cNvPr id="10486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45728" name="Straight Connector 19"/>
            <p:cNvCxnSpPr>
              <a:cxnSpLocks/>
            </p:cNvCxnSpPr>
            <p:nvPr/>
          </p:nvCxnSpPr>
          <p:spPr>
            <a:xfrm>
              <a:off x="9371012" y="0"/>
              <a:ext cx="1219200" cy="6858000"/>
            </a:xfrm>
            <a:prstGeom prst="line"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29" name="Straight Connector 20"/>
            <p:cNvCxnSpPr>
              <a:cxnSpLocks/>
            </p:cNvCxnSpPr>
            <p:nvPr/>
          </p:nvCxnSpPr>
          <p:spPr>
            <a:xfrm flipH="1">
              <a:off x="7425267" y="3681413"/>
              <a:ext cx="4763558" cy="3176587"/>
            </a:xfrm>
            <a:prstGeom prst="line"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8576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7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8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9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0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1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2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83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584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/>
        </p:spPr>
        <p:txBody>
          <a:bodyPr anchor="t" bIns="45720" lIns="91440" rIns="91440" rtlCol="0" tIns="45720" vert="horz">
            <a:normAutofit/>
          </a:bodyPr>
          <a:p>
            <a:r>
              <a:rPr lang="en-GB"/>
              <a:t>Click to edit Master title style</a:t>
            </a:r>
            <a:endParaRPr dirty="0" lang="en-US"/>
          </a:p>
        </p:txBody>
      </p:sp>
      <p:sp>
        <p:nvSpPr>
          <p:cNvPr id="1048585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 lang="en-US"/>
          </a:p>
        </p:txBody>
      </p:sp>
      <p:sp>
        <p:nvSpPr>
          <p:cNvPr id="1048586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dirty="0" lang="en-US"/>
              <a:t>12/4/2021</a:t>
            </a:fld>
            <a:endParaRPr dirty="0" lang="en-US"/>
          </a:p>
        </p:txBody>
      </p:sp>
      <p:sp>
        <p:nvSpPr>
          <p:cNvPr id="104858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 lang="en-US"/>
          </a:p>
        </p:txBody>
      </p:sp>
      <p:sp>
        <p:nvSpPr>
          <p:cNvPr id="104858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457200" eaLnBrk="1" hangingPunct="1" latinLnBrk="0" rtl="0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342900" latinLnBrk="0" marL="3429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algn="l" defTabSz="457200" eaLnBrk="1" hangingPunct="1" indent="-228600" latinLnBrk="0" marL="11430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algn="l" defTabSz="457200" eaLnBrk="1" hangingPunct="1" indent="-228600" latinLnBrk="0" marL="16002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algn="l" defTabSz="457200" eaLnBrk="1" hangingPunct="1" indent="-228600" latinLnBrk="0" marL="20574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extBox 3"/>
          <p:cNvSpPr txBox="1"/>
          <p:nvPr/>
        </p:nvSpPr>
        <p:spPr>
          <a:xfrm>
            <a:off x="2306265" y="0"/>
            <a:ext cx="6455214" cy="11455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71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7100" lang="en-GB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b="1" dirty="0" sz="7100" lang="en-GB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7100" lang="en-US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b="1" dirty="0" sz="7100" lang="en-US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5" name="Picture 2097164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75410" y="1430905"/>
            <a:ext cx="10746471" cy="5124027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7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4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extBox 2"/>
          <p:cNvSpPr txBox="1"/>
          <p:nvPr/>
        </p:nvSpPr>
        <p:spPr>
          <a:xfrm>
            <a:off x="4197927" y="3061704"/>
            <a:ext cx="3131127" cy="14122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dirty="0" sz="4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dirty="0" sz="4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3" name="TextBox 1"/>
          <p:cNvSpPr txBox="1"/>
          <p:nvPr/>
        </p:nvSpPr>
        <p:spPr>
          <a:xfrm>
            <a:off x="4087091" y="457201"/>
            <a:ext cx="4262747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আকাশের</a:t>
            </a:r>
            <a:r>
              <a:rPr dirty="0" sz="4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অবস্খা</a:t>
            </a:r>
            <a:endParaRPr dirty="0" sz="4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4" name="TextBox 4"/>
          <p:cNvSpPr txBox="1"/>
          <p:nvPr/>
        </p:nvSpPr>
        <p:spPr>
          <a:xfrm>
            <a:off x="7813962" y="2461506"/>
            <a:ext cx="3894365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400" lang="bn-IN">
                <a:latin typeface="NikoshBAN" panose="02000000000000000000" pitchFamily="2" charset="0"/>
                <a:cs typeface="NikoshBAN" panose="02000000000000000000" pitchFamily="2" charset="0"/>
              </a:rPr>
              <a:t>বায়ুর তাপমাত্রা</a:t>
            </a:r>
            <a:endParaRPr dirty="0" sz="4400" lang="en-US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5" name="TextBox 5"/>
          <p:cNvSpPr txBox="1"/>
          <p:nvPr/>
        </p:nvSpPr>
        <p:spPr>
          <a:xfrm>
            <a:off x="797874" y="3061704"/>
            <a:ext cx="2153146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400" lang="bn-IN">
                <a:latin typeface="NikoshBAN" panose="02000000000000000000" pitchFamily="2" charset="0"/>
                <a:cs typeface="NikoshBAN" panose="02000000000000000000" pitchFamily="2" charset="0"/>
              </a:rPr>
              <a:t>আর্দ্রতা</a:t>
            </a:r>
            <a:endParaRPr dirty="0" sz="4400" lang="en-US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6" name="TextBox 6"/>
          <p:cNvSpPr txBox="1"/>
          <p:nvPr/>
        </p:nvSpPr>
        <p:spPr>
          <a:xfrm>
            <a:off x="1949234" y="6074703"/>
            <a:ext cx="2387240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400" lang="bn-IN"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</a:t>
            </a:r>
            <a:endParaRPr dirty="0" sz="4400" lang="en-US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7" name="TextBox 7"/>
          <p:cNvSpPr txBox="1"/>
          <p:nvPr/>
        </p:nvSpPr>
        <p:spPr>
          <a:xfrm>
            <a:off x="6428508" y="5818909"/>
            <a:ext cx="2867645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400" lang="bn-IN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endParaRPr dirty="0" sz="4400" lang="en-US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8" name="Oval 8"/>
          <p:cNvSpPr/>
          <p:nvPr/>
        </p:nvSpPr>
        <p:spPr>
          <a:xfrm>
            <a:off x="3934691" y="2272145"/>
            <a:ext cx="3131127" cy="2757055"/>
          </a:xfrm>
          <a:prstGeom prst="ellipse"/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9" name="Right Arrow 9"/>
          <p:cNvSpPr/>
          <p:nvPr/>
        </p:nvSpPr>
        <p:spPr>
          <a:xfrm rot="3586010">
            <a:off x="6295038" y="4682837"/>
            <a:ext cx="1401255" cy="1077605"/>
          </a:xfrm>
          <a:prstGeom prst="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0" name="Right Arrow 10"/>
          <p:cNvSpPr/>
          <p:nvPr/>
        </p:nvSpPr>
        <p:spPr>
          <a:xfrm>
            <a:off x="6826330" y="2770084"/>
            <a:ext cx="1293918" cy="626790"/>
          </a:xfrm>
          <a:prstGeom prst="rightArrow">
            <a:avLst>
              <a:gd name="adj1" fmla="val 36317"/>
              <a:gd name="adj2" fmla="val 1213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1" name="Right Arrow 11"/>
          <p:cNvSpPr/>
          <p:nvPr/>
        </p:nvSpPr>
        <p:spPr>
          <a:xfrm rot="17686437">
            <a:off x="3181448" y="4659297"/>
            <a:ext cx="1915836" cy="769037"/>
          </a:xfrm>
          <a:prstGeom prst="rightArrow">
            <a:avLst>
              <a:gd name="adj1" fmla="val 87729"/>
              <a:gd name="adj2" fmla="val 1066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2" name="Right Arrow 12"/>
          <p:cNvSpPr/>
          <p:nvPr/>
        </p:nvSpPr>
        <p:spPr>
          <a:xfrm rot="15892726">
            <a:off x="4709367" y="1106716"/>
            <a:ext cx="1110719" cy="1235822"/>
          </a:xfrm>
          <a:prstGeom prst="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3" name="Right Arrow 13"/>
          <p:cNvSpPr/>
          <p:nvPr/>
        </p:nvSpPr>
        <p:spPr>
          <a:xfrm rot="278854">
            <a:off x="2829894" y="2351530"/>
            <a:ext cx="1378326" cy="1169870"/>
          </a:xfrm>
          <a:prstGeom prst="rightArrow">
            <a:avLst>
              <a:gd name="adj1" fmla="val 50000"/>
              <a:gd name="adj2" fmla="val 44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2" grpId="0" animBg="1"/>
      <p:bldP spid="1048633" grpId="0" animBg="1"/>
      <p:bldP spid="1048634" grpId="0" animBg="1"/>
      <p:bldP spid="1048635" grpId="0" animBg="1"/>
      <p:bldP spid="1048636" grpId="0" animBg="1"/>
      <p:bldP spid="10486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Table 2"/>
          <p:cNvGraphicFramePr>
            <a:graphicFrameLocks noGrp="1"/>
          </p:cNvGraphicFramePr>
          <p:nvPr/>
        </p:nvGraphicFramePr>
        <p:xfrm>
          <a:off x="3750501" y="883920"/>
          <a:ext cx="4690998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0998"/>
              </a:tblGrid>
              <a:tr h="493688">
                <a:tc>
                  <a:txBody>
                    <a:bodyPr/>
                    <a:p>
                      <a:r>
                        <a:rPr dirty="0" sz="4000" lang="bn-IN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তাপমাত্রা</a:t>
                      </a:r>
                    </a:p>
                  </a:txBody>
                </a:tc>
              </a:tr>
              <a:tr h="1094700">
                <a:tc>
                  <a:txBody>
                    <a:bodyPr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4800" lang="bn-IN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আর্দ্রতা</a:t>
                      </a:r>
                    </a:p>
                    <a:p>
                      <a:endParaRPr dirty="0" sz="4800" lang="en-US"/>
                    </a:p>
                  </a:txBody>
                </a:tc>
              </a:tr>
              <a:tr h="1008841">
                <a:tc>
                  <a:txBody>
                    <a:bodyPr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4400" lang="bn-IN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বায়ুপ্রবাহ</a:t>
                      </a:r>
                    </a:p>
                    <a:p>
                      <a:endParaRPr dirty="0" sz="4400" lang="en-US"/>
                    </a:p>
                  </a:txBody>
                </a:tc>
              </a:tr>
              <a:tr h="729800">
                <a:tc>
                  <a:txBody>
                    <a:bodyPr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4400" lang="bn-IN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বৃষ্টিপাত</a:t>
                      </a:r>
                      <a:endParaRPr dirty="0" sz="4400"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dirty="0" lang="en-US"/>
                    </a:p>
                  </a:txBody>
                </a:tc>
              </a:tr>
              <a:tr h="257576">
                <a:tc>
                  <a:txBody>
                    <a:bodyPr/>
                    <a:p>
                      <a:endParaRPr dirty="0" lang="en-US"/>
                    </a:p>
                  </a:txBody>
                </a:tc>
              </a:tr>
            </a:tbl>
          </a:graphicData>
        </a:graphic>
      </p:graphicFrame>
      <p:sp>
        <p:nvSpPr>
          <p:cNvPr id="1048644" name="TextBox 1048731"/>
          <p:cNvSpPr txBox="1"/>
          <p:nvPr/>
        </p:nvSpPr>
        <p:spPr>
          <a:xfrm>
            <a:off x="2814450" y="68580"/>
            <a:ext cx="6277594" cy="751840"/>
          </a:xfrm>
          <a:prstGeom prst="rect"/>
          <a:solidFill>
            <a:srgbClr val="99CCFF"/>
          </a:solidFill>
        </p:spPr>
        <p:txBody>
          <a:bodyPr rtlCol="0" wrap="square">
            <a:spAutoFit/>
          </a:bodyPr>
          <a:p>
            <a:pPr algn="ctr"/>
            <a:r>
              <a:rPr b="1" dirty="0" sz="4500" lang="en-US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আবহাওয়ার উপাদান সমূহ</a:t>
            </a:r>
            <a:endParaRPr b="1" dirty="0" sz="4500" lang="en-US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2"/>
                                        <p:tgtEl>
                                          <p:spTgt spid="4194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3"/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2042321" cy="8506418"/>
          </a:xfrm>
          <a:prstGeom prst="rect"/>
        </p:spPr>
      </p:pic>
      <p:sp>
        <p:nvSpPr>
          <p:cNvPr id="1048645" name="TextBox 1"/>
          <p:cNvSpPr txBox="1"/>
          <p:nvPr/>
        </p:nvSpPr>
        <p:spPr>
          <a:xfrm>
            <a:off x="3761508" y="462109"/>
            <a:ext cx="6079726" cy="751840"/>
          </a:xfrm>
          <a:prstGeom prst="rect"/>
          <a:noFill/>
        </p:spPr>
        <p:txBody>
          <a:bodyPr rtlCol="0" wrap="square">
            <a:spAutoFit/>
          </a:bodyPr>
          <a:p>
            <a:pPr algn="l"/>
            <a:r>
              <a:rPr b="1" sz="4600" lang="en-GB">
                <a:solidFill>
                  <a:srgbClr val="0000FF"/>
                </a:solidFill>
              </a:rPr>
              <a:t>পাঠ্য</a:t>
            </a:r>
            <a:r>
              <a:rPr b="1" sz="4600" lang="en-US">
                <a:solidFill>
                  <a:srgbClr val="0000FF"/>
                </a:solidFill>
              </a:rPr>
              <a:t> বইয়ের সংযোগঃ</a:t>
            </a:r>
          </a:p>
        </p:txBody>
      </p:sp>
      <p:sp>
        <p:nvSpPr>
          <p:cNvPr id="1048646" name="TextBox 2"/>
          <p:cNvSpPr txBox="1"/>
          <p:nvPr/>
        </p:nvSpPr>
        <p:spPr>
          <a:xfrm>
            <a:off x="3761508" y="1321500"/>
            <a:ext cx="5046642" cy="993140"/>
          </a:xfrm>
          <a:prstGeom prst="rect"/>
          <a:noFill/>
        </p:spPr>
        <p:txBody>
          <a:bodyPr rtlCol="0" wrap="square">
            <a:spAutoFit/>
          </a:bodyPr>
          <a:p>
            <a:pPr algn="l"/>
            <a:r>
              <a:rPr b="1" sz="6000" lang="en-GB">
                <a:solidFill>
                  <a:schemeClr val="tx2"/>
                </a:solidFill>
              </a:rPr>
              <a:t>পৃ্ষ্ঠাঃ ৬৮-৬৯</a:t>
            </a:r>
            <a:endParaRPr b="1" sz="6000"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7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dur="500" id="13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8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9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0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extBox 2"/>
          <p:cNvSpPr txBox="1"/>
          <p:nvPr/>
        </p:nvSpPr>
        <p:spPr>
          <a:xfrm>
            <a:off x="2618507" y="299727"/>
            <a:ext cx="4897812" cy="1120140"/>
          </a:xfrm>
          <a:prstGeom prst="rect"/>
          <a:solidFill>
            <a:srgbClr val="FFE5E5"/>
          </a:solidFill>
        </p:spPr>
        <p:txBody>
          <a:bodyPr rtlCol="0" wrap="square">
            <a:spAutoFit/>
          </a:bodyPr>
          <a:p>
            <a:pPr algn="l"/>
            <a:r>
              <a:rPr sz="6900" lang="en-GB">
                <a:solidFill>
                  <a:srgbClr val="00B050"/>
                </a:solidFill>
              </a:rPr>
              <a:t>একক</a:t>
            </a:r>
            <a:r>
              <a:rPr sz="6900" lang="en-US">
                <a:solidFill>
                  <a:srgbClr val="00B050"/>
                </a:solidFill>
              </a:rPr>
              <a:t> কাজঃ</a:t>
            </a:r>
          </a:p>
        </p:txBody>
      </p:sp>
      <p:sp>
        <p:nvSpPr>
          <p:cNvPr id="1048648" name="TextBox 2"/>
          <p:cNvSpPr txBox="1"/>
          <p:nvPr/>
        </p:nvSpPr>
        <p:spPr>
          <a:xfrm>
            <a:off x="924481" y="3429000"/>
            <a:ext cx="9770134" cy="1767840"/>
          </a:xfrm>
          <a:prstGeom prst="rect"/>
          <a:solidFill>
            <a:srgbClr val="CCFECC"/>
          </a:solidFill>
        </p:spPr>
        <p:txBody>
          <a:bodyPr rtlCol="0" wrap="square">
            <a:spAutoFit/>
          </a:bodyPr>
          <a:p>
            <a:pPr algn="l"/>
            <a:r>
              <a:rPr b="1" sz="5600" lang="en-GB">
                <a:solidFill>
                  <a:srgbClr val="0000FF"/>
                </a:solidFill>
              </a:rPr>
              <a:t>নিজ</a:t>
            </a:r>
            <a:r>
              <a:rPr b="1" sz="5600" lang="en-US">
                <a:solidFill>
                  <a:srgbClr val="0000FF"/>
                </a:solidFill>
              </a:rPr>
              <a:t> নিজ খাতায় আবহাওয়ার উপাদানসমূহের নাম লিখ।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12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7" grpId="0" animBg="1"/>
      <p:bldP spid="10486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extBox 2"/>
          <p:cNvSpPr txBox="1"/>
          <p:nvPr/>
        </p:nvSpPr>
        <p:spPr>
          <a:xfrm>
            <a:off x="3702566" y="317045"/>
            <a:ext cx="4786869" cy="1082040"/>
          </a:xfrm>
          <a:prstGeom prst="rect"/>
          <a:solidFill>
            <a:srgbClr val="CCFECC"/>
          </a:solidFill>
        </p:spPr>
        <p:txBody>
          <a:bodyPr rtlCol="0" wrap="square">
            <a:spAutoFit/>
          </a:bodyPr>
          <a:p>
            <a:pPr algn="l"/>
            <a:r>
              <a:rPr b="1" sz="6800" lang="en-US">
                <a:solidFill>
                  <a:schemeClr val="tx2"/>
                </a:solidFill>
              </a:rPr>
              <a:t>দলীয় কাজঃ</a:t>
            </a:r>
          </a:p>
        </p:txBody>
      </p:sp>
      <p:sp>
        <p:nvSpPr>
          <p:cNvPr id="1048611" name="TextBox 2"/>
          <p:cNvSpPr txBox="1"/>
          <p:nvPr/>
        </p:nvSpPr>
        <p:spPr>
          <a:xfrm>
            <a:off x="1126019" y="2189480"/>
            <a:ext cx="9939961" cy="3901440"/>
          </a:xfrm>
          <a:prstGeom prst="rect"/>
          <a:solidFill>
            <a:srgbClr val="FFE5E5"/>
          </a:solidFill>
        </p:spPr>
        <p:txBody>
          <a:bodyPr rtlCol="0" wrap="square">
            <a:spAutoFit/>
          </a:bodyPr>
          <a:p>
            <a:pPr algn="l"/>
            <a:r>
              <a:rPr b="1" sz="4300" lang="en-GB">
                <a:solidFill>
                  <a:srgbClr val="0000FF"/>
                </a:solidFill>
              </a:rPr>
              <a:t>দল</a:t>
            </a:r>
            <a:r>
              <a:rPr b="1" sz="4300" lang="en-US">
                <a:solidFill>
                  <a:srgbClr val="0000FF"/>
                </a:solidFill>
              </a:rPr>
              <a:t> ক, আবহাওয়ার তিনটি উপাদানের নাম লিখ।</a:t>
            </a:r>
          </a:p>
          <a:p>
            <a:pPr algn="l"/>
            <a:endParaRPr b="1" sz="4300" lang="en-US">
              <a:solidFill>
                <a:srgbClr val="0000FF"/>
              </a:solidFill>
            </a:endParaRPr>
          </a:p>
          <a:p>
            <a:pPr algn="l"/>
            <a:r>
              <a:rPr b="1" sz="4300" lang="en-US">
                <a:solidFill>
                  <a:srgbClr val="0000FF"/>
                </a:solidFill>
              </a:rPr>
              <a:t>দল খ, আবহাওয়ার পরিবর্তনের সময় আকাশের কেমন পরিবর্তন হয় তা ৩টি বাক্যে লিখ।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12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0" grpId="0" animBg="1"/>
      <p:bldP spid="10486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1" descr="Screen Clippi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33418" y="2930671"/>
            <a:ext cx="4720799" cy="3927329"/>
          </a:xfrm>
          <a:prstGeom prst="rect"/>
        </p:spPr>
      </p:pic>
      <p:sp>
        <p:nvSpPr>
          <p:cNvPr id="1048595" name="TextBox 3"/>
          <p:cNvSpPr txBox="1"/>
          <p:nvPr/>
        </p:nvSpPr>
        <p:spPr>
          <a:xfrm>
            <a:off x="4854217" y="-51899"/>
            <a:ext cx="3180182" cy="1005840"/>
          </a:xfrm>
          <a:prstGeom prst="rect"/>
          <a:solidFill>
            <a:srgbClr val="CCFECC"/>
          </a:solidFill>
        </p:spPr>
        <p:txBody>
          <a:bodyPr rtlCol="0" wrap="square">
            <a:spAutoFit/>
          </a:bodyPr>
          <a:p>
            <a:r>
              <a:rPr b="1" dirty="0" sz="6100" lang="en-US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b="1" dirty="0" sz="6100" lang="en-US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6" name="TextBox 4"/>
          <p:cNvSpPr txBox="1"/>
          <p:nvPr/>
        </p:nvSpPr>
        <p:spPr>
          <a:xfrm>
            <a:off x="1100694" y="1131609"/>
            <a:ext cx="8451273" cy="1590040"/>
          </a:xfrm>
          <a:prstGeom prst="rect"/>
          <a:solidFill>
            <a:srgbClr val="FFE5E5"/>
          </a:solidFill>
        </p:spPr>
        <p:txBody>
          <a:bodyPr rtlCol="0" wrap="square">
            <a:spAutoFit/>
          </a:bodyPr>
          <a:p>
            <a:r>
              <a:rPr b="1" dirty="0" sz="5100" lang="bn-IN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</a:t>
            </a:r>
            <a:r>
              <a:rPr b="1" dirty="0" sz="5100" lang="en-US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</a:t>
            </a:r>
            <a:r>
              <a:rPr b="1" dirty="0" sz="5100" lang="bn-IN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b="1" dirty="0" sz="5100" lang="en-US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5100" lang="bn-IN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ধরনের উপাদান ?</a:t>
            </a:r>
            <a:endParaRPr b="1" dirty="0" sz="5100" lang="en-US" err="1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4" name="Picture 2" descr="Screen Clippi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055702" y="2783279"/>
            <a:ext cx="4456931" cy="407472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7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7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8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9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0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1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2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3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4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5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7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35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6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7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8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9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0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41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2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43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44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45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id="48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5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5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53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54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55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5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57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58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59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0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61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62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63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5" grpId="0" animBg="1"/>
      <p:bldP spid="104859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extBox 2"/>
          <p:cNvSpPr txBox="1"/>
          <p:nvPr/>
        </p:nvSpPr>
        <p:spPr>
          <a:xfrm>
            <a:off x="1540082" y="2116520"/>
            <a:ext cx="10038359" cy="2529839"/>
          </a:xfrm>
          <a:prstGeom prst="rect"/>
          <a:solidFill>
            <a:srgbClr val="CC99FF"/>
          </a:solidFill>
        </p:spPr>
        <p:txBody>
          <a:bodyPr rtlCol="0" wrap="square">
            <a:spAutoFit/>
          </a:bodyPr>
          <a:p>
            <a:r>
              <a:rPr b="1" dirty="0" sz="5500" lang="bn-IN"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b="1" dirty="0" sz="5500" lang="en-US">
                <a:latin typeface="NikoshBAN" panose="02000000000000000000" pitchFamily="2" charset="0"/>
                <a:cs typeface="NikoshBAN" panose="02000000000000000000" pitchFamily="2" charset="0"/>
              </a:rPr>
              <a:t> পরিবর্তন সম্পর্কে পাঁচটি বাক্য বাড়ী থেকে লেখে আনবে।</a:t>
            </a:r>
            <a:endParaRPr b="1" dirty="0" sz="5500" lang="en-US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4" name="TextBox 3"/>
          <p:cNvSpPr txBox="1"/>
          <p:nvPr/>
        </p:nvSpPr>
        <p:spPr>
          <a:xfrm>
            <a:off x="3603790" y="288206"/>
            <a:ext cx="4133726" cy="942340"/>
          </a:xfrm>
          <a:prstGeom prst="rect"/>
          <a:solidFill>
            <a:srgbClr val="FFC000"/>
          </a:solidFill>
        </p:spPr>
        <p:txBody>
          <a:bodyPr rtlCol="0" wrap="square">
            <a:spAutoFit/>
          </a:bodyPr>
          <a:p>
            <a:pPr algn="ctr"/>
            <a:r>
              <a:rPr b="1" dirty="0" sz="5700" lang="en-GB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b="1" dirty="0" sz="5700" lang="en-US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2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 animBg="1"/>
      <p:bldP spid="104859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extBox 1"/>
          <p:cNvSpPr txBox="1"/>
          <p:nvPr/>
        </p:nvSpPr>
        <p:spPr>
          <a:xfrm>
            <a:off x="3078964" y="206700"/>
            <a:ext cx="5499887" cy="993141"/>
          </a:xfrm>
          <a:prstGeom prst="rect"/>
          <a:solidFill>
            <a:srgbClr val="FFE100"/>
          </a:solidFill>
        </p:spPr>
        <p:txBody>
          <a:bodyPr rtlCol="0" wrap="square">
            <a:spAutoFit/>
          </a:bodyPr>
          <a:p>
            <a:r>
              <a:rPr b="1" dirty="0" sz="6000" lang="bn-IN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b="1" dirty="0" sz="6000" lang="en-US" err="1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2" name="Picture 2097167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68991" y="1584614"/>
            <a:ext cx="10222463" cy="5048249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7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2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extBox 1"/>
          <p:cNvSpPr txBox="1"/>
          <p:nvPr/>
        </p:nvSpPr>
        <p:spPr>
          <a:xfrm>
            <a:off x="3788980" y="121616"/>
            <a:ext cx="4662055" cy="866140"/>
          </a:xfrm>
          <a:prstGeom prst="rect"/>
          <a:solidFill>
            <a:srgbClr val="CCFECC"/>
          </a:solidFill>
        </p:spPr>
        <p:txBody>
          <a:bodyPr rtlCol="0" wrap="square">
            <a:spAutoFit/>
          </a:bodyPr>
          <a:p>
            <a:r>
              <a:rPr b="1" dirty="0" sz="52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b="1" dirty="0" sz="5200" lang="en-GB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b="1" dirty="0" sz="52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b="1" dirty="0" sz="5200" lang="en-US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4" name="Content Placeholder 2"/>
          <p:cNvSpPr txBox="1"/>
          <p:nvPr/>
        </p:nvSpPr>
        <p:spPr>
          <a:xfrm>
            <a:off x="247403" y="1883247"/>
            <a:ext cx="5259778" cy="4112654"/>
          </a:xfrm>
          <a:prstGeom prst="rect"/>
        </p:spPr>
        <p:txBody>
          <a:bodyPr>
            <a:noAutofit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Font typeface="Wingdings 3" charset="2"/>
              <a:buNone/>
            </a:pPr>
            <a:r>
              <a:rPr altLang="en-US" b="1" sz="4400" lang="en-GB">
                <a:solidFill>
                  <a:srgbClr val="7030A0"/>
                </a:solidFill>
              </a:rPr>
              <a:t>মোঃ</a:t>
            </a:r>
            <a:r>
              <a:rPr altLang="en-US" b="1" sz="4400" lang="en-US">
                <a:solidFill>
                  <a:srgbClr val="7030A0"/>
                </a:solidFill>
              </a:rPr>
              <a:t> ফারুক হোসেন, </a:t>
            </a:r>
            <a:r>
              <a:rPr altLang="en-US" b="1" sz="4400" lang="zh-CN">
                <a:solidFill>
                  <a:srgbClr val="7030A0"/>
                </a:solidFill>
              </a:rPr>
              <a:t>সহকারী</a:t>
            </a:r>
            <a:r>
              <a:rPr altLang="en-US" b="1" sz="4400" lang="en-US">
                <a:solidFill>
                  <a:srgbClr val="7030A0"/>
                </a:solidFill>
              </a:rPr>
              <a:t> শিক্ষক, বেলওয়া আদিবাসী সরকারি প্রাথমিক বিদ্যালয়, </a:t>
            </a:r>
            <a:endParaRPr altLang="en-US" sz="4400" lang="zh-CN"/>
          </a:p>
          <a:p>
            <a:pPr indent="0" marL="0">
              <a:buFont typeface="Wingdings 3" charset="2"/>
              <a:buNone/>
            </a:pPr>
            <a:r>
              <a:rPr altLang="en-US" b="1" sz="4400" lang="en-US">
                <a:solidFill>
                  <a:srgbClr val="7030A0"/>
                </a:solidFill>
              </a:rPr>
              <a:t>ঘোড়াঘাট, দিনাজপুর। </a:t>
            </a:r>
            <a:endParaRPr altLang="en-US" sz="4400" lang="zh-CN"/>
          </a:p>
        </p:txBody>
      </p:sp>
      <p:pic>
        <p:nvPicPr>
          <p:cNvPr id="2097156" name="Picture 2097163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546271" y="1883247"/>
            <a:ext cx="5039591" cy="4701886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11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16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3" grpId="0" animBg="1"/>
      <p:bldP spid="10486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extBox 1"/>
          <p:cNvSpPr txBox="1"/>
          <p:nvPr/>
        </p:nvSpPr>
        <p:spPr>
          <a:xfrm>
            <a:off x="321044" y="2090305"/>
            <a:ext cx="5098889" cy="4053840"/>
          </a:xfrm>
          <a:prstGeom prst="rect"/>
          <a:solidFill>
            <a:srgbClr val="99CCFF"/>
          </a:solidFill>
        </p:spPr>
        <p:txBody>
          <a:bodyPr rtlCol="0" wrap="square">
            <a:spAutoFit/>
          </a:bodyPr>
          <a:p>
            <a:pPr algn="ctr"/>
            <a:r>
              <a:rPr b="1" dirty="0" sz="4400" lang="en-US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শ্রেণিঃচতুর্থ</a:t>
            </a:r>
            <a:endParaRPr b="1" dirty="0" sz="4400" lang="en-US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b="1" dirty="0" sz="4400" lang="en-US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</a:t>
            </a:r>
            <a:r>
              <a:rPr b="1" dirty="0" sz="4400" lang="en-US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b="1" dirty="0" sz="4400" lang="en-US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b="1" dirty="0" sz="4400" lang="en-US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পাঠঃআবহাওয়া</a:t>
            </a:r>
            <a:r>
              <a:rPr b="1" dirty="0" sz="4400" lang="en-US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b="1" dirty="0" sz="4400" lang="en-US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endParaRPr b="1" dirty="0" sz="4400" lang="en-US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b="1" dirty="0" sz="4400" lang="en-US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পাঠ্যাংশঃআবহাওয়া</a:t>
            </a:r>
            <a:endParaRPr b="1" dirty="0" sz="4400" lang="en-US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6" name="TextBox 1048729"/>
          <p:cNvSpPr txBox="1"/>
          <p:nvPr/>
        </p:nvSpPr>
        <p:spPr>
          <a:xfrm>
            <a:off x="3810000" y="185881"/>
            <a:ext cx="4572000" cy="993140"/>
          </a:xfrm>
          <a:prstGeom prst="rect"/>
          <a:solidFill>
            <a:srgbClr val="FFE5E5"/>
          </a:solidFill>
        </p:spPr>
        <p:txBody>
          <a:bodyPr rtlCol="0" wrap="square">
            <a:spAutoFit/>
          </a:bodyPr>
          <a:p>
            <a:pPr algn="ctr"/>
            <a:r>
              <a:rPr b="1" dirty="0" sz="6100" lang="en-US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b="1" dirty="0" sz="6100" lang="en-US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6100" lang="en-US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b="1" dirty="0" sz="6100" lang="en-US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7" name="Picture 2097165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200363" y="2294659"/>
            <a:ext cx="5792475" cy="3948544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dur="500" id="13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5" grpId="0" animBg="1"/>
      <p:bldP spid="10486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extBox 1"/>
          <p:cNvSpPr txBox="1"/>
          <p:nvPr/>
        </p:nvSpPr>
        <p:spPr>
          <a:xfrm>
            <a:off x="3972911" y="300499"/>
            <a:ext cx="4989248" cy="1323340"/>
          </a:xfrm>
          <a:prstGeom prst="rect"/>
          <a:solidFill>
            <a:srgbClr val="CCFECC"/>
          </a:solidFill>
        </p:spPr>
        <p:txBody>
          <a:bodyPr rtlCol="0" wrap="square">
            <a:spAutoFit/>
          </a:bodyPr>
          <a:p>
            <a:r>
              <a:rPr b="1" dirty="0" sz="8300" lang="bn-IN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b="1" dirty="0" sz="8300" lang="en-US" err="1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8" name="TextBox 3"/>
          <p:cNvSpPr txBox="1"/>
          <p:nvPr/>
        </p:nvSpPr>
        <p:spPr>
          <a:xfrm>
            <a:off x="748145" y="2355273"/>
            <a:ext cx="10501746" cy="171703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5500" lang="bn-IN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১৩.</a:t>
            </a:r>
            <a:r>
              <a:rPr b="1" dirty="0" sz="5500" lang="en-US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 </a:t>
            </a:r>
            <a:r>
              <a:rPr b="1" dirty="0" sz="5500" lang="en-US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b="1" dirty="0" sz="5500" lang="en-US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5500" lang="en-US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b="1" dirty="0" sz="5500" lang="en-US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5500" lang="en-US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b="1" dirty="0" sz="5500" lang="en-US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5500" lang="en-US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b="1" dirty="0" sz="5500" lang="en-US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5500" lang="en-US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b="1" dirty="0" sz="5500" lang="en-US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5500" lang="en-US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b="1" dirty="0" sz="5500" lang="en-GB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ও</a:t>
            </a:r>
            <a:r>
              <a:rPr b="1" dirty="0" sz="5500" lang="en-US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5500" lang="en-US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b="1" dirty="0" sz="5500" lang="en-US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5500" lang="en-US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b="1" dirty="0" sz="5500" lang="en-US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2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7" grpId="0" animBg="1"/>
      <p:bldP spid="10486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59773" y="2038617"/>
            <a:ext cx="3989368" cy="3212503"/>
          </a:xfrm>
          <a:prstGeom prst="rect"/>
        </p:spPr>
      </p:pic>
      <p:sp>
        <p:nvSpPr>
          <p:cNvPr id="1048619" name="TextBox 4"/>
          <p:cNvSpPr txBox="1"/>
          <p:nvPr/>
        </p:nvSpPr>
        <p:spPr>
          <a:xfrm>
            <a:off x="696190" y="5314951"/>
            <a:ext cx="2903517" cy="7518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400" lang="bn-IN">
                <a:latin typeface="NikoshBAN" panose="02000000000000000000" pitchFamily="2" charset="0"/>
                <a:cs typeface="NikoshBAN" panose="02000000000000000000" pitchFamily="2" charset="0"/>
              </a:rPr>
              <a:t>কুয়াশা</a:t>
            </a:r>
            <a:endParaRPr dirty="0" sz="4400" lang="en-US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0" name="TextBox 5"/>
          <p:cNvSpPr txBox="1"/>
          <p:nvPr/>
        </p:nvSpPr>
        <p:spPr>
          <a:xfrm>
            <a:off x="4607131" y="5520770"/>
            <a:ext cx="3360222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400" lang="bn-IN">
                <a:latin typeface="NikoshBAN" panose="02000000000000000000" pitchFamily="2" charset="0"/>
                <a:cs typeface="NikoshBAN" panose="02000000000000000000" pitchFamily="2" charset="0"/>
              </a:rPr>
              <a:t>রৌদ্রজ্জল</a:t>
            </a:r>
            <a:endParaRPr dirty="0" sz="4400" lang="en-US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1" name="TextBox 7"/>
          <p:cNvSpPr txBox="1"/>
          <p:nvPr/>
        </p:nvSpPr>
        <p:spPr>
          <a:xfrm>
            <a:off x="8974777" y="5520771"/>
            <a:ext cx="2199410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400" lang="bn-IN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endParaRPr dirty="0" sz="4400" lang="en-US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2" name="TextBox 3"/>
          <p:cNvSpPr txBox="1"/>
          <p:nvPr/>
        </p:nvSpPr>
        <p:spPr>
          <a:xfrm>
            <a:off x="3405186" y="187122"/>
            <a:ext cx="5764110" cy="8915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5300" lang="en-GB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b="1" dirty="0" sz="5300" lang="en-US" err="1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9" name="Picture 6" descr="Screen Clipping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t="4614" r="54988" b="6028"/>
          <a:stretch>
            <a:fillRect/>
          </a:stretch>
        </p:blipFill>
        <p:spPr>
          <a:xfrm>
            <a:off x="4432961" y="2038617"/>
            <a:ext cx="3360222" cy="3323834"/>
          </a:xfrm>
          <a:prstGeom prst="rect"/>
        </p:spPr>
      </p:pic>
      <p:pic>
        <p:nvPicPr>
          <p:cNvPr id="2097160" name="Picture 10" descr="Screen Clipping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l="47094" b="1839"/>
          <a:stretch>
            <a:fillRect/>
          </a:stretch>
        </p:blipFill>
        <p:spPr>
          <a:xfrm>
            <a:off x="7923067" y="1964397"/>
            <a:ext cx="4064825" cy="3323834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7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500" id="16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21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6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dur="500" id="31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6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9" grpId="0"/>
      <p:bldP spid="1048620" grpId="0"/>
      <p:bldP spid="1048621" grpId="0"/>
      <p:bldP spid="10486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extBox 2"/>
          <p:cNvSpPr txBox="1"/>
          <p:nvPr/>
        </p:nvSpPr>
        <p:spPr>
          <a:xfrm>
            <a:off x="2438895" y="1733307"/>
            <a:ext cx="6563591" cy="7772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600" lang="bn-IN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b="1" dirty="0" sz="4600" lang="en-GB">
                <a:latin typeface="NikoshBAN" panose="02000000000000000000" pitchFamily="2" charset="0"/>
                <a:cs typeface="NikoshBAN" panose="02000000000000000000" pitchFamily="2" charset="0"/>
              </a:rPr>
              <a:t>র উপাদান সমুহ</a:t>
            </a:r>
            <a:r>
              <a:rPr b="1" dirty="0" sz="4600" lang="bn-IN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b="1" dirty="0" sz="4600" lang="en-GB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24" name="TextBox 1048730"/>
          <p:cNvSpPr txBox="1"/>
          <p:nvPr/>
        </p:nvSpPr>
        <p:spPr>
          <a:xfrm>
            <a:off x="3810000" y="240356"/>
            <a:ext cx="4572000" cy="9423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dirty="0" sz="5900" lang="en-US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b="1" dirty="0" sz="5900" lang="en-US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5900" lang="en-US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ঘোষণাঃ</a:t>
            </a:r>
            <a:endParaRPr b="1" dirty="0" sz="5900" lang="en-US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1" name="Picture 2097166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99159" y="2857784"/>
            <a:ext cx="11793681" cy="3316147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7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2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decel="50000" dur="10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dur="1000" id="19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3" grpId="0"/>
      <p:bldP spid="10486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" descr="Screen Clipping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t="4614" r="54988" b="6028"/>
          <a:stretch>
            <a:fillRect/>
          </a:stretch>
        </p:blipFill>
        <p:spPr>
          <a:xfrm>
            <a:off x="259772" y="1446550"/>
            <a:ext cx="5251120" cy="5195455"/>
          </a:xfrm>
          <a:prstGeom prst="rect"/>
        </p:spPr>
      </p:pic>
      <p:sp>
        <p:nvSpPr>
          <p:cNvPr id="1048625" name="TextBox 6"/>
          <p:cNvSpPr txBox="1"/>
          <p:nvPr/>
        </p:nvSpPr>
        <p:spPr>
          <a:xfrm>
            <a:off x="1744031" y="450273"/>
            <a:ext cx="8134597" cy="624840"/>
          </a:xfrm>
          <a:prstGeom prst="rect"/>
          <a:solidFill>
            <a:srgbClr val="CCFECC"/>
          </a:solidFill>
        </p:spPr>
        <p:txBody>
          <a:bodyPr rtlCol="0" wrap="square">
            <a:spAutoFit/>
          </a:bodyPr>
          <a:p>
            <a:r>
              <a:rPr b="1" dirty="0" sz="3500" lang="bn-IN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ছবির আবহাওয়া কেমন দেখতে পাচ্ছ?</a:t>
            </a:r>
            <a:endParaRPr b="1" dirty="0" sz="3500" lang="en-US" err="1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3" name="Picture 1" descr="Screen Clipping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47094" b="1839"/>
          <a:stretch>
            <a:fillRect/>
          </a:stretch>
        </p:blipFill>
        <p:spPr>
          <a:xfrm>
            <a:off x="5811329" y="1622446"/>
            <a:ext cx="5923471" cy="484366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1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2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3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1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3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4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5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7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8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9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0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1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3" descr="Screen Clippi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3161998"/>
            <a:ext cx="12230235" cy="2352659"/>
          </a:xfrm>
          <a:prstGeom prst="rect"/>
        </p:spPr>
      </p:pic>
      <p:sp>
        <p:nvSpPr>
          <p:cNvPr id="1048629" name="TextBox 4"/>
          <p:cNvSpPr txBox="1"/>
          <p:nvPr/>
        </p:nvSpPr>
        <p:spPr>
          <a:xfrm>
            <a:off x="1482437" y="360219"/>
            <a:ext cx="9490364" cy="726440"/>
          </a:xfrm>
          <a:prstGeom prst="rect"/>
          <a:solidFill>
            <a:srgbClr val="CCFECC"/>
          </a:solidFill>
        </p:spPr>
        <p:txBody>
          <a:bodyPr rtlCol="0" wrap="square">
            <a:spAutoFit/>
          </a:bodyPr>
          <a:p>
            <a:r>
              <a:rPr b="1" dirty="0" sz="4100" lang="bn-IN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আকাশের কী ধরনের অবস্থা দেখছো?</a:t>
            </a:r>
            <a:endParaRPr b="1" dirty="0" sz="4100" lang="en-US" err="1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0" name="TextBox 1"/>
          <p:cNvSpPr txBox="1"/>
          <p:nvPr/>
        </p:nvSpPr>
        <p:spPr>
          <a:xfrm>
            <a:off x="4660570" y="5514657"/>
            <a:ext cx="3763487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dirty="0" sz="4400" lang="bn-IN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dirty="0" sz="4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7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7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8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9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0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1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2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3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4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5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7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32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33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4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9" grpId="0" animBg="1"/>
      <p:bldP spid="10486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extBox 1"/>
          <p:cNvSpPr txBox="1"/>
          <p:nvPr/>
        </p:nvSpPr>
        <p:spPr>
          <a:xfrm>
            <a:off x="1080655" y="1246910"/>
            <a:ext cx="10723417" cy="5095240"/>
          </a:xfrm>
          <a:prstGeom prst="rect"/>
          <a:solidFill>
            <a:schemeClr val="accent1">
              <a:lumMod val="20000"/>
              <a:lumOff val="80000"/>
            </a:schemeClr>
          </a:solidFill>
        </p:spPr>
        <p:txBody>
          <a:bodyPr rtlCol="0" wrap="square">
            <a:spAutoFit/>
          </a:bodyPr>
          <a:p>
            <a:pPr lvl="1"/>
            <a:r>
              <a:rPr dirty="0" sz="60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</a:p>
          <a:p>
            <a:r>
              <a:rPr dirty="0" sz="4400" lang="bn-IN">
                <a:latin typeface="NikoshBAN" panose="02000000000000000000" pitchFamily="2" charset="0"/>
                <a:cs typeface="NikoshBAN" panose="02000000000000000000" pitchFamily="2" charset="0"/>
              </a:rPr>
              <a:t>আবহাওয়া হলো প্রতিদিনের আকাশ ও বায়ুমন্ডলের অবস্থা ।</a:t>
            </a:r>
          </a:p>
          <a:p>
            <a:r>
              <a:rPr dirty="0" sz="5400" lang="bn-IN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আবহাওয়ার উপাদান</a:t>
            </a:r>
          </a:p>
          <a:p>
            <a:r>
              <a:rPr dirty="0" sz="4400" lang="bn-IN">
                <a:latin typeface="NikoshBAN" panose="02000000000000000000" pitchFamily="2" charset="0"/>
                <a:cs typeface="NikoshBAN" panose="02000000000000000000" pitchFamily="2" charset="0"/>
              </a:rPr>
              <a:t>আমরা কোনো জায়গার আবহাওয়া আকাশের অবস্থা,বায়ুর তাপমাত্রা,আর্দ্রতা,বায়ুপ্রবাহ ও বৃষ্টিপাতই আবহাওয়ার উপাদান।</a:t>
            </a:r>
            <a:endParaRPr dirty="0" sz="4400" lang="en-US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7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1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lastClr="000000" val="windowText"/>
      </a:dk1>
      <a:lt1>
        <a:sysClr lastClr="FFFFFF" val="window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r="5400000" dist="254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r="5400000" dist="381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l" rig="threePt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User</dc:creator>
  <cp:lastModifiedBy>faruk hossain</cp:lastModifiedBy>
  <dcterms:created xsi:type="dcterms:W3CDTF">2020-02-17T04:30:47Z</dcterms:created>
  <dcterms:modified xsi:type="dcterms:W3CDTF">2021-12-04T16:37:23Z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071726ea365b4290b70043e4f6788f58</vt:lpwstr>
  </property>
</Properties>
</file>