
<file path=[Content_Types].xml><?xml version="1.0" encoding="utf-8"?>
<Types xmlns="http://schemas.openxmlformats.org/package/2006/content-types">
  <Default Extension="dVhaIsw7mC8MuL6vcWlWOkkG0S1aQKMvgY5ciRhtqN8" ContentType="image/jpeg"/>
  <Default Extension="jpeg" ContentType="image/jpeg"/>
  <Default Extension="jp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3" r:id="rId1"/>
  </p:sldMasterIdLst>
  <p:notesMasterIdLst>
    <p:notesMasterId r:id="rId25"/>
  </p:notesMasterIdLst>
  <p:sldIdLst>
    <p:sldId id="300" r:id="rId2"/>
    <p:sldId id="337" r:id="rId3"/>
    <p:sldId id="290" r:id="rId4"/>
    <p:sldId id="259" r:id="rId5"/>
    <p:sldId id="260" r:id="rId6"/>
    <p:sldId id="261" r:id="rId7"/>
    <p:sldId id="262" r:id="rId8"/>
    <p:sldId id="263" r:id="rId9"/>
    <p:sldId id="265" r:id="rId10"/>
    <p:sldId id="267" r:id="rId11"/>
    <p:sldId id="272" r:id="rId12"/>
    <p:sldId id="271" r:id="rId13"/>
    <p:sldId id="270" r:id="rId14"/>
    <p:sldId id="269" r:id="rId15"/>
    <p:sldId id="274" r:id="rId16"/>
    <p:sldId id="275" r:id="rId17"/>
    <p:sldId id="277" r:id="rId18"/>
    <p:sldId id="282" r:id="rId19"/>
    <p:sldId id="338" r:id="rId20"/>
    <p:sldId id="280" r:id="rId21"/>
    <p:sldId id="279" r:id="rId22"/>
    <p:sldId id="284" r:id="rId23"/>
    <p:sldId id="28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 snapToGrid="0">
      <p:cViewPr varScale="1">
        <p:scale>
          <a:sx n="66" d="100"/>
          <a:sy n="66" d="100"/>
        </p:scale>
        <p:origin x="57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E8900B-9242-40E2-9779-5C2966A3F9C2}" type="datetimeFigureOut">
              <a:rPr lang="en-US" smtClean="0"/>
              <a:t>04-Dec-21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52A265-9C79-4EB8-AAA7-D25D30410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382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2945C8-89AE-41F1-98D0-E500CCD7EFE9}" type="datetimeFigureOut">
              <a:rPr kumimoji="0" lang="en-US" sz="5400" b="0" i="0" u="none" strike="noStrike" kern="1200" cap="all" spc="0" normalizeH="0" baseline="0" noProof="0" smtClean="0">
                <a:ln>
                  <a:noFill/>
                </a:ln>
                <a:solidFill>
                  <a:srgbClr val="B80E0F">
                    <a:lumMod val="50000"/>
                  </a:srgb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04-Dec-21</a:t>
            </a:fld>
            <a:endParaRPr kumimoji="0" lang="en-US" sz="5400" b="0" i="0" u="none" strike="noStrike" kern="1200" cap="all" spc="0" normalizeH="0" baseline="0" noProof="0">
              <a:ln>
                <a:noFill/>
              </a:ln>
              <a:solidFill>
                <a:srgbClr val="B80E0F">
                  <a:lumMod val="5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all" spc="0" normalizeH="0" baseline="0" noProof="0">
              <a:ln>
                <a:noFill/>
              </a:ln>
              <a:solidFill>
                <a:srgbClr val="B80E0F">
                  <a:lumMod val="5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D7D22-F941-4271-BF02-905C6ED3B449}" type="slidenum">
              <a:rPr kumimoji="0" lang="en-US" sz="2400" b="0" i="0" u="none" strike="noStrike" kern="1200" cap="all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400" b="0" i="0" u="none" strike="noStrike" kern="1200" cap="all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8275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2945C8-89AE-41F1-98D0-E500CCD7EFE9}" type="datetimeFigureOut">
              <a:rPr kumimoji="0" lang="en-US" sz="3200" b="0" i="0" u="none" strike="noStrike" kern="1200" cap="all" spc="0" normalizeH="0" baseline="0" noProof="0" smtClean="0">
                <a:ln>
                  <a:noFill/>
                </a:ln>
                <a:solidFill>
                  <a:srgbClr val="B80E0F">
                    <a:lumMod val="50000"/>
                  </a:srgb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04-Dec-21</a:t>
            </a:fld>
            <a:endParaRPr kumimoji="0" lang="en-US" sz="3200" b="0" i="0" u="none" strike="noStrike" kern="1200" cap="all" spc="0" normalizeH="0" baseline="0" noProof="0">
              <a:ln>
                <a:noFill/>
              </a:ln>
              <a:solidFill>
                <a:srgbClr val="B80E0F">
                  <a:lumMod val="5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all" spc="0" normalizeH="0" baseline="0" noProof="0">
              <a:ln>
                <a:noFill/>
              </a:ln>
              <a:solidFill>
                <a:srgbClr val="B80E0F">
                  <a:lumMod val="5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D7D22-F941-4271-BF02-905C6ED3B449}" type="slidenum">
              <a:rPr kumimoji="0" lang="en-US" sz="3200" b="0" i="0" u="none" strike="noStrike" kern="1200" cap="all" spc="0" normalizeH="0" baseline="0" noProof="0" smtClean="0">
                <a:ln>
                  <a:noFill/>
                </a:ln>
                <a:solidFill>
                  <a:srgbClr val="B80E0F">
                    <a:lumMod val="50000"/>
                  </a:srgb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200" b="0" i="0" u="none" strike="noStrike" kern="1200" cap="all" spc="0" normalizeH="0" baseline="0" noProof="0">
              <a:ln>
                <a:noFill/>
              </a:ln>
              <a:solidFill>
                <a:srgbClr val="B80E0F">
                  <a:lumMod val="5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7847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2945C8-89AE-41F1-98D0-E500CCD7EFE9}" type="datetimeFigureOut">
              <a:rPr kumimoji="0" lang="en-US" sz="3200" b="0" i="0" u="none" strike="noStrike" kern="1200" cap="all" spc="0" normalizeH="0" baseline="0" noProof="0" smtClean="0">
                <a:ln>
                  <a:noFill/>
                </a:ln>
                <a:solidFill>
                  <a:srgbClr val="B80E0F">
                    <a:lumMod val="50000"/>
                  </a:srgb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04-Dec-21</a:t>
            </a:fld>
            <a:endParaRPr kumimoji="0" lang="en-US" sz="3200" b="0" i="0" u="none" strike="noStrike" kern="1200" cap="all" spc="0" normalizeH="0" baseline="0" noProof="0">
              <a:ln>
                <a:noFill/>
              </a:ln>
              <a:solidFill>
                <a:srgbClr val="B80E0F">
                  <a:lumMod val="5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all" spc="0" normalizeH="0" baseline="0" noProof="0">
              <a:ln>
                <a:noFill/>
              </a:ln>
              <a:solidFill>
                <a:srgbClr val="B80E0F">
                  <a:lumMod val="5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D7D22-F941-4271-BF02-905C6ED3B449}" type="slidenum">
              <a:rPr kumimoji="0" lang="en-US" sz="3200" b="0" i="0" u="none" strike="noStrike" kern="1200" cap="all" spc="0" normalizeH="0" baseline="0" noProof="0" smtClean="0">
                <a:ln>
                  <a:noFill/>
                </a:ln>
                <a:solidFill>
                  <a:srgbClr val="B80E0F">
                    <a:lumMod val="50000"/>
                  </a:srgb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200" b="0" i="0" u="none" strike="noStrike" kern="1200" cap="all" spc="0" normalizeH="0" baseline="0" noProof="0">
              <a:ln>
                <a:noFill/>
              </a:ln>
              <a:solidFill>
                <a:srgbClr val="B80E0F">
                  <a:lumMod val="5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7290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2945C8-89AE-41F1-98D0-E500CCD7EFE9}" type="datetimeFigureOut">
              <a:rPr kumimoji="0" lang="en-US" sz="3200" b="0" i="0" u="none" strike="noStrike" kern="1200" cap="all" spc="0" normalizeH="0" baseline="0" noProof="0" smtClean="0">
                <a:ln>
                  <a:noFill/>
                </a:ln>
                <a:solidFill>
                  <a:srgbClr val="B80E0F">
                    <a:lumMod val="50000"/>
                  </a:srgb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04-Dec-21</a:t>
            </a:fld>
            <a:endParaRPr kumimoji="0" lang="en-US" sz="3200" b="0" i="0" u="none" strike="noStrike" kern="1200" cap="all" spc="0" normalizeH="0" baseline="0" noProof="0">
              <a:ln>
                <a:noFill/>
              </a:ln>
              <a:solidFill>
                <a:srgbClr val="B80E0F">
                  <a:lumMod val="5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all" spc="0" normalizeH="0" baseline="0" noProof="0">
              <a:ln>
                <a:noFill/>
              </a:ln>
              <a:solidFill>
                <a:srgbClr val="B80E0F">
                  <a:lumMod val="5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D7D22-F941-4271-BF02-905C6ED3B449}" type="slidenum">
              <a:rPr kumimoji="0" lang="en-US" sz="3200" b="0" i="0" u="none" strike="noStrike" kern="1200" cap="all" spc="0" normalizeH="0" baseline="0" noProof="0" smtClean="0">
                <a:ln>
                  <a:noFill/>
                </a:ln>
                <a:solidFill>
                  <a:srgbClr val="B80E0F">
                    <a:lumMod val="50000"/>
                  </a:srgb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200" b="0" i="0" u="none" strike="noStrike" kern="1200" cap="all" spc="0" normalizeH="0" baseline="0" noProof="0">
              <a:ln>
                <a:noFill/>
              </a:ln>
              <a:solidFill>
                <a:srgbClr val="B80E0F">
                  <a:lumMod val="5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3645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2945C8-89AE-41F1-98D0-E500CCD7EFE9}" type="datetimeFigureOut">
              <a:rPr kumimoji="0" lang="en-US" sz="3200" b="0" i="0" u="none" strike="noStrike" kern="1200" cap="all" spc="0" normalizeH="0" baseline="0" noProof="0" smtClean="0">
                <a:ln>
                  <a:noFill/>
                </a:ln>
                <a:solidFill>
                  <a:srgbClr val="B80E0F">
                    <a:lumMod val="50000"/>
                  </a:srgb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04-Dec-21</a:t>
            </a:fld>
            <a:endParaRPr kumimoji="0" lang="en-US" sz="3200" b="0" i="0" u="none" strike="noStrike" kern="1200" cap="all" spc="0" normalizeH="0" baseline="0" noProof="0">
              <a:ln>
                <a:noFill/>
              </a:ln>
              <a:solidFill>
                <a:srgbClr val="B80E0F">
                  <a:lumMod val="5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all" spc="0" normalizeH="0" baseline="0" noProof="0">
              <a:ln>
                <a:noFill/>
              </a:ln>
              <a:solidFill>
                <a:srgbClr val="B80E0F">
                  <a:lumMod val="5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D7D22-F941-4271-BF02-905C6ED3B449}" type="slidenum">
              <a:rPr kumimoji="0" lang="en-US" sz="3200" b="0" i="0" u="none" strike="noStrike" kern="1200" cap="all" spc="0" normalizeH="0" baseline="0" noProof="0" smtClean="0">
                <a:ln>
                  <a:noFill/>
                </a:ln>
                <a:solidFill>
                  <a:srgbClr val="B80E0F">
                    <a:lumMod val="50000"/>
                  </a:srgb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200" b="0" i="0" u="none" strike="noStrike" kern="1200" cap="all" spc="0" normalizeH="0" baseline="0" noProof="0">
              <a:ln>
                <a:noFill/>
              </a:ln>
              <a:solidFill>
                <a:srgbClr val="B80E0F">
                  <a:lumMod val="5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6504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2945C8-89AE-41F1-98D0-E500CCD7EFE9}" type="datetimeFigureOut">
              <a:rPr kumimoji="0" lang="en-US" sz="3200" b="0" i="0" u="none" strike="noStrike" kern="1200" cap="all" spc="0" normalizeH="0" baseline="0" noProof="0" smtClean="0">
                <a:ln>
                  <a:noFill/>
                </a:ln>
                <a:solidFill>
                  <a:srgbClr val="B80E0F">
                    <a:lumMod val="50000"/>
                  </a:srgb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04-Dec-21</a:t>
            </a:fld>
            <a:endParaRPr kumimoji="0" lang="en-US" sz="3200" b="0" i="0" u="none" strike="noStrike" kern="1200" cap="all" spc="0" normalizeH="0" baseline="0" noProof="0">
              <a:ln>
                <a:noFill/>
              </a:ln>
              <a:solidFill>
                <a:srgbClr val="B80E0F">
                  <a:lumMod val="5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all" spc="0" normalizeH="0" baseline="0" noProof="0">
              <a:ln>
                <a:noFill/>
              </a:ln>
              <a:solidFill>
                <a:srgbClr val="B80E0F">
                  <a:lumMod val="5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D7D22-F941-4271-BF02-905C6ED3B449}" type="slidenum">
              <a:rPr kumimoji="0" lang="en-US" sz="3200" b="0" i="0" u="none" strike="noStrike" kern="1200" cap="all" spc="0" normalizeH="0" baseline="0" noProof="0" smtClean="0">
                <a:ln>
                  <a:noFill/>
                </a:ln>
                <a:solidFill>
                  <a:srgbClr val="B80E0F">
                    <a:lumMod val="50000"/>
                  </a:srgb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200" b="0" i="0" u="none" strike="noStrike" kern="1200" cap="all" spc="0" normalizeH="0" baseline="0" noProof="0">
              <a:ln>
                <a:noFill/>
              </a:ln>
              <a:solidFill>
                <a:srgbClr val="B80E0F">
                  <a:lumMod val="5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1772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2945C8-89AE-41F1-98D0-E500CCD7EFE9}" type="datetimeFigureOut">
              <a:rPr kumimoji="0" lang="en-US" sz="3200" b="0" i="0" u="none" strike="noStrike" kern="1200" cap="all" spc="0" normalizeH="0" baseline="0" noProof="0" smtClean="0">
                <a:ln>
                  <a:noFill/>
                </a:ln>
                <a:solidFill>
                  <a:srgbClr val="B80E0F">
                    <a:lumMod val="50000"/>
                  </a:srgb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04-Dec-21</a:t>
            </a:fld>
            <a:endParaRPr kumimoji="0" lang="en-US" sz="3200" b="0" i="0" u="none" strike="noStrike" kern="1200" cap="all" spc="0" normalizeH="0" baseline="0" noProof="0">
              <a:ln>
                <a:noFill/>
              </a:ln>
              <a:solidFill>
                <a:srgbClr val="B80E0F">
                  <a:lumMod val="5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all" spc="0" normalizeH="0" baseline="0" noProof="0">
              <a:ln>
                <a:noFill/>
              </a:ln>
              <a:solidFill>
                <a:srgbClr val="B80E0F">
                  <a:lumMod val="5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D7D22-F941-4271-BF02-905C6ED3B449}" type="slidenum">
              <a:rPr kumimoji="0" lang="en-US" sz="3200" b="0" i="0" u="none" strike="noStrike" kern="1200" cap="all" spc="0" normalizeH="0" baseline="0" noProof="0" smtClean="0">
                <a:ln>
                  <a:noFill/>
                </a:ln>
                <a:solidFill>
                  <a:srgbClr val="B80E0F">
                    <a:lumMod val="50000"/>
                  </a:srgb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200" b="0" i="0" u="none" strike="noStrike" kern="1200" cap="all" spc="0" normalizeH="0" baseline="0" noProof="0">
              <a:ln>
                <a:noFill/>
              </a:ln>
              <a:solidFill>
                <a:srgbClr val="B80E0F">
                  <a:lumMod val="5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137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2945C8-89AE-41F1-98D0-E500CCD7EFE9}" type="datetimeFigureOut">
              <a:rPr kumimoji="0" lang="en-US" sz="3200" b="0" i="0" u="none" strike="noStrike" kern="1200" cap="all" spc="0" normalizeH="0" baseline="0" noProof="0" smtClean="0">
                <a:ln>
                  <a:noFill/>
                </a:ln>
                <a:solidFill>
                  <a:srgbClr val="B80E0F">
                    <a:lumMod val="50000"/>
                  </a:srgb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04-Dec-21</a:t>
            </a:fld>
            <a:endParaRPr kumimoji="0" lang="en-US" sz="3200" b="0" i="0" u="none" strike="noStrike" kern="1200" cap="all" spc="0" normalizeH="0" baseline="0" noProof="0">
              <a:ln>
                <a:noFill/>
              </a:ln>
              <a:solidFill>
                <a:srgbClr val="B80E0F">
                  <a:lumMod val="5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all" spc="0" normalizeH="0" baseline="0" noProof="0">
              <a:ln>
                <a:noFill/>
              </a:ln>
              <a:solidFill>
                <a:srgbClr val="B80E0F">
                  <a:lumMod val="5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D7D22-F941-4271-BF02-905C6ED3B449}" type="slidenum">
              <a:rPr kumimoji="0" lang="en-US" sz="3200" b="0" i="0" u="none" strike="noStrike" kern="1200" cap="all" spc="0" normalizeH="0" baseline="0" noProof="0" smtClean="0">
                <a:ln>
                  <a:noFill/>
                </a:ln>
                <a:solidFill>
                  <a:srgbClr val="B80E0F">
                    <a:lumMod val="50000"/>
                  </a:srgb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200" b="0" i="0" u="none" strike="noStrike" kern="1200" cap="all" spc="0" normalizeH="0" baseline="0" noProof="0">
              <a:ln>
                <a:noFill/>
              </a:ln>
              <a:solidFill>
                <a:srgbClr val="B80E0F">
                  <a:lumMod val="5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8594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2945C8-89AE-41F1-98D0-E500CCD7EFE9}" type="datetimeFigureOut">
              <a:rPr kumimoji="0" lang="en-US" sz="3200" b="0" i="0" u="none" strike="noStrike" kern="1200" cap="all" spc="0" normalizeH="0" baseline="0" noProof="0" smtClean="0">
                <a:ln>
                  <a:noFill/>
                </a:ln>
                <a:solidFill>
                  <a:srgbClr val="B80E0F">
                    <a:lumMod val="50000"/>
                  </a:srgb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04-Dec-21</a:t>
            </a:fld>
            <a:endParaRPr kumimoji="0" lang="en-US" sz="3200" b="0" i="0" u="none" strike="noStrike" kern="1200" cap="all" spc="0" normalizeH="0" baseline="0" noProof="0">
              <a:ln>
                <a:noFill/>
              </a:ln>
              <a:solidFill>
                <a:srgbClr val="B80E0F">
                  <a:lumMod val="5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all" spc="0" normalizeH="0" baseline="0" noProof="0">
              <a:ln>
                <a:noFill/>
              </a:ln>
              <a:solidFill>
                <a:srgbClr val="B80E0F">
                  <a:lumMod val="5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D7D22-F941-4271-BF02-905C6ED3B449}" type="slidenum">
              <a:rPr kumimoji="0" lang="en-US" sz="3200" b="0" i="0" u="none" strike="noStrike" kern="1200" cap="all" spc="0" normalizeH="0" baseline="0" noProof="0" smtClean="0">
                <a:ln>
                  <a:noFill/>
                </a:ln>
                <a:solidFill>
                  <a:srgbClr val="B80E0F">
                    <a:lumMod val="50000"/>
                  </a:srgb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200" b="0" i="0" u="none" strike="noStrike" kern="1200" cap="all" spc="0" normalizeH="0" baseline="0" noProof="0">
              <a:ln>
                <a:noFill/>
              </a:ln>
              <a:solidFill>
                <a:srgbClr val="B80E0F">
                  <a:lumMod val="5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4242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2945C8-89AE-41F1-98D0-E500CCD7EFE9}" type="datetimeFigureOut">
              <a:rPr kumimoji="0" lang="en-US" sz="3200" b="0" i="0" u="none" strike="noStrike" kern="1200" cap="all" spc="0" normalizeH="0" baseline="0" noProof="0" smtClean="0">
                <a:ln>
                  <a:noFill/>
                </a:ln>
                <a:solidFill>
                  <a:srgbClr val="B80E0F">
                    <a:lumMod val="50000"/>
                  </a:srgb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04-Dec-21</a:t>
            </a:fld>
            <a:endParaRPr kumimoji="0" lang="en-US" sz="3200" b="0" i="0" u="none" strike="noStrike" kern="1200" cap="all" spc="0" normalizeH="0" baseline="0" noProof="0">
              <a:ln>
                <a:noFill/>
              </a:ln>
              <a:solidFill>
                <a:srgbClr val="B80E0F">
                  <a:lumMod val="5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all" spc="0" normalizeH="0" baseline="0" noProof="0">
              <a:ln>
                <a:noFill/>
              </a:ln>
              <a:solidFill>
                <a:srgbClr val="B80E0F">
                  <a:lumMod val="5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D7D22-F941-4271-BF02-905C6ED3B449}" type="slidenum">
              <a:rPr kumimoji="0" lang="en-US" sz="3200" b="0" i="0" u="none" strike="noStrike" kern="1200" cap="all" spc="0" normalizeH="0" baseline="0" noProof="0" smtClean="0">
                <a:ln>
                  <a:noFill/>
                </a:ln>
                <a:solidFill>
                  <a:srgbClr val="B80E0F">
                    <a:lumMod val="50000"/>
                  </a:srgb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200" b="0" i="0" u="none" strike="noStrike" kern="1200" cap="all" spc="0" normalizeH="0" baseline="0" noProof="0">
              <a:ln>
                <a:noFill/>
              </a:ln>
              <a:solidFill>
                <a:srgbClr val="B80E0F">
                  <a:lumMod val="5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8213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2945C8-89AE-41F1-98D0-E500CCD7EFE9}" type="datetimeFigureOut">
              <a:rPr kumimoji="0" lang="en-US" sz="3200" b="0" i="0" u="none" strike="noStrike" kern="1200" cap="all" spc="0" normalizeH="0" baseline="0" noProof="0" smtClean="0">
                <a:ln>
                  <a:noFill/>
                </a:ln>
                <a:solidFill>
                  <a:srgbClr val="B80E0F">
                    <a:lumMod val="50000"/>
                  </a:srgb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04-Dec-21</a:t>
            </a:fld>
            <a:endParaRPr kumimoji="0" lang="en-US" sz="3200" b="0" i="0" u="none" strike="noStrike" kern="1200" cap="all" spc="0" normalizeH="0" baseline="0" noProof="0">
              <a:ln>
                <a:noFill/>
              </a:ln>
              <a:solidFill>
                <a:srgbClr val="B80E0F">
                  <a:lumMod val="5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all" spc="0" normalizeH="0" baseline="0" noProof="0">
              <a:ln>
                <a:noFill/>
              </a:ln>
              <a:solidFill>
                <a:srgbClr val="B80E0F">
                  <a:lumMod val="5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D7D22-F941-4271-BF02-905C6ED3B449}" type="slidenum">
              <a:rPr kumimoji="0" lang="en-US" sz="3200" b="0" i="0" u="none" strike="noStrike" kern="1200" cap="all" spc="0" normalizeH="0" baseline="0" noProof="0" smtClean="0">
                <a:ln>
                  <a:noFill/>
                </a:ln>
                <a:solidFill>
                  <a:srgbClr val="B80E0F">
                    <a:lumMod val="50000"/>
                  </a:srgb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200" b="0" i="0" u="none" strike="noStrike" kern="1200" cap="all" spc="0" normalizeH="0" baseline="0" noProof="0">
              <a:ln>
                <a:noFill/>
              </a:ln>
              <a:solidFill>
                <a:srgbClr val="B80E0F">
                  <a:lumMod val="5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5503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2945C8-89AE-41F1-98D0-E500CCD7EFE9}" type="datetimeFigureOut">
              <a:rPr kumimoji="0" lang="en-US" sz="3200" b="0" i="0" u="none" strike="noStrike" kern="1200" cap="all" spc="0" normalizeH="0" baseline="0" noProof="0" smtClean="0">
                <a:ln>
                  <a:noFill/>
                </a:ln>
                <a:solidFill>
                  <a:srgbClr val="B80E0F">
                    <a:lumMod val="50000"/>
                  </a:srgb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04-Dec-21</a:t>
            </a:fld>
            <a:endParaRPr kumimoji="0" lang="en-US" sz="3200" b="0" i="0" u="none" strike="noStrike" kern="1200" cap="all" spc="0" normalizeH="0" baseline="0" noProof="0">
              <a:ln>
                <a:noFill/>
              </a:ln>
              <a:solidFill>
                <a:srgbClr val="B80E0F">
                  <a:lumMod val="5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all" spc="0" normalizeH="0" baseline="0" noProof="0">
              <a:ln>
                <a:noFill/>
              </a:ln>
              <a:solidFill>
                <a:srgbClr val="B80E0F">
                  <a:lumMod val="5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D7D22-F941-4271-BF02-905C6ED3B449}" type="slidenum">
              <a:rPr kumimoji="0" lang="en-US" sz="3200" b="0" i="0" u="none" strike="noStrike" kern="1200" cap="all" spc="0" normalizeH="0" baseline="0" noProof="0" smtClean="0">
                <a:ln>
                  <a:noFill/>
                </a:ln>
                <a:solidFill>
                  <a:srgbClr val="B80E0F">
                    <a:lumMod val="50000"/>
                  </a:srgb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200" b="0" i="0" u="none" strike="noStrike" kern="1200" cap="all" spc="0" normalizeH="0" baseline="0" noProof="0">
              <a:ln>
                <a:noFill/>
              </a:ln>
              <a:solidFill>
                <a:srgbClr val="B80E0F">
                  <a:lumMod val="5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1113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15E1D6-06C0-424F-B33C-3224209EE5B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04-Dec-21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A469CE-ED49-433E-9C3E-1558ABF1A5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61279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14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  <p:sldLayoutId id="2147484025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viantart.com/stockgraphicdesigns/art/Colorful-Calendar-2014-Vector-Free-452779448" TargetMode="External"/><Relationship Id="rId2" Type="http://schemas.openxmlformats.org/officeDocument/2006/relationships/image" Target="../media/image7.dVhaIsw7mC8MuL6vcWlWOkkG0S1aQKMvgY5ciRhtqN8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957E83-7DE0-4D5D-9145-C18AE8DB4B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78" y="-11911"/>
            <a:ext cx="12253937" cy="686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616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3507700" y="619855"/>
            <a:ext cx="4888810" cy="1793633"/>
          </a:xfrm>
          <a:prstGeom prst="wave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0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Sunday</a:t>
            </a:r>
          </a:p>
        </p:txBody>
      </p:sp>
      <p:sp>
        <p:nvSpPr>
          <p:cNvPr id="3" name="Horizontal Scroll 2"/>
          <p:cNvSpPr/>
          <p:nvPr/>
        </p:nvSpPr>
        <p:spPr>
          <a:xfrm>
            <a:off x="1169233" y="3974122"/>
            <a:ext cx="9998439" cy="2233246"/>
          </a:xfrm>
          <a:prstGeom prst="horizontalScroll">
            <a:avLst/>
          </a:prstGeom>
          <a:solidFill>
            <a:srgbClr val="C00000"/>
          </a:solidFill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 day of the week</a:t>
            </a:r>
          </a:p>
        </p:txBody>
      </p:sp>
      <p:sp>
        <p:nvSpPr>
          <p:cNvPr id="9" name="Down Arrow 8"/>
          <p:cNvSpPr/>
          <p:nvPr/>
        </p:nvSpPr>
        <p:spPr>
          <a:xfrm>
            <a:off x="4940724" y="2413488"/>
            <a:ext cx="2251931" cy="1600200"/>
          </a:xfrm>
          <a:prstGeom prst="downArrow">
            <a:avLst/>
          </a:prstGeom>
          <a:solidFill>
            <a:srgbClr val="00206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is </a:t>
            </a:r>
          </a:p>
          <a:p>
            <a:pPr algn="ctr"/>
            <a:r>
              <a:rPr lang="en-US" sz="4400" b="1" dirty="0"/>
              <a:t>the</a:t>
            </a:r>
          </a:p>
        </p:txBody>
      </p:sp>
      <p:pic>
        <p:nvPicPr>
          <p:cNvPr id="5" name="L1-2A_U12C4">
            <a:hlinkClick r:id="" action="ppaction://media"/>
            <a:extLst>
              <a:ext uri="{FF2B5EF4-FFF2-40B4-BE49-F238E27FC236}">
                <a16:creationId xmlns:a16="http://schemas.microsoft.com/office/drawing/2014/main" id="{38F97A9B-EEAC-4005-B12A-2143D70D8DF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600" end="22968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963405" y="1886243"/>
            <a:ext cx="609600" cy="609600"/>
          </a:xfrm>
          <a:prstGeom prst="rect">
            <a:avLst/>
          </a:prstGeom>
        </p:spPr>
      </p:pic>
      <p:pic>
        <p:nvPicPr>
          <p:cNvPr id="6" name="L1-2A_U12C4">
            <a:hlinkClick r:id="" action="ppaction://media"/>
            <a:extLst>
              <a:ext uri="{FF2B5EF4-FFF2-40B4-BE49-F238E27FC236}">
                <a16:creationId xmlns:a16="http://schemas.microsoft.com/office/drawing/2014/main" id="{9E195792-1C94-4A8F-AE5D-9BF180A1B30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600" end="22968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115805" y="2038643"/>
            <a:ext cx="609600" cy="609600"/>
          </a:xfrm>
          <a:prstGeom prst="rect">
            <a:avLst/>
          </a:prstGeom>
        </p:spPr>
      </p:pic>
      <p:pic>
        <p:nvPicPr>
          <p:cNvPr id="7" name="L1-2A_U12C4">
            <a:hlinkClick r:id="" action="ppaction://media"/>
            <a:extLst>
              <a:ext uri="{FF2B5EF4-FFF2-40B4-BE49-F238E27FC236}">
                <a16:creationId xmlns:a16="http://schemas.microsoft.com/office/drawing/2014/main" id="{C87D668F-01C8-4BFC-BE3F-7849505B0AA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600" end="22968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268205" y="21910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25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4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400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4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8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4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3791502" y="659421"/>
            <a:ext cx="5143643" cy="1793633"/>
          </a:xfrm>
          <a:prstGeom prst="wave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Monday</a:t>
            </a:r>
          </a:p>
        </p:txBody>
      </p:sp>
      <p:sp>
        <p:nvSpPr>
          <p:cNvPr id="3" name="Horizontal Scroll 2"/>
          <p:cNvSpPr/>
          <p:nvPr/>
        </p:nvSpPr>
        <p:spPr>
          <a:xfrm>
            <a:off x="1319766" y="4053254"/>
            <a:ext cx="9878517" cy="2233246"/>
          </a:xfrm>
          <a:prstGeom prst="horizontalScroll">
            <a:avLst/>
          </a:prstGeom>
          <a:solidFill>
            <a:srgbClr val="0070C0"/>
          </a:solidFill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third  day of the week</a:t>
            </a:r>
          </a:p>
        </p:txBody>
      </p:sp>
      <p:sp>
        <p:nvSpPr>
          <p:cNvPr id="9" name="Down Arrow 8"/>
          <p:cNvSpPr/>
          <p:nvPr/>
        </p:nvSpPr>
        <p:spPr>
          <a:xfrm>
            <a:off x="5114928" y="2453054"/>
            <a:ext cx="2288195" cy="1600200"/>
          </a:xfrm>
          <a:prstGeom prst="downArrow">
            <a:avLst/>
          </a:prstGeom>
          <a:solidFill>
            <a:srgbClr val="00206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is </a:t>
            </a:r>
          </a:p>
          <a:p>
            <a:pPr algn="ctr"/>
            <a:r>
              <a:rPr lang="en-US" sz="4400" b="1" dirty="0"/>
              <a:t>the</a:t>
            </a:r>
          </a:p>
        </p:txBody>
      </p:sp>
      <p:pic>
        <p:nvPicPr>
          <p:cNvPr id="5" name="L1-2A_U12C4">
            <a:hlinkClick r:id="" action="ppaction://media"/>
            <a:extLst>
              <a:ext uri="{FF2B5EF4-FFF2-40B4-BE49-F238E27FC236}">
                <a16:creationId xmlns:a16="http://schemas.microsoft.com/office/drawing/2014/main" id="{38275015-AD03-4FAB-AD14-5A990A2BD6C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400" end="19968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963405" y="1886243"/>
            <a:ext cx="609600" cy="609600"/>
          </a:xfrm>
          <a:prstGeom prst="rect">
            <a:avLst/>
          </a:prstGeom>
        </p:spPr>
      </p:pic>
      <p:pic>
        <p:nvPicPr>
          <p:cNvPr id="6" name="L1-2A_U12C4">
            <a:hlinkClick r:id="" action="ppaction://media"/>
            <a:extLst>
              <a:ext uri="{FF2B5EF4-FFF2-40B4-BE49-F238E27FC236}">
                <a16:creationId xmlns:a16="http://schemas.microsoft.com/office/drawing/2014/main" id="{654417F4-66DF-4B7E-8039-AA1F9E18E5C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400" end="19968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115805" y="2038643"/>
            <a:ext cx="609600" cy="609600"/>
          </a:xfrm>
          <a:prstGeom prst="rect">
            <a:avLst/>
          </a:prstGeom>
        </p:spPr>
      </p:pic>
      <p:pic>
        <p:nvPicPr>
          <p:cNvPr id="7" name="L1-2A_U12C4">
            <a:hlinkClick r:id="" action="ppaction://media"/>
            <a:extLst>
              <a:ext uri="{FF2B5EF4-FFF2-40B4-BE49-F238E27FC236}">
                <a16:creationId xmlns:a16="http://schemas.microsoft.com/office/drawing/2014/main" id="{B1DE5785-736F-4E69-ACCD-8AF4EA46805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400" end="19968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268205" y="21910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97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6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600"/>
                            </p:stCondLst>
                            <p:childTnLst>
                              <p:par>
                                <p:cTn id="2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26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200"/>
                            </p:stCondLst>
                            <p:childTnLst>
                              <p:par>
                                <p:cTn id="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6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3688371" y="659421"/>
            <a:ext cx="4975944" cy="1793633"/>
          </a:xfrm>
          <a:prstGeom prst="wave">
            <a:avLst/>
          </a:prstGeom>
          <a:solidFill>
            <a:srgbClr val="C0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Tuesday</a:t>
            </a:r>
          </a:p>
        </p:txBody>
      </p:sp>
      <p:sp>
        <p:nvSpPr>
          <p:cNvPr id="3" name="Horizontal Scroll 2"/>
          <p:cNvSpPr/>
          <p:nvPr/>
        </p:nvSpPr>
        <p:spPr>
          <a:xfrm>
            <a:off x="1139252" y="4053254"/>
            <a:ext cx="10103371" cy="2233246"/>
          </a:xfrm>
          <a:prstGeom prst="horizontalScroll">
            <a:avLst/>
          </a:prstGeom>
          <a:solidFill>
            <a:schemeClr val="tx2"/>
          </a:solidFill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fourth day of the week</a:t>
            </a:r>
          </a:p>
        </p:txBody>
      </p:sp>
      <p:sp>
        <p:nvSpPr>
          <p:cNvPr id="9" name="Down Arrow 8"/>
          <p:cNvSpPr/>
          <p:nvPr/>
        </p:nvSpPr>
        <p:spPr>
          <a:xfrm>
            <a:off x="4922592" y="2453054"/>
            <a:ext cx="2288195" cy="1600200"/>
          </a:xfrm>
          <a:prstGeom prst="downArrow">
            <a:avLst/>
          </a:prstGeom>
          <a:solidFill>
            <a:schemeClr val="accent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is </a:t>
            </a:r>
          </a:p>
          <a:p>
            <a:pPr algn="ctr"/>
            <a:r>
              <a:rPr lang="en-US" sz="4400" b="1" dirty="0"/>
              <a:t>the</a:t>
            </a:r>
          </a:p>
        </p:txBody>
      </p:sp>
      <p:pic>
        <p:nvPicPr>
          <p:cNvPr id="5" name="L1-2A_U12C4">
            <a:hlinkClick r:id="" action="ppaction://media"/>
            <a:extLst>
              <a:ext uri="{FF2B5EF4-FFF2-40B4-BE49-F238E27FC236}">
                <a16:creationId xmlns:a16="http://schemas.microsoft.com/office/drawing/2014/main" id="{DDA12503-67C5-4E5D-912C-4411E4B2133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5500" end="17268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963405" y="1886243"/>
            <a:ext cx="609600" cy="609600"/>
          </a:xfrm>
          <a:prstGeom prst="rect">
            <a:avLst/>
          </a:prstGeom>
        </p:spPr>
      </p:pic>
      <p:pic>
        <p:nvPicPr>
          <p:cNvPr id="6" name="L1-2A_U12C4">
            <a:hlinkClick r:id="" action="ppaction://media"/>
            <a:extLst>
              <a:ext uri="{FF2B5EF4-FFF2-40B4-BE49-F238E27FC236}">
                <a16:creationId xmlns:a16="http://schemas.microsoft.com/office/drawing/2014/main" id="{20A52CBE-07C2-4E3C-BFF0-8E644325EFC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5500" end="17268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115805" y="2038643"/>
            <a:ext cx="609600" cy="609600"/>
          </a:xfrm>
          <a:prstGeom prst="rect">
            <a:avLst/>
          </a:prstGeom>
        </p:spPr>
      </p:pic>
      <p:pic>
        <p:nvPicPr>
          <p:cNvPr id="7" name="L1-2A_U12C4">
            <a:hlinkClick r:id="" action="ppaction://media"/>
            <a:extLst>
              <a:ext uri="{FF2B5EF4-FFF2-40B4-BE49-F238E27FC236}">
                <a16:creationId xmlns:a16="http://schemas.microsoft.com/office/drawing/2014/main" id="{86EF7743-27EA-47EE-B258-4B8D015FE06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5500" end="17268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268205" y="21910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10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2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00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2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4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2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3687580" y="650632"/>
            <a:ext cx="5156616" cy="1793633"/>
          </a:xfrm>
          <a:prstGeom prst="wave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Wednesday</a:t>
            </a:r>
          </a:p>
        </p:txBody>
      </p:sp>
      <p:sp>
        <p:nvSpPr>
          <p:cNvPr id="3" name="Horizontal Scroll 2"/>
          <p:cNvSpPr/>
          <p:nvPr/>
        </p:nvSpPr>
        <p:spPr>
          <a:xfrm>
            <a:off x="1394085" y="3974122"/>
            <a:ext cx="9743607" cy="2233246"/>
          </a:xfrm>
          <a:prstGeom prst="horizontalScroll">
            <a:avLst/>
          </a:prstGeom>
          <a:solidFill>
            <a:schemeClr val="accent3"/>
          </a:solidFill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fifth day of the week</a:t>
            </a:r>
          </a:p>
        </p:txBody>
      </p:sp>
      <p:sp>
        <p:nvSpPr>
          <p:cNvPr id="9" name="Down Arrow 8"/>
          <p:cNvSpPr/>
          <p:nvPr/>
        </p:nvSpPr>
        <p:spPr>
          <a:xfrm>
            <a:off x="4940724" y="2413488"/>
            <a:ext cx="2251931" cy="1600200"/>
          </a:xfrm>
          <a:prstGeom prst="downArrow">
            <a:avLst/>
          </a:prstGeom>
          <a:solidFill>
            <a:srgbClr val="00206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is </a:t>
            </a:r>
          </a:p>
          <a:p>
            <a:pPr algn="ctr"/>
            <a:r>
              <a:rPr lang="en-US" sz="4400" b="1" dirty="0"/>
              <a:t>the</a:t>
            </a:r>
          </a:p>
        </p:txBody>
      </p:sp>
      <p:pic>
        <p:nvPicPr>
          <p:cNvPr id="5" name="L1-2A_U12C4">
            <a:hlinkClick r:id="" action="ppaction://media"/>
            <a:extLst>
              <a:ext uri="{FF2B5EF4-FFF2-40B4-BE49-F238E27FC236}">
                <a16:creationId xmlns:a16="http://schemas.microsoft.com/office/drawing/2014/main" id="{1F719A36-76AC-4A46-9B77-9F87A3D41CA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8600" end="14168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963405" y="1886243"/>
            <a:ext cx="609600" cy="609600"/>
          </a:xfrm>
          <a:prstGeom prst="rect">
            <a:avLst/>
          </a:prstGeom>
        </p:spPr>
      </p:pic>
      <p:pic>
        <p:nvPicPr>
          <p:cNvPr id="6" name="L1-2A_U12C4">
            <a:hlinkClick r:id="" action="ppaction://media"/>
            <a:extLst>
              <a:ext uri="{FF2B5EF4-FFF2-40B4-BE49-F238E27FC236}">
                <a16:creationId xmlns:a16="http://schemas.microsoft.com/office/drawing/2014/main" id="{12255E87-F922-4FD2-9568-9172362EC1D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8600" end="14168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115805" y="2038643"/>
            <a:ext cx="609600" cy="609600"/>
          </a:xfrm>
          <a:prstGeom prst="rect">
            <a:avLst/>
          </a:prstGeom>
        </p:spPr>
      </p:pic>
      <p:pic>
        <p:nvPicPr>
          <p:cNvPr id="7" name="L1-2A_U12C4">
            <a:hlinkClick r:id="" action="ppaction://media"/>
            <a:extLst>
              <a:ext uri="{FF2B5EF4-FFF2-40B4-BE49-F238E27FC236}">
                <a16:creationId xmlns:a16="http://schemas.microsoft.com/office/drawing/2014/main" id="{ADE63C89-C679-402B-A083-9A631A8DFD2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8600" end="14168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268205" y="21910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42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22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00"/>
                            </p:stCondLst>
                            <p:childTnLst>
                              <p:par>
                                <p:cTn id="3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2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400"/>
                            </p:stCondLst>
                            <p:childTnLst>
                              <p:par>
                                <p:cTn id="4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22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3252866" y="483573"/>
            <a:ext cx="5713269" cy="1793633"/>
          </a:xfrm>
          <a:prstGeom prst="wave">
            <a:avLst/>
          </a:prstGeom>
          <a:solidFill>
            <a:schemeClr val="accent6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Thursday</a:t>
            </a:r>
          </a:p>
        </p:txBody>
      </p:sp>
      <p:sp>
        <p:nvSpPr>
          <p:cNvPr id="3" name="Horizontal Scroll 2"/>
          <p:cNvSpPr/>
          <p:nvPr/>
        </p:nvSpPr>
        <p:spPr>
          <a:xfrm>
            <a:off x="1229193" y="3974122"/>
            <a:ext cx="9908499" cy="2233246"/>
          </a:xfrm>
          <a:prstGeom prst="horizontalScroll">
            <a:avLst/>
          </a:prstGeom>
          <a:solidFill>
            <a:srgbClr val="C00000"/>
          </a:solidFill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sixth day of the week</a:t>
            </a:r>
          </a:p>
        </p:txBody>
      </p:sp>
      <p:sp>
        <p:nvSpPr>
          <p:cNvPr id="9" name="Down Arrow 8"/>
          <p:cNvSpPr/>
          <p:nvPr/>
        </p:nvSpPr>
        <p:spPr>
          <a:xfrm>
            <a:off x="4903914" y="2373922"/>
            <a:ext cx="2024426" cy="1600200"/>
          </a:xfrm>
          <a:prstGeom prst="downArrow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is </a:t>
            </a:r>
          </a:p>
          <a:p>
            <a:pPr algn="ctr"/>
            <a:r>
              <a:rPr lang="en-US" sz="4400" b="1" dirty="0"/>
              <a:t>the</a:t>
            </a:r>
          </a:p>
        </p:txBody>
      </p:sp>
      <p:pic>
        <p:nvPicPr>
          <p:cNvPr id="5" name="L1-2A_U12C4">
            <a:hlinkClick r:id="" action="ppaction://media"/>
            <a:extLst>
              <a:ext uri="{FF2B5EF4-FFF2-40B4-BE49-F238E27FC236}">
                <a16:creationId xmlns:a16="http://schemas.microsoft.com/office/drawing/2014/main" id="{A07B5FB4-CF5B-4B03-8463-65DF18CD5DF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1700" end="10968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963405" y="1886243"/>
            <a:ext cx="609600" cy="609600"/>
          </a:xfrm>
          <a:prstGeom prst="rect">
            <a:avLst/>
          </a:prstGeom>
        </p:spPr>
      </p:pic>
      <p:pic>
        <p:nvPicPr>
          <p:cNvPr id="6" name="L1-2A_U12C4">
            <a:hlinkClick r:id="" action="ppaction://media"/>
            <a:extLst>
              <a:ext uri="{FF2B5EF4-FFF2-40B4-BE49-F238E27FC236}">
                <a16:creationId xmlns:a16="http://schemas.microsoft.com/office/drawing/2014/main" id="{FAA788E4-26ED-4B5B-BFE2-64234EE0761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1700" end="10968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115805" y="2038643"/>
            <a:ext cx="609600" cy="609600"/>
          </a:xfrm>
          <a:prstGeom prst="rect">
            <a:avLst/>
          </a:prstGeom>
        </p:spPr>
      </p:pic>
      <p:pic>
        <p:nvPicPr>
          <p:cNvPr id="7" name="L1-2A_U12C4">
            <a:hlinkClick r:id="" action="ppaction://media"/>
            <a:extLst>
              <a:ext uri="{FF2B5EF4-FFF2-40B4-BE49-F238E27FC236}">
                <a16:creationId xmlns:a16="http://schemas.microsoft.com/office/drawing/2014/main" id="{64095978-1BC8-4F00-BF06-5E87B2410D6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1700" end="10968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268205" y="21910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884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3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30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3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600"/>
                            </p:stCondLst>
                            <p:childTnLst>
                              <p:par>
                                <p:cTn id="2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23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1" animBg="1"/>
      <p:bldP spid="3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3528646" y="391257"/>
            <a:ext cx="5134708" cy="1946617"/>
          </a:xfrm>
          <a:prstGeom prst="wave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Friday</a:t>
            </a:r>
          </a:p>
        </p:txBody>
      </p:sp>
      <p:sp>
        <p:nvSpPr>
          <p:cNvPr id="3" name="Horizontal Scroll 2"/>
          <p:cNvSpPr/>
          <p:nvPr/>
        </p:nvSpPr>
        <p:spPr>
          <a:xfrm>
            <a:off x="1254177" y="3996397"/>
            <a:ext cx="9683646" cy="2233246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seventh day of the week</a:t>
            </a:r>
          </a:p>
        </p:txBody>
      </p:sp>
      <p:sp>
        <p:nvSpPr>
          <p:cNvPr id="9" name="Down Arrow 8"/>
          <p:cNvSpPr/>
          <p:nvPr/>
        </p:nvSpPr>
        <p:spPr>
          <a:xfrm>
            <a:off x="5083787" y="2396197"/>
            <a:ext cx="2024426" cy="1600200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is </a:t>
            </a:r>
          </a:p>
          <a:p>
            <a:pPr algn="ctr"/>
            <a:r>
              <a:rPr lang="en-US" sz="4400" b="1" dirty="0"/>
              <a:t>the</a:t>
            </a:r>
          </a:p>
        </p:txBody>
      </p:sp>
      <p:pic>
        <p:nvPicPr>
          <p:cNvPr id="5" name="L1-2A_U12C4">
            <a:hlinkClick r:id="" action="ppaction://media"/>
            <a:extLst>
              <a:ext uri="{FF2B5EF4-FFF2-40B4-BE49-F238E27FC236}">
                <a16:creationId xmlns:a16="http://schemas.microsoft.com/office/drawing/2014/main" id="{00C46C5C-8A9D-41B4-B148-3DB21BDC924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4700" end="8268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963405" y="1886243"/>
            <a:ext cx="609600" cy="609600"/>
          </a:xfrm>
          <a:prstGeom prst="rect">
            <a:avLst/>
          </a:prstGeom>
        </p:spPr>
      </p:pic>
      <p:pic>
        <p:nvPicPr>
          <p:cNvPr id="6" name="L1-2A_U12C4">
            <a:hlinkClick r:id="" action="ppaction://media"/>
            <a:extLst>
              <a:ext uri="{FF2B5EF4-FFF2-40B4-BE49-F238E27FC236}">
                <a16:creationId xmlns:a16="http://schemas.microsoft.com/office/drawing/2014/main" id="{61CBEE41-0853-46BF-8492-C59880512B5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4700" end="8268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115805" y="2038643"/>
            <a:ext cx="609600" cy="609600"/>
          </a:xfrm>
          <a:prstGeom prst="rect">
            <a:avLst/>
          </a:prstGeom>
        </p:spPr>
      </p:pic>
      <p:pic>
        <p:nvPicPr>
          <p:cNvPr id="7" name="L1-2A_U12C4">
            <a:hlinkClick r:id="" action="ppaction://media"/>
            <a:extLst>
              <a:ext uri="{FF2B5EF4-FFF2-40B4-BE49-F238E27FC236}">
                <a16:creationId xmlns:a16="http://schemas.microsoft.com/office/drawing/2014/main" id="{F6D9907E-D730-4CC7-A41E-C8F22DBF445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4700" end="8268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268205" y="21910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33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318" y="772246"/>
            <a:ext cx="11062741" cy="92333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many days are there in a week?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923C73-0263-4220-841E-8F23BF60E5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534" y="2114550"/>
            <a:ext cx="7398931" cy="351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90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L1-2A_U12C4">
            <a:hlinkClick r:id="" action="ppaction://media"/>
            <a:extLst>
              <a:ext uri="{FF2B5EF4-FFF2-40B4-BE49-F238E27FC236}">
                <a16:creationId xmlns:a16="http://schemas.microsoft.com/office/drawing/2014/main" id="{C55A7B6B-DA05-438E-895B-D6C7A8AE42E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500" end="25868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50450" y="893405"/>
            <a:ext cx="609600" cy="609600"/>
          </a:xfrm>
          <a:prstGeom prst="rect">
            <a:avLst/>
          </a:prstGeom>
        </p:spPr>
      </p:pic>
      <p:pic>
        <p:nvPicPr>
          <p:cNvPr id="21" name="L1-2A_U12C4">
            <a:hlinkClick r:id="" action="ppaction://media"/>
            <a:extLst>
              <a:ext uri="{FF2B5EF4-FFF2-40B4-BE49-F238E27FC236}">
                <a16:creationId xmlns:a16="http://schemas.microsoft.com/office/drawing/2014/main" id="{18E50261-A47C-4922-835E-56F1794A614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600" end="22968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50450" y="1631858"/>
            <a:ext cx="609600" cy="609600"/>
          </a:xfrm>
          <a:prstGeom prst="rect">
            <a:avLst/>
          </a:prstGeom>
        </p:spPr>
      </p:pic>
      <p:pic>
        <p:nvPicPr>
          <p:cNvPr id="22" name="L1-2A_U12C4">
            <a:hlinkClick r:id="" action="ppaction://media"/>
            <a:extLst>
              <a:ext uri="{FF2B5EF4-FFF2-40B4-BE49-F238E27FC236}">
                <a16:creationId xmlns:a16="http://schemas.microsoft.com/office/drawing/2014/main" id="{64DDC44E-B2C1-423D-AA89-59EBA037DF5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400" end="19968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50450" y="2376048"/>
            <a:ext cx="609600" cy="609600"/>
          </a:xfrm>
          <a:prstGeom prst="rect">
            <a:avLst/>
          </a:prstGeom>
        </p:spPr>
      </p:pic>
      <p:pic>
        <p:nvPicPr>
          <p:cNvPr id="23" name="L1-2A_U12C4">
            <a:hlinkClick r:id="" action="ppaction://media"/>
            <a:extLst>
              <a:ext uri="{FF2B5EF4-FFF2-40B4-BE49-F238E27FC236}">
                <a16:creationId xmlns:a16="http://schemas.microsoft.com/office/drawing/2014/main" id="{294725A0-0BAE-4411-A08E-3FB253BC2A6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5500" end="17268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50450" y="3113639"/>
            <a:ext cx="609600" cy="609600"/>
          </a:xfrm>
          <a:prstGeom prst="rect">
            <a:avLst/>
          </a:prstGeom>
        </p:spPr>
      </p:pic>
      <p:pic>
        <p:nvPicPr>
          <p:cNvPr id="24" name="L1-2A_U12C4">
            <a:hlinkClick r:id="" action="ppaction://media"/>
            <a:extLst>
              <a:ext uri="{FF2B5EF4-FFF2-40B4-BE49-F238E27FC236}">
                <a16:creationId xmlns:a16="http://schemas.microsoft.com/office/drawing/2014/main" id="{6B0C4FDC-BE5E-4781-BA5F-5731DFB4B33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8600" end="14168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50450" y="3846676"/>
            <a:ext cx="609600" cy="609600"/>
          </a:xfrm>
          <a:prstGeom prst="rect">
            <a:avLst/>
          </a:prstGeom>
        </p:spPr>
      </p:pic>
      <p:pic>
        <p:nvPicPr>
          <p:cNvPr id="25" name="L1-2A_U12C4">
            <a:hlinkClick r:id="" action="ppaction://media"/>
            <a:extLst>
              <a:ext uri="{FF2B5EF4-FFF2-40B4-BE49-F238E27FC236}">
                <a16:creationId xmlns:a16="http://schemas.microsoft.com/office/drawing/2014/main" id="{D1B2F245-BE0D-47DC-8C37-DEABAC4526F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1700" end="10968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50450" y="4590003"/>
            <a:ext cx="609600" cy="609600"/>
          </a:xfrm>
          <a:prstGeom prst="rect">
            <a:avLst/>
          </a:prstGeom>
        </p:spPr>
      </p:pic>
      <p:pic>
        <p:nvPicPr>
          <p:cNvPr id="26" name="L1-2A_U12C4">
            <a:hlinkClick r:id="" action="ppaction://media"/>
            <a:extLst>
              <a:ext uri="{FF2B5EF4-FFF2-40B4-BE49-F238E27FC236}">
                <a16:creationId xmlns:a16="http://schemas.microsoft.com/office/drawing/2014/main" id="{BEB2D1D7-CB69-4CCA-B7C2-A891BED55A7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4700" end="8268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50450" y="5325748"/>
            <a:ext cx="609600" cy="609600"/>
          </a:xfrm>
          <a:prstGeom prst="rect">
            <a:avLst/>
          </a:prstGeom>
        </p:spPr>
      </p:pic>
      <p:sp>
        <p:nvSpPr>
          <p:cNvPr id="8" name="Block Arc 7">
            <a:extLst>
              <a:ext uri="{FF2B5EF4-FFF2-40B4-BE49-F238E27FC236}">
                <a16:creationId xmlns:a16="http://schemas.microsoft.com/office/drawing/2014/main" id="{8940F49A-2597-41F1-8D3A-3FC420428311}"/>
              </a:ext>
            </a:extLst>
          </p:cNvPr>
          <p:cNvSpPr/>
          <p:nvPr/>
        </p:nvSpPr>
        <p:spPr>
          <a:xfrm>
            <a:off x="-191722" y="-252629"/>
            <a:ext cx="7287053" cy="7287053"/>
          </a:xfrm>
          <a:prstGeom prst="blockArc">
            <a:avLst>
              <a:gd name="adj1" fmla="val 18900000"/>
              <a:gd name="adj2" fmla="val 2700000"/>
              <a:gd name="adj3" fmla="val 296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658AAEB-06BA-4945-B49F-887541DB77A8}"/>
              </a:ext>
            </a:extLst>
          </p:cNvPr>
          <p:cNvSpPr/>
          <p:nvPr/>
        </p:nvSpPr>
        <p:spPr>
          <a:xfrm>
            <a:off x="6305393" y="893405"/>
            <a:ext cx="3879044" cy="590182"/>
          </a:xfrm>
          <a:custGeom>
            <a:avLst/>
            <a:gdLst>
              <a:gd name="connsiteX0" fmla="*/ 0 w 3879044"/>
              <a:gd name="connsiteY0" fmla="*/ 0 h 492013"/>
              <a:gd name="connsiteX1" fmla="*/ 3879044 w 3879044"/>
              <a:gd name="connsiteY1" fmla="*/ 0 h 492013"/>
              <a:gd name="connsiteX2" fmla="*/ 3879044 w 3879044"/>
              <a:gd name="connsiteY2" fmla="*/ 492013 h 492013"/>
              <a:gd name="connsiteX3" fmla="*/ 0 w 3879044"/>
              <a:gd name="connsiteY3" fmla="*/ 492013 h 492013"/>
              <a:gd name="connsiteX4" fmla="*/ 0 w 3879044"/>
              <a:gd name="connsiteY4" fmla="*/ 0 h 492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9044" h="492013">
                <a:moveTo>
                  <a:pt x="0" y="0"/>
                </a:moveTo>
                <a:lnTo>
                  <a:pt x="3879044" y="0"/>
                </a:lnTo>
                <a:lnTo>
                  <a:pt x="3879044" y="492013"/>
                </a:lnTo>
                <a:lnTo>
                  <a:pt x="0" y="492013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rgbClr val="00206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0536" tIns="101600" rIns="101600" bIns="101600" numCol="1" spcCol="1270" anchor="ctr" anchorCtr="0">
            <a:noAutofit/>
          </a:bodyPr>
          <a:lstStyle/>
          <a:p>
            <a:pPr marL="0" lvl="0" indent="0" algn="l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000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Saturday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AA27BFD-0D4A-4D45-8EDD-CC0A96808F1C}"/>
              </a:ext>
            </a:extLst>
          </p:cNvPr>
          <p:cNvSpPr/>
          <p:nvPr/>
        </p:nvSpPr>
        <p:spPr>
          <a:xfrm>
            <a:off x="5997885" y="868571"/>
            <a:ext cx="615016" cy="615016"/>
          </a:xfrm>
          <a:prstGeom prst="ellipse">
            <a:avLst/>
          </a:prstGeom>
          <a:pattFill prst="wdDnDiag">
            <a:fgClr>
              <a:schemeClr val="accent5">
                <a:lumMod val="50000"/>
              </a:schemeClr>
            </a:fgClr>
            <a:bgClr>
              <a:schemeClr val="bg2"/>
            </a:bgClr>
          </a:pattFill>
          <a:ln>
            <a:solidFill>
              <a:schemeClr val="bg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BF91BEE-17A5-45AA-A8C7-986E7E5221D5}"/>
              </a:ext>
            </a:extLst>
          </p:cNvPr>
          <p:cNvSpPr/>
          <p:nvPr/>
        </p:nvSpPr>
        <p:spPr>
          <a:xfrm>
            <a:off x="6750955" y="1631858"/>
            <a:ext cx="3433481" cy="590182"/>
          </a:xfrm>
          <a:custGeom>
            <a:avLst/>
            <a:gdLst>
              <a:gd name="connsiteX0" fmla="*/ 0 w 3433481"/>
              <a:gd name="connsiteY0" fmla="*/ 0 h 492013"/>
              <a:gd name="connsiteX1" fmla="*/ 3433481 w 3433481"/>
              <a:gd name="connsiteY1" fmla="*/ 0 h 492013"/>
              <a:gd name="connsiteX2" fmla="*/ 3433481 w 3433481"/>
              <a:gd name="connsiteY2" fmla="*/ 492013 h 492013"/>
              <a:gd name="connsiteX3" fmla="*/ 0 w 3433481"/>
              <a:gd name="connsiteY3" fmla="*/ 492013 h 492013"/>
              <a:gd name="connsiteX4" fmla="*/ 0 w 3433481"/>
              <a:gd name="connsiteY4" fmla="*/ 0 h 492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3481" h="492013">
                <a:moveTo>
                  <a:pt x="0" y="0"/>
                </a:moveTo>
                <a:lnTo>
                  <a:pt x="3433481" y="0"/>
                </a:lnTo>
                <a:lnTo>
                  <a:pt x="3433481" y="492013"/>
                </a:lnTo>
                <a:lnTo>
                  <a:pt x="0" y="492013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rgbClr val="00206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0536" tIns="101600" rIns="101600" bIns="101600" numCol="1" spcCol="1270" anchor="ctr" anchorCtr="0">
            <a:noAutofit/>
          </a:bodyPr>
          <a:lstStyle/>
          <a:p>
            <a:pPr marL="0" lvl="0" indent="0" algn="l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000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Sunday 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B9C6565-A695-42FB-AF78-CD4CC656069D}"/>
              </a:ext>
            </a:extLst>
          </p:cNvPr>
          <p:cNvSpPr/>
          <p:nvPr/>
        </p:nvSpPr>
        <p:spPr>
          <a:xfrm>
            <a:off x="6443447" y="1607024"/>
            <a:ext cx="615016" cy="615016"/>
          </a:xfrm>
          <a:prstGeom prst="ellipse">
            <a:avLst/>
          </a:prstGeom>
          <a:pattFill prst="wdDnDiag">
            <a:fgClr>
              <a:schemeClr val="accent5">
                <a:lumMod val="50000"/>
              </a:schemeClr>
            </a:fgClr>
            <a:bgClr>
              <a:schemeClr val="bg2"/>
            </a:bgClr>
          </a:pattFill>
          <a:ln>
            <a:solidFill>
              <a:schemeClr val="bg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E77A02D6-B086-4C16-B5C9-4051322E7D73}"/>
              </a:ext>
            </a:extLst>
          </p:cNvPr>
          <p:cNvSpPr/>
          <p:nvPr/>
        </p:nvSpPr>
        <p:spPr>
          <a:xfrm>
            <a:off x="6995121" y="2369769"/>
            <a:ext cx="3189315" cy="590182"/>
          </a:xfrm>
          <a:custGeom>
            <a:avLst/>
            <a:gdLst>
              <a:gd name="connsiteX0" fmla="*/ 0 w 3189315"/>
              <a:gd name="connsiteY0" fmla="*/ 0 h 492013"/>
              <a:gd name="connsiteX1" fmla="*/ 3189315 w 3189315"/>
              <a:gd name="connsiteY1" fmla="*/ 0 h 492013"/>
              <a:gd name="connsiteX2" fmla="*/ 3189315 w 3189315"/>
              <a:gd name="connsiteY2" fmla="*/ 492013 h 492013"/>
              <a:gd name="connsiteX3" fmla="*/ 0 w 3189315"/>
              <a:gd name="connsiteY3" fmla="*/ 492013 h 492013"/>
              <a:gd name="connsiteX4" fmla="*/ 0 w 3189315"/>
              <a:gd name="connsiteY4" fmla="*/ 0 h 492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89315" h="492013">
                <a:moveTo>
                  <a:pt x="0" y="0"/>
                </a:moveTo>
                <a:lnTo>
                  <a:pt x="3189315" y="0"/>
                </a:lnTo>
                <a:lnTo>
                  <a:pt x="3189315" y="492013"/>
                </a:lnTo>
                <a:lnTo>
                  <a:pt x="0" y="492013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rgbClr val="00206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0536" tIns="101600" rIns="101600" bIns="101600" numCol="1" spcCol="1270" anchor="ctr" anchorCtr="0">
            <a:noAutofit/>
          </a:bodyPr>
          <a:lstStyle/>
          <a:p>
            <a:pPr marL="0" lvl="0" indent="0" algn="l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000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Monday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B80CFC8-500D-4B3D-9A38-96DAA9AA41AD}"/>
              </a:ext>
            </a:extLst>
          </p:cNvPr>
          <p:cNvSpPr/>
          <p:nvPr/>
        </p:nvSpPr>
        <p:spPr>
          <a:xfrm>
            <a:off x="6687613" y="2344936"/>
            <a:ext cx="615016" cy="615016"/>
          </a:xfrm>
          <a:prstGeom prst="ellipse">
            <a:avLst/>
          </a:prstGeom>
          <a:pattFill prst="wdDnDiag">
            <a:fgClr>
              <a:schemeClr val="accent5">
                <a:lumMod val="50000"/>
              </a:schemeClr>
            </a:fgClr>
            <a:bgClr>
              <a:schemeClr val="bg2"/>
            </a:bgClr>
          </a:pattFill>
          <a:ln>
            <a:solidFill>
              <a:schemeClr val="bg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08142E99-195A-44EF-BA80-1A7D67D31973}"/>
              </a:ext>
            </a:extLst>
          </p:cNvPr>
          <p:cNvSpPr/>
          <p:nvPr/>
        </p:nvSpPr>
        <p:spPr>
          <a:xfrm>
            <a:off x="7073081" y="3108222"/>
            <a:ext cx="3111356" cy="590182"/>
          </a:xfrm>
          <a:custGeom>
            <a:avLst/>
            <a:gdLst>
              <a:gd name="connsiteX0" fmla="*/ 0 w 3111356"/>
              <a:gd name="connsiteY0" fmla="*/ 0 h 492013"/>
              <a:gd name="connsiteX1" fmla="*/ 3111356 w 3111356"/>
              <a:gd name="connsiteY1" fmla="*/ 0 h 492013"/>
              <a:gd name="connsiteX2" fmla="*/ 3111356 w 3111356"/>
              <a:gd name="connsiteY2" fmla="*/ 492013 h 492013"/>
              <a:gd name="connsiteX3" fmla="*/ 0 w 3111356"/>
              <a:gd name="connsiteY3" fmla="*/ 492013 h 492013"/>
              <a:gd name="connsiteX4" fmla="*/ 0 w 3111356"/>
              <a:gd name="connsiteY4" fmla="*/ 0 h 492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11356" h="492013">
                <a:moveTo>
                  <a:pt x="0" y="0"/>
                </a:moveTo>
                <a:lnTo>
                  <a:pt x="3111356" y="0"/>
                </a:lnTo>
                <a:lnTo>
                  <a:pt x="3111356" y="492013"/>
                </a:lnTo>
                <a:lnTo>
                  <a:pt x="0" y="492013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rgbClr val="00206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0536" tIns="101600" rIns="101600" bIns="101600" numCol="1" spcCol="1270" anchor="ctr" anchorCtr="0">
            <a:noAutofit/>
          </a:bodyPr>
          <a:lstStyle/>
          <a:p>
            <a:pPr marL="0" lvl="0" indent="0" algn="l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000" kern="12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Tuesday</a:t>
            </a:r>
            <a:endParaRPr lang="en-US" sz="400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8345B94D-8A9D-4729-AC69-FC679CA42850}"/>
              </a:ext>
            </a:extLst>
          </p:cNvPr>
          <p:cNvSpPr/>
          <p:nvPr/>
        </p:nvSpPr>
        <p:spPr>
          <a:xfrm>
            <a:off x="6765573" y="3083389"/>
            <a:ext cx="615016" cy="615016"/>
          </a:xfrm>
          <a:prstGeom prst="ellipse">
            <a:avLst/>
          </a:prstGeom>
          <a:pattFill prst="wdDnDiag">
            <a:fgClr>
              <a:schemeClr val="accent5">
                <a:lumMod val="50000"/>
              </a:schemeClr>
            </a:fgClr>
            <a:bgClr>
              <a:schemeClr val="bg2"/>
            </a:bgClr>
          </a:pattFill>
          <a:ln>
            <a:solidFill>
              <a:schemeClr val="bg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D970F6A1-E133-44EC-A0B4-9E85FE5E0813}"/>
              </a:ext>
            </a:extLst>
          </p:cNvPr>
          <p:cNvSpPr/>
          <p:nvPr/>
        </p:nvSpPr>
        <p:spPr>
          <a:xfrm>
            <a:off x="6995121" y="3846675"/>
            <a:ext cx="3189315" cy="590182"/>
          </a:xfrm>
          <a:custGeom>
            <a:avLst/>
            <a:gdLst>
              <a:gd name="connsiteX0" fmla="*/ 0 w 3189315"/>
              <a:gd name="connsiteY0" fmla="*/ 0 h 492013"/>
              <a:gd name="connsiteX1" fmla="*/ 3189315 w 3189315"/>
              <a:gd name="connsiteY1" fmla="*/ 0 h 492013"/>
              <a:gd name="connsiteX2" fmla="*/ 3189315 w 3189315"/>
              <a:gd name="connsiteY2" fmla="*/ 492013 h 492013"/>
              <a:gd name="connsiteX3" fmla="*/ 0 w 3189315"/>
              <a:gd name="connsiteY3" fmla="*/ 492013 h 492013"/>
              <a:gd name="connsiteX4" fmla="*/ 0 w 3189315"/>
              <a:gd name="connsiteY4" fmla="*/ 0 h 492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89315" h="492013">
                <a:moveTo>
                  <a:pt x="0" y="0"/>
                </a:moveTo>
                <a:lnTo>
                  <a:pt x="3189315" y="0"/>
                </a:lnTo>
                <a:lnTo>
                  <a:pt x="3189315" y="492013"/>
                </a:lnTo>
                <a:lnTo>
                  <a:pt x="0" y="492013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rgbClr val="00206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0536" tIns="101600" rIns="101600" bIns="101600" numCol="1" spcCol="1270" anchor="ctr" anchorCtr="0">
            <a:noAutofit/>
          </a:bodyPr>
          <a:lstStyle/>
          <a:p>
            <a:pPr marL="0" lvl="0" indent="0" algn="l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000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Wednesday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F9B34D5-C51F-4178-A3CF-DFACF00D8312}"/>
              </a:ext>
            </a:extLst>
          </p:cNvPr>
          <p:cNvSpPr/>
          <p:nvPr/>
        </p:nvSpPr>
        <p:spPr>
          <a:xfrm>
            <a:off x="6687613" y="3821842"/>
            <a:ext cx="615016" cy="615016"/>
          </a:xfrm>
          <a:prstGeom prst="ellipse">
            <a:avLst/>
          </a:prstGeom>
          <a:pattFill prst="wdDnDiag">
            <a:fgClr>
              <a:schemeClr val="accent5">
                <a:lumMod val="50000"/>
              </a:schemeClr>
            </a:fgClr>
            <a:bgClr>
              <a:schemeClr val="bg2"/>
            </a:bgClr>
          </a:pattFill>
          <a:ln>
            <a:solidFill>
              <a:schemeClr val="bg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D80AE958-A296-4490-A55A-E03E6EFAB358}"/>
              </a:ext>
            </a:extLst>
          </p:cNvPr>
          <p:cNvSpPr/>
          <p:nvPr/>
        </p:nvSpPr>
        <p:spPr>
          <a:xfrm>
            <a:off x="6750955" y="4584587"/>
            <a:ext cx="3433481" cy="590182"/>
          </a:xfrm>
          <a:custGeom>
            <a:avLst/>
            <a:gdLst>
              <a:gd name="connsiteX0" fmla="*/ 0 w 3433481"/>
              <a:gd name="connsiteY0" fmla="*/ 0 h 492013"/>
              <a:gd name="connsiteX1" fmla="*/ 3433481 w 3433481"/>
              <a:gd name="connsiteY1" fmla="*/ 0 h 492013"/>
              <a:gd name="connsiteX2" fmla="*/ 3433481 w 3433481"/>
              <a:gd name="connsiteY2" fmla="*/ 492013 h 492013"/>
              <a:gd name="connsiteX3" fmla="*/ 0 w 3433481"/>
              <a:gd name="connsiteY3" fmla="*/ 492013 h 492013"/>
              <a:gd name="connsiteX4" fmla="*/ 0 w 3433481"/>
              <a:gd name="connsiteY4" fmla="*/ 0 h 492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3481" h="492013">
                <a:moveTo>
                  <a:pt x="0" y="0"/>
                </a:moveTo>
                <a:lnTo>
                  <a:pt x="3433481" y="0"/>
                </a:lnTo>
                <a:lnTo>
                  <a:pt x="3433481" y="492013"/>
                </a:lnTo>
                <a:lnTo>
                  <a:pt x="0" y="492013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rgbClr val="00206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0536" tIns="101600" rIns="101600" bIns="101600" numCol="1" spcCol="1270" anchor="ctr" anchorCtr="0">
            <a:noAutofit/>
          </a:bodyPr>
          <a:lstStyle/>
          <a:p>
            <a:pPr marL="0" lvl="0" indent="0" algn="l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000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Thursday 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8721C9C-2669-459D-A750-A0C19F043B12}"/>
              </a:ext>
            </a:extLst>
          </p:cNvPr>
          <p:cNvSpPr/>
          <p:nvPr/>
        </p:nvSpPr>
        <p:spPr>
          <a:xfrm>
            <a:off x="6443447" y="4559753"/>
            <a:ext cx="615016" cy="615016"/>
          </a:xfrm>
          <a:prstGeom prst="ellipse">
            <a:avLst/>
          </a:prstGeom>
          <a:pattFill prst="wdDnDiag">
            <a:fgClr>
              <a:schemeClr val="accent5">
                <a:lumMod val="50000"/>
              </a:schemeClr>
            </a:fgClr>
            <a:bgClr>
              <a:schemeClr val="bg2"/>
            </a:bgClr>
          </a:pattFill>
          <a:ln>
            <a:solidFill>
              <a:schemeClr val="bg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1CE1CC9-DDDD-43DD-A88A-82203B2605B6}"/>
              </a:ext>
            </a:extLst>
          </p:cNvPr>
          <p:cNvSpPr/>
          <p:nvPr/>
        </p:nvSpPr>
        <p:spPr>
          <a:xfrm>
            <a:off x="6305393" y="5323040"/>
            <a:ext cx="3879044" cy="590182"/>
          </a:xfrm>
          <a:custGeom>
            <a:avLst/>
            <a:gdLst>
              <a:gd name="connsiteX0" fmla="*/ 0 w 3879044"/>
              <a:gd name="connsiteY0" fmla="*/ 0 h 492013"/>
              <a:gd name="connsiteX1" fmla="*/ 3879044 w 3879044"/>
              <a:gd name="connsiteY1" fmla="*/ 0 h 492013"/>
              <a:gd name="connsiteX2" fmla="*/ 3879044 w 3879044"/>
              <a:gd name="connsiteY2" fmla="*/ 492013 h 492013"/>
              <a:gd name="connsiteX3" fmla="*/ 0 w 3879044"/>
              <a:gd name="connsiteY3" fmla="*/ 492013 h 492013"/>
              <a:gd name="connsiteX4" fmla="*/ 0 w 3879044"/>
              <a:gd name="connsiteY4" fmla="*/ 0 h 492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9044" h="492013">
                <a:moveTo>
                  <a:pt x="0" y="0"/>
                </a:moveTo>
                <a:lnTo>
                  <a:pt x="3879044" y="0"/>
                </a:lnTo>
                <a:lnTo>
                  <a:pt x="3879044" y="492013"/>
                </a:lnTo>
                <a:lnTo>
                  <a:pt x="0" y="492013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rgbClr val="00206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0536" tIns="101600" rIns="101600" bIns="101600" numCol="1" spcCol="1270" anchor="ctr" anchorCtr="0">
            <a:noAutofit/>
          </a:bodyPr>
          <a:lstStyle/>
          <a:p>
            <a:pPr marL="0" lvl="0" indent="0" algn="l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000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Friday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F19021BF-C1CD-4FFB-8419-6275BC1DA105}"/>
              </a:ext>
            </a:extLst>
          </p:cNvPr>
          <p:cNvSpPr/>
          <p:nvPr/>
        </p:nvSpPr>
        <p:spPr>
          <a:xfrm>
            <a:off x="5997885" y="5298206"/>
            <a:ext cx="615016" cy="615016"/>
          </a:xfrm>
          <a:prstGeom prst="ellipse">
            <a:avLst/>
          </a:prstGeom>
          <a:pattFill prst="wdDnDiag">
            <a:fgClr>
              <a:schemeClr val="accent5">
                <a:lumMod val="50000"/>
              </a:schemeClr>
            </a:fgClr>
            <a:bgClr>
              <a:schemeClr val="bg2"/>
            </a:bgClr>
          </a:pattFill>
          <a:ln>
            <a:solidFill>
              <a:schemeClr val="bg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Chord 4">
            <a:extLst>
              <a:ext uri="{FF2B5EF4-FFF2-40B4-BE49-F238E27FC236}">
                <a16:creationId xmlns:a16="http://schemas.microsoft.com/office/drawing/2014/main" id="{4A43CFB9-C0E1-4101-8655-ED364B897B83}"/>
              </a:ext>
            </a:extLst>
          </p:cNvPr>
          <p:cNvSpPr/>
          <p:nvPr/>
        </p:nvSpPr>
        <p:spPr>
          <a:xfrm rot="10800000">
            <a:off x="1695275" y="522334"/>
            <a:ext cx="4799344" cy="5671097"/>
          </a:xfrm>
          <a:prstGeom prst="chord">
            <a:avLst>
              <a:gd name="adj1" fmla="val 5404391"/>
              <a:gd name="adj2" fmla="val 16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0BEF9E-32BE-4997-BFD7-B74500969305}"/>
              </a:ext>
            </a:extLst>
          </p:cNvPr>
          <p:cNvSpPr txBox="1"/>
          <p:nvPr/>
        </p:nvSpPr>
        <p:spPr>
          <a:xfrm>
            <a:off x="4252468" y="1649723"/>
            <a:ext cx="25679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Days</a:t>
            </a:r>
          </a:p>
          <a:p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</a:p>
          <a:p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</a:p>
          <a:p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Week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9AA607C-376B-49D5-B922-8C7DBABAF0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06" y="-49428"/>
            <a:ext cx="4444739" cy="669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267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7" dur="260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3" dur="240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9" dur="260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>
                <p:cTn id="1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5" dur="220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 vol="80000">
                <p:cTn id="1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1" dur="2200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1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7" dur="230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 vol="80000">
                <p:cTn id="1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3" dur="2000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31" grpId="0" animBg="1"/>
      <p:bldP spid="33" grpId="0" animBg="1"/>
      <p:bldP spid="35" grpId="0" animBg="1"/>
      <p:bldP spid="37" grpId="0" animBg="1"/>
      <p:bldP spid="39" grpId="0" animBg="1"/>
      <p:bldP spid="5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836" y="549417"/>
            <a:ext cx="11692328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 ask and answer in pairs</a:t>
            </a:r>
          </a:p>
        </p:txBody>
      </p:sp>
      <p:sp>
        <p:nvSpPr>
          <p:cNvPr id="5" name="Rectangle 4"/>
          <p:cNvSpPr/>
          <p:nvPr/>
        </p:nvSpPr>
        <p:spPr>
          <a:xfrm>
            <a:off x="1490966" y="2783498"/>
            <a:ext cx="9210067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1.What day is it today ? </a:t>
            </a:r>
          </a:p>
          <a:p>
            <a:pPr lvl="0" algn="ctr"/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2.What day was it yesterday?</a:t>
            </a:r>
          </a:p>
          <a:p>
            <a:pPr lvl="0" algn="ctr"/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3.What is the last day of the week?</a:t>
            </a:r>
          </a:p>
        </p:txBody>
      </p:sp>
    </p:spTree>
    <p:extLst>
      <p:ext uri="{BB962C8B-B14F-4D97-AF65-F5344CB8AC3E}">
        <p14:creationId xmlns:p14="http://schemas.microsoft.com/office/powerpoint/2010/main" val="15924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79CEA73-0C09-4516-8562-6C96A2968D2D}"/>
              </a:ext>
            </a:extLst>
          </p:cNvPr>
          <p:cNvSpPr txBox="1"/>
          <p:nvPr/>
        </p:nvSpPr>
        <p:spPr>
          <a:xfrm>
            <a:off x="0" y="351688"/>
            <a:ext cx="1219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Complete the sentences </a:t>
            </a:r>
          </a:p>
          <a:p>
            <a:pPr algn="ctr"/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with the correct day or ordinal number word.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D4840B-ACB8-499A-BC93-2AD90D87C7E4}"/>
              </a:ext>
            </a:extLst>
          </p:cNvPr>
          <p:cNvSpPr txBox="1"/>
          <p:nvPr/>
        </p:nvSpPr>
        <p:spPr>
          <a:xfrm>
            <a:off x="2121322" y="1918658"/>
            <a:ext cx="7949356" cy="304698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Saturday is the _______ day of the week.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_______ is the second day of the week.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Monday is the _______ day of the week.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_______ is the fourth day of the week.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Wednesday is the _______ day of the week.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_______ is the sixth day of the week.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9865BF-A189-451E-B2CC-EF127CA68EDD}"/>
              </a:ext>
            </a:extLst>
          </p:cNvPr>
          <p:cNvSpPr txBox="1"/>
          <p:nvPr/>
        </p:nvSpPr>
        <p:spPr>
          <a:xfrm>
            <a:off x="490024" y="5031627"/>
            <a:ext cx="11211952" cy="175432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 don’t go to school on _______. It is weekend. We go to school on _______, _______, _______, _______, _______ </a:t>
            </a:r>
          </a:p>
          <a:p>
            <a:pPr algn="just"/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_______. These are weekdays, or working days.</a:t>
            </a:r>
          </a:p>
        </p:txBody>
      </p:sp>
    </p:spTree>
    <p:extLst>
      <p:ext uri="{BB962C8B-B14F-4D97-AF65-F5344CB8AC3E}">
        <p14:creationId xmlns:p14="http://schemas.microsoft.com/office/powerpoint/2010/main" val="1535080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F0FF9C02-712A-407B-86C8-A4D275F12B8E}"/>
              </a:ext>
            </a:extLst>
          </p:cNvPr>
          <p:cNvSpPr txBox="1"/>
          <p:nvPr/>
        </p:nvSpPr>
        <p:spPr>
          <a:xfrm>
            <a:off x="534648" y="382485"/>
            <a:ext cx="11122702" cy="1200329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dika New Basic" panose="02000000000000000000" pitchFamily="2" charset="0"/>
                <a:cs typeface="Andika New Basic" panose="02000000000000000000" pitchFamily="2" charset="0"/>
              </a:rPr>
              <a:t>Introducing</a:t>
            </a:r>
          </a:p>
        </p:txBody>
      </p:sp>
      <p:sp>
        <p:nvSpPr>
          <p:cNvPr id="16" name="Flowchart: Document 15">
            <a:extLst>
              <a:ext uri="{FF2B5EF4-FFF2-40B4-BE49-F238E27FC236}">
                <a16:creationId xmlns:a16="http://schemas.microsoft.com/office/drawing/2014/main" id="{217780FC-C2F1-4A21-B219-733F74F43972}"/>
              </a:ext>
            </a:extLst>
          </p:cNvPr>
          <p:cNvSpPr/>
          <p:nvPr/>
        </p:nvSpPr>
        <p:spPr>
          <a:xfrm>
            <a:off x="4986907" y="2134611"/>
            <a:ext cx="4496308" cy="3298505"/>
          </a:xfrm>
          <a:prstGeom prst="flowChartDocument">
            <a:avLst/>
          </a:prstGeom>
          <a:solidFill>
            <a:srgbClr val="002060"/>
          </a:solidFill>
          <a:ln w="76200" cap="flat" cmpd="sng" algn="ctr">
            <a:solidFill>
              <a:srgbClr val="FFFF00"/>
            </a:solidFill>
            <a:prstDash val="solid"/>
          </a:ln>
          <a:effectLst/>
        </p:spPr>
        <p:txBody>
          <a:bodyPr rtlCol="0" anchor="ctr"/>
          <a:lstStyle/>
          <a:p>
            <a:pPr algn="ctr" defTabSz="257175">
              <a:defRPr/>
            </a:pPr>
            <a:r>
              <a:rPr lang="en-US" sz="3600" kern="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Murshed Ahmed</a:t>
            </a:r>
          </a:p>
          <a:p>
            <a:pPr algn="ctr" defTabSz="257175">
              <a:defRPr/>
            </a:pPr>
            <a:r>
              <a:rPr lang="en-US" sz="3200" kern="0" dirty="0">
                <a:solidFill>
                  <a:srgbClr val="5D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Assistant Teacher</a:t>
            </a:r>
          </a:p>
          <a:p>
            <a:pPr algn="ctr" defTabSz="257175">
              <a:defRPr/>
            </a:pPr>
            <a:r>
              <a:rPr lang="en-US" sz="3200" kern="0" dirty="0">
                <a:solidFill>
                  <a:srgbClr val="5D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Raka G P S</a:t>
            </a:r>
          </a:p>
          <a:p>
            <a:pPr algn="ctr" defTabSz="257175">
              <a:defRPr/>
            </a:pPr>
            <a:r>
              <a:rPr lang="en-US" sz="3200" kern="0" dirty="0">
                <a:solidFill>
                  <a:srgbClr val="5D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Moulvibazar Sadar.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7A8F41-88D9-4DE2-9758-E8259DAD08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4897"/>
          <a:stretch/>
        </p:blipFill>
        <p:spPr>
          <a:xfrm flipH="1">
            <a:off x="-1" y="3605157"/>
            <a:ext cx="12192000" cy="3298505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11F181B-8C72-4410-9490-2927BB558B7E}"/>
              </a:ext>
            </a:extLst>
          </p:cNvPr>
          <p:cNvSpPr/>
          <p:nvPr/>
        </p:nvSpPr>
        <p:spPr>
          <a:xfrm>
            <a:off x="3107578" y="1950673"/>
            <a:ext cx="373003" cy="200556"/>
          </a:xfrm>
          <a:custGeom>
            <a:avLst/>
            <a:gdLst>
              <a:gd name="connsiteX0" fmla="*/ 314617 w 497337"/>
              <a:gd name="connsiteY0" fmla="*/ 0 h 239764"/>
              <a:gd name="connsiteX1" fmla="*/ 497337 w 497337"/>
              <a:gd name="connsiteY1" fmla="*/ 239764 h 239764"/>
              <a:gd name="connsiteX2" fmla="*/ 0 w 497337"/>
              <a:gd name="connsiteY2" fmla="*/ 239764 h 239764"/>
              <a:gd name="connsiteX3" fmla="*/ 314617 w 497337"/>
              <a:gd name="connsiteY3" fmla="*/ 0 h 239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7337" h="239764">
                <a:moveTo>
                  <a:pt x="314617" y="0"/>
                </a:moveTo>
                <a:lnTo>
                  <a:pt x="497337" y="239764"/>
                </a:lnTo>
                <a:lnTo>
                  <a:pt x="0" y="239764"/>
                </a:lnTo>
                <a:lnTo>
                  <a:pt x="314617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1F1F606-2F0C-4B15-B6E6-CF6776452C23}"/>
              </a:ext>
            </a:extLst>
          </p:cNvPr>
          <p:cNvSpPr/>
          <p:nvPr/>
        </p:nvSpPr>
        <p:spPr>
          <a:xfrm>
            <a:off x="1315252" y="3207911"/>
            <a:ext cx="329338" cy="730305"/>
          </a:xfrm>
          <a:custGeom>
            <a:avLst/>
            <a:gdLst>
              <a:gd name="connsiteX0" fmla="*/ 192273 w 192273"/>
              <a:gd name="connsiteY0" fmla="*/ 0 h 398827"/>
              <a:gd name="connsiteX1" fmla="*/ 192273 w 192273"/>
              <a:gd name="connsiteY1" fmla="*/ 398827 h 398827"/>
              <a:gd name="connsiteX2" fmla="*/ 0 w 192273"/>
              <a:gd name="connsiteY2" fmla="*/ 146527 h 398827"/>
              <a:gd name="connsiteX3" fmla="*/ 192273 w 192273"/>
              <a:gd name="connsiteY3" fmla="*/ 0 h 398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273" h="398827">
                <a:moveTo>
                  <a:pt x="192273" y="0"/>
                </a:moveTo>
                <a:lnTo>
                  <a:pt x="192273" y="398827"/>
                </a:lnTo>
                <a:lnTo>
                  <a:pt x="0" y="146527"/>
                </a:lnTo>
                <a:lnTo>
                  <a:pt x="192273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3F56608-99A6-4B42-818A-74ACEE4328EF}"/>
              </a:ext>
            </a:extLst>
          </p:cNvPr>
          <p:cNvSpPr/>
          <p:nvPr/>
        </p:nvSpPr>
        <p:spPr>
          <a:xfrm>
            <a:off x="4429818" y="3399639"/>
            <a:ext cx="523666" cy="1069112"/>
          </a:xfrm>
          <a:custGeom>
            <a:avLst/>
            <a:gdLst>
              <a:gd name="connsiteX0" fmla="*/ 0 w 192273"/>
              <a:gd name="connsiteY0" fmla="*/ 0 h 398828"/>
              <a:gd name="connsiteX1" fmla="*/ 192273 w 192273"/>
              <a:gd name="connsiteY1" fmla="*/ 252300 h 398828"/>
              <a:gd name="connsiteX2" fmla="*/ 0 w 192273"/>
              <a:gd name="connsiteY2" fmla="*/ 398828 h 398828"/>
              <a:gd name="connsiteX3" fmla="*/ 0 w 192273"/>
              <a:gd name="connsiteY3" fmla="*/ 0 h 398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273" h="398828">
                <a:moveTo>
                  <a:pt x="0" y="0"/>
                </a:moveTo>
                <a:lnTo>
                  <a:pt x="192273" y="252300"/>
                </a:lnTo>
                <a:lnTo>
                  <a:pt x="0" y="398828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9CD9B72-015A-4D6E-AFCC-B2958B226E8B}"/>
              </a:ext>
            </a:extLst>
          </p:cNvPr>
          <p:cNvSpPr/>
          <p:nvPr/>
        </p:nvSpPr>
        <p:spPr>
          <a:xfrm>
            <a:off x="2693718" y="5310272"/>
            <a:ext cx="652072" cy="305623"/>
          </a:xfrm>
          <a:custGeom>
            <a:avLst/>
            <a:gdLst>
              <a:gd name="connsiteX0" fmla="*/ 0 w 497337"/>
              <a:gd name="connsiteY0" fmla="*/ 0 h 239764"/>
              <a:gd name="connsiteX1" fmla="*/ 497337 w 497337"/>
              <a:gd name="connsiteY1" fmla="*/ 0 h 239764"/>
              <a:gd name="connsiteX2" fmla="*/ 182719 w 497337"/>
              <a:gd name="connsiteY2" fmla="*/ 239764 h 239764"/>
              <a:gd name="connsiteX3" fmla="*/ 0 w 497337"/>
              <a:gd name="connsiteY3" fmla="*/ 0 h 239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7337" h="239764">
                <a:moveTo>
                  <a:pt x="0" y="0"/>
                </a:moveTo>
                <a:lnTo>
                  <a:pt x="497337" y="0"/>
                </a:lnTo>
                <a:lnTo>
                  <a:pt x="182719" y="239764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58E2E3-318F-42E3-9C73-2E00890688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44590" y="2124350"/>
            <a:ext cx="2785228" cy="31814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14B826B0-F182-4666-AB05-258971549B94}"/>
              </a:ext>
            </a:extLst>
          </p:cNvPr>
          <p:cNvSpPr/>
          <p:nvPr/>
        </p:nvSpPr>
        <p:spPr>
          <a:xfrm>
            <a:off x="1110807" y="1472164"/>
            <a:ext cx="4115037" cy="4545612"/>
          </a:xfrm>
          <a:custGeom>
            <a:avLst/>
            <a:gdLst>
              <a:gd name="connsiteX0" fmla="*/ 3339117 w 6018698"/>
              <a:gd name="connsiteY0" fmla="*/ 0 h 6060816"/>
              <a:gd name="connsiteX1" fmla="*/ 3983771 w 6018698"/>
              <a:gd name="connsiteY1" fmla="*/ 845913 h 6060816"/>
              <a:gd name="connsiteX2" fmla="*/ 3983772 w 6018698"/>
              <a:gd name="connsiteY2" fmla="*/ 845913 h 6060816"/>
              <a:gd name="connsiteX3" fmla="*/ 5220277 w 6018698"/>
              <a:gd name="connsiteY3" fmla="*/ 2468453 h 6060816"/>
              <a:gd name="connsiteX4" fmla="*/ 5220277 w 6018698"/>
              <a:gd name="connsiteY4" fmla="*/ 2468452 h 6060816"/>
              <a:gd name="connsiteX5" fmla="*/ 6018698 w 6018698"/>
              <a:gd name="connsiteY5" fmla="*/ 3516138 h 6060816"/>
              <a:gd name="connsiteX6" fmla="*/ 5220277 w 6018698"/>
              <a:gd name="connsiteY6" fmla="*/ 4124600 h 6060816"/>
              <a:gd name="connsiteX7" fmla="*/ 5220277 w 6018698"/>
              <a:gd name="connsiteY7" fmla="*/ 4124601 h 6060816"/>
              <a:gd name="connsiteX8" fmla="*/ 3789586 w 6018698"/>
              <a:gd name="connsiteY8" fmla="*/ 5214903 h 6060816"/>
              <a:gd name="connsiteX9" fmla="*/ 2679581 w 6018698"/>
              <a:gd name="connsiteY9" fmla="*/ 6060816 h 6060816"/>
              <a:gd name="connsiteX10" fmla="*/ 2034927 w 6018698"/>
              <a:gd name="connsiteY10" fmla="*/ 5214903 h 6060816"/>
              <a:gd name="connsiteX11" fmla="*/ 2034926 w 6018698"/>
              <a:gd name="connsiteY11" fmla="*/ 5214903 h 6060816"/>
              <a:gd name="connsiteX12" fmla="*/ 798420 w 6018698"/>
              <a:gd name="connsiteY12" fmla="*/ 3592363 h 6060816"/>
              <a:gd name="connsiteX13" fmla="*/ 798420 w 6018698"/>
              <a:gd name="connsiteY13" fmla="*/ 3592362 h 6060816"/>
              <a:gd name="connsiteX14" fmla="*/ 0 w 6018698"/>
              <a:gd name="connsiteY14" fmla="*/ 2544677 h 6060816"/>
              <a:gd name="connsiteX15" fmla="*/ 798421 w 6018698"/>
              <a:gd name="connsiteY15" fmla="*/ 1936216 h 6060816"/>
              <a:gd name="connsiteX16" fmla="*/ 798421 w 6018698"/>
              <a:gd name="connsiteY16" fmla="*/ 2479993 h 6060816"/>
              <a:gd name="connsiteX17" fmla="*/ 606148 w 6018698"/>
              <a:gd name="connsiteY17" fmla="*/ 2626520 h 6060816"/>
              <a:gd name="connsiteX18" fmla="*/ 798421 w 6018698"/>
              <a:gd name="connsiteY18" fmla="*/ 2878820 h 6060816"/>
              <a:gd name="connsiteX19" fmla="*/ 798421 w 6018698"/>
              <a:gd name="connsiteY19" fmla="*/ 2878822 h 6060816"/>
              <a:gd name="connsiteX20" fmla="*/ 2578704 w 6018698"/>
              <a:gd name="connsiteY20" fmla="*/ 5214903 h 6060816"/>
              <a:gd name="connsiteX21" fmla="*/ 2578705 w 6018698"/>
              <a:gd name="connsiteY21" fmla="*/ 5214903 h 6060816"/>
              <a:gd name="connsiteX22" fmla="*/ 2761424 w 6018698"/>
              <a:gd name="connsiteY22" fmla="*/ 5454667 h 6060816"/>
              <a:gd name="connsiteX23" fmla="*/ 3076042 w 6018698"/>
              <a:gd name="connsiteY23" fmla="*/ 5214903 h 6060816"/>
              <a:gd name="connsiteX24" fmla="*/ 5220277 w 6018698"/>
              <a:gd name="connsiteY24" fmla="*/ 3580824 h 6060816"/>
              <a:gd name="connsiteX25" fmla="*/ 5220277 w 6018698"/>
              <a:gd name="connsiteY25" fmla="*/ 3580823 h 6060816"/>
              <a:gd name="connsiteX26" fmla="*/ 5412550 w 6018698"/>
              <a:gd name="connsiteY26" fmla="*/ 3434295 h 6060816"/>
              <a:gd name="connsiteX27" fmla="*/ 5220277 w 6018698"/>
              <a:gd name="connsiteY27" fmla="*/ 3181995 h 6060816"/>
              <a:gd name="connsiteX28" fmla="*/ 5220277 w 6018698"/>
              <a:gd name="connsiteY28" fmla="*/ 3181996 h 6060816"/>
              <a:gd name="connsiteX29" fmla="*/ 3439994 w 6018698"/>
              <a:gd name="connsiteY29" fmla="*/ 845913 h 6060816"/>
              <a:gd name="connsiteX30" fmla="*/ 3439993 w 6018698"/>
              <a:gd name="connsiteY30" fmla="*/ 845913 h 6060816"/>
              <a:gd name="connsiteX31" fmla="*/ 3257273 w 6018698"/>
              <a:gd name="connsiteY31" fmla="*/ 606149 h 6060816"/>
              <a:gd name="connsiteX32" fmla="*/ 2942656 w 6018698"/>
              <a:gd name="connsiteY32" fmla="*/ 845913 h 6060816"/>
              <a:gd name="connsiteX33" fmla="*/ 2229113 w 6018698"/>
              <a:gd name="connsiteY33" fmla="*/ 845913 h 6060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018698" h="6060816">
                <a:moveTo>
                  <a:pt x="3339117" y="0"/>
                </a:moveTo>
                <a:lnTo>
                  <a:pt x="3983771" y="845913"/>
                </a:lnTo>
                <a:lnTo>
                  <a:pt x="3983772" y="845913"/>
                </a:lnTo>
                <a:lnTo>
                  <a:pt x="5220277" y="2468453"/>
                </a:lnTo>
                <a:lnTo>
                  <a:pt x="5220277" y="2468452"/>
                </a:lnTo>
                <a:lnTo>
                  <a:pt x="6018698" y="3516138"/>
                </a:lnTo>
                <a:lnTo>
                  <a:pt x="5220277" y="4124600"/>
                </a:lnTo>
                <a:lnTo>
                  <a:pt x="5220277" y="4124601"/>
                </a:lnTo>
                <a:lnTo>
                  <a:pt x="3789586" y="5214903"/>
                </a:lnTo>
                <a:lnTo>
                  <a:pt x="2679581" y="6060816"/>
                </a:lnTo>
                <a:lnTo>
                  <a:pt x="2034927" y="5214903"/>
                </a:lnTo>
                <a:lnTo>
                  <a:pt x="2034926" y="5214903"/>
                </a:lnTo>
                <a:lnTo>
                  <a:pt x="798420" y="3592363"/>
                </a:lnTo>
                <a:lnTo>
                  <a:pt x="798420" y="3592362"/>
                </a:lnTo>
                <a:lnTo>
                  <a:pt x="0" y="2544677"/>
                </a:lnTo>
                <a:lnTo>
                  <a:pt x="798421" y="1936216"/>
                </a:lnTo>
                <a:lnTo>
                  <a:pt x="798421" y="2479993"/>
                </a:lnTo>
                <a:lnTo>
                  <a:pt x="606148" y="2626520"/>
                </a:lnTo>
                <a:lnTo>
                  <a:pt x="798421" y="2878820"/>
                </a:lnTo>
                <a:lnTo>
                  <a:pt x="798421" y="2878822"/>
                </a:lnTo>
                <a:lnTo>
                  <a:pt x="2578704" y="5214903"/>
                </a:lnTo>
                <a:lnTo>
                  <a:pt x="2578705" y="5214903"/>
                </a:lnTo>
                <a:lnTo>
                  <a:pt x="2761424" y="5454667"/>
                </a:lnTo>
                <a:lnTo>
                  <a:pt x="3076042" y="5214903"/>
                </a:lnTo>
                <a:lnTo>
                  <a:pt x="5220277" y="3580824"/>
                </a:lnTo>
                <a:lnTo>
                  <a:pt x="5220277" y="3580823"/>
                </a:lnTo>
                <a:lnTo>
                  <a:pt x="5412550" y="3434295"/>
                </a:lnTo>
                <a:lnTo>
                  <a:pt x="5220277" y="3181995"/>
                </a:lnTo>
                <a:lnTo>
                  <a:pt x="5220277" y="3181996"/>
                </a:lnTo>
                <a:lnTo>
                  <a:pt x="3439994" y="845913"/>
                </a:lnTo>
                <a:lnTo>
                  <a:pt x="3439993" y="845913"/>
                </a:lnTo>
                <a:lnTo>
                  <a:pt x="3257273" y="606149"/>
                </a:lnTo>
                <a:lnTo>
                  <a:pt x="2942656" y="845913"/>
                </a:lnTo>
                <a:lnTo>
                  <a:pt x="2229113" y="845913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5755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2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2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7181" y="2596756"/>
            <a:ext cx="8457637" cy="1938992"/>
          </a:xfrm>
          <a:prstGeom prst="rect">
            <a:avLst/>
          </a:prstGeom>
          <a:solidFill>
            <a:srgbClr val="C00000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day is the weekly holiday in our country?</a:t>
            </a:r>
          </a:p>
        </p:txBody>
      </p:sp>
    </p:spTree>
    <p:extLst>
      <p:ext uri="{BB962C8B-B14F-4D97-AF65-F5344CB8AC3E}">
        <p14:creationId xmlns:p14="http://schemas.microsoft.com/office/powerpoint/2010/main" val="160171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F2CD8C7-E215-4685-BA52-46116E36AE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929" y="2051069"/>
            <a:ext cx="7219950" cy="39381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656" y="2755764"/>
            <a:ext cx="38792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HURRAY!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46281" y="5389059"/>
            <a:ext cx="4519246" cy="1200329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Friday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E72D4A-0491-4DCF-ADEA-D77F4A8A819F}"/>
              </a:ext>
            </a:extLst>
          </p:cNvPr>
          <p:cNvSpPr txBox="1"/>
          <p:nvPr/>
        </p:nvSpPr>
        <p:spPr>
          <a:xfrm>
            <a:off x="3895929" y="389744"/>
            <a:ext cx="47323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Raise your hand</a:t>
            </a:r>
          </a:p>
        </p:txBody>
      </p:sp>
    </p:spTree>
    <p:extLst>
      <p:ext uri="{BB962C8B-B14F-4D97-AF65-F5344CB8AC3E}">
        <p14:creationId xmlns:p14="http://schemas.microsoft.com/office/powerpoint/2010/main" val="74704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15378" y="1659178"/>
            <a:ext cx="87612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Everybody will make a day card by using colour paper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18" y="3284280"/>
            <a:ext cx="10058400" cy="35737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D173FA5-6490-4890-8926-9BBBBB30B1D4}"/>
              </a:ext>
            </a:extLst>
          </p:cNvPr>
          <p:cNvSpPr txBox="1"/>
          <p:nvPr/>
        </p:nvSpPr>
        <p:spPr>
          <a:xfrm>
            <a:off x="2251838" y="316661"/>
            <a:ext cx="768832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Home work</a:t>
            </a:r>
          </a:p>
        </p:txBody>
      </p:sp>
    </p:spTree>
    <p:extLst>
      <p:ext uri="{BB962C8B-B14F-4D97-AF65-F5344CB8AC3E}">
        <p14:creationId xmlns:p14="http://schemas.microsoft.com/office/powerpoint/2010/main" val="119948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C10EE25C-622E-4CE4-AB2E-B21DC4AF15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9" t="13935" r="3445" b="17844"/>
          <a:stretch/>
        </p:blipFill>
        <p:spPr>
          <a:xfrm>
            <a:off x="3827292" y="0"/>
            <a:ext cx="4537416" cy="3335727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0B64188-0086-44D3-9988-BABE32943C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0" y="2047514"/>
            <a:ext cx="12192000" cy="481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875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2B609-1BA5-4FBE-9109-B066C82C6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6850" y="245454"/>
            <a:ext cx="9258300" cy="1448665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US" sz="5400" b="1" u="sng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Introduction of the lesson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BC05D-F79C-45ED-8B6D-917D8DEFB11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66850" y="1714373"/>
            <a:ext cx="9258301" cy="4898170"/>
          </a:xfrm>
          <a:solidFill>
            <a:schemeClr val="bg2">
              <a:lumMod val="75000"/>
            </a:schemeClr>
          </a:solidFill>
          <a:effectLst>
            <a:softEdge rad="317500"/>
          </a:effectLst>
        </p:spPr>
        <p:txBody>
          <a:bodyPr numCol="1" anchor="ctr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Class: Four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Subject: English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Unit: 12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Lesson: 1-2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Title: Days Of The Week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Time: 40 Min.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94A38B0-08F2-465D-9E10-3DA31836DA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175">
            <a:off x="-356669" y="1242083"/>
            <a:ext cx="4204449" cy="530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71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950"/>
                            </p:stCondLst>
                            <p:childTnLst>
                              <p:par>
                                <p:cTn id="28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150"/>
                            </p:stCondLst>
                            <p:childTnLst>
                              <p:par>
                                <p:cTn id="36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950"/>
                            </p:stCondLst>
                            <p:childTnLst>
                              <p:par>
                                <p:cTn id="44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900"/>
                            </p:stCondLst>
                            <p:childTnLst>
                              <p:par>
                                <p:cTn id="52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300"/>
                            </p:stCondLst>
                            <p:childTnLst>
                              <p:par>
                                <p:cTn id="60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523839" y="256629"/>
            <a:ext cx="11144322" cy="1484026"/>
          </a:xfrm>
          <a:prstGeom prst="horizontalScroll">
            <a:avLst>
              <a:gd name="adj" fmla="val 0"/>
            </a:avLst>
          </a:prstGeom>
          <a:solidFill>
            <a:schemeClr val="accent6">
              <a:lumMod val="75000"/>
            </a:schemeClr>
          </a:solidFill>
          <a:ln w="28575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</a:t>
            </a:r>
          </a:p>
        </p:txBody>
      </p:sp>
      <p:sp>
        <p:nvSpPr>
          <p:cNvPr id="6" name="Horizontal Scroll 5"/>
          <p:cNvSpPr/>
          <p:nvPr/>
        </p:nvSpPr>
        <p:spPr>
          <a:xfrm>
            <a:off x="523839" y="3064094"/>
            <a:ext cx="11144322" cy="3591538"/>
          </a:xfrm>
          <a:prstGeom prst="horizontalScroll">
            <a:avLst>
              <a:gd name="adj" fmla="val 0"/>
            </a:avLst>
          </a:prstGeom>
          <a:solidFill>
            <a:schemeClr val="bg2"/>
          </a:solidFill>
          <a:ln w="28575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1.1.1 Read words, phrases and sentences in 		the text with proper pronunciation, stress and intonation.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3839" y="2048431"/>
            <a:ext cx="11144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the end of the lesson students will be able to…..</a:t>
            </a:r>
          </a:p>
        </p:txBody>
      </p:sp>
    </p:spTree>
    <p:extLst>
      <p:ext uri="{BB962C8B-B14F-4D97-AF65-F5344CB8AC3E}">
        <p14:creationId xmlns:p14="http://schemas.microsoft.com/office/powerpoint/2010/main" val="3306926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07577" y="0"/>
            <a:ext cx="81768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Lets watch a video</a:t>
            </a:r>
          </a:p>
        </p:txBody>
      </p:sp>
      <p:pic>
        <p:nvPicPr>
          <p:cNvPr id="2" name="videoplayback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" y="0"/>
            <a:ext cx="12191999" cy="6852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39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1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unched Tape 2"/>
          <p:cNvSpPr/>
          <p:nvPr/>
        </p:nvSpPr>
        <p:spPr>
          <a:xfrm>
            <a:off x="7049729" y="-130805"/>
            <a:ext cx="5118290" cy="2195240"/>
          </a:xfrm>
          <a:prstGeom prst="flowChartPunchedTape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at the </a:t>
            </a:r>
          </a:p>
          <a:p>
            <a:pPr algn="ctr"/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calendar</a:t>
            </a:r>
          </a:p>
        </p:txBody>
      </p:sp>
      <p:sp>
        <p:nvSpPr>
          <p:cNvPr id="4" name="Left Arrow 3"/>
          <p:cNvSpPr/>
          <p:nvPr/>
        </p:nvSpPr>
        <p:spPr>
          <a:xfrm>
            <a:off x="9758009" y="2069447"/>
            <a:ext cx="1769634" cy="647523"/>
          </a:xfrm>
          <a:prstGeom prst="lef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Vertical Scroll 5"/>
          <p:cNvSpPr/>
          <p:nvPr/>
        </p:nvSpPr>
        <p:spPr>
          <a:xfrm>
            <a:off x="9084607" y="2917504"/>
            <a:ext cx="2782937" cy="3471108"/>
          </a:xfrm>
          <a:prstGeom prst="verticalScroll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 </a:t>
            </a:r>
          </a:p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</a:p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619DD64-B4B4-4F6E-BF23-86256E5AD8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24456" y="-1"/>
            <a:ext cx="6369659" cy="6855035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ADF56D3-8649-4030-A958-7CA3289425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41" y="1676506"/>
            <a:ext cx="7958539" cy="5008921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C599468-F5DE-42BC-B4C2-FEA1E54A9160}"/>
              </a:ext>
            </a:extLst>
          </p:cNvPr>
          <p:cNvCxnSpPr>
            <a:cxnSpLocks/>
          </p:cNvCxnSpPr>
          <p:nvPr/>
        </p:nvCxnSpPr>
        <p:spPr>
          <a:xfrm>
            <a:off x="853440" y="2805209"/>
            <a:ext cx="5345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F797BE3-1D5D-4121-A553-CE9DD5D82E7D}"/>
              </a:ext>
            </a:extLst>
          </p:cNvPr>
          <p:cNvCxnSpPr>
            <a:cxnSpLocks/>
          </p:cNvCxnSpPr>
          <p:nvPr/>
        </p:nvCxnSpPr>
        <p:spPr>
          <a:xfrm>
            <a:off x="1881972" y="2805209"/>
            <a:ext cx="58981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202778D-D8FE-4B87-BB24-9DDCE84655F9}"/>
              </a:ext>
            </a:extLst>
          </p:cNvPr>
          <p:cNvCxnSpPr>
            <a:cxnSpLocks/>
          </p:cNvCxnSpPr>
          <p:nvPr/>
        </p:nvCxnSpPr>
        <p:spPr>
          <a:xfrm>
            <a:off x="2911979" y="2805209"/>
            <a:ext cx="6400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B6477CE-F7F2-4148-8EDD-9FF2366B534E}"/>
              </a:ext>
            </a:extLst>
          </p:cNvPr>
          <p:cNvCxnSpPr>
            <a:cxnSpLocks/>
          </p:cNvCxnSpPr>
          <p:nvPr/>
        </p:nvCxnSpPr>
        <p:spPr>
          <a:xfrm>
            <a:off x="3883601" y="2799791"/>
            <a:ext cx="8229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F38D40C-E9E4-43E5-A630-168C1C8E8740}"/>
              </a:ext>
            </a:extLst>
          </p:cNvPr>
          <p:cNvCxnSpPr>
            <a:cxnSpLocks/>
          </p:cNvCxnSpPr>
          <p:nvPr/>
        </p:nvCxnSpPr>
        <p:spPr>
          <a:xfrm>
            <a:off x="4991441" y="2802272"/>
            <a:ext cx="7315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AD6A628-02B5-4DC1-98F9-A4AFAFCA162C}"/>
              </a:ext>
            </a:extLst>
          </p:cNvPr>
          <p:cNvCxnSpPr>
            <a:cxnSpLocks/>
          </p:cNvCxnSpPr>
          <p:nvPr/>
        </p:nvCxnSpPr>
        <p:spPr>
          <a:xfrm>
            <a:off x="6154628" y="2805209"/>
            <a:ext cx="5486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438559A-F334-4537-A83C-70A7D3186FB6}"/>
              </a:ext>
            </a:extLst>
          </p:cNvPr>
          <p:cNvCxnSpPr>
            <a:cxnSpLocks/>
          </p:cNvCxnSpPr>
          <p:nvPr/>
        </p:nvCxnSpPr>
        <p:spPr>
          <a:xfrm>
            <a:off x="7151472" y="2805209"/>
            <a:ext cx="6400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F5E2650-569E-4900-8845-AF7614A14CC0}"/>
              </a:ext>
            </a:extLst>
          </p:cNvPr>
          <p:cNvCxnSpPr>
            <a:cxnSpLocks/>
          </p:cNvCxnSpPr>
          <p:nvPr/>
        </p:nvCxnSpPr>
        <p:spPr>
          <a:xfrm>
            <a:off x="2182761" y="2518182"/>
            <a:ext cx="2523800" cy="80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D6931CB-C18A-459A-B088-8FE0566D00E1}"/>
              </a:ext>
            </a:extLst>
          </p:cNvPr>
          <p:cNvCxnSpPr>
            <a:cxnSpLocks/>
          </p:cNvCxnSpPr>
          <p:nvPr/>
        </p:nvCxnSpPr>
        <p:spPr>
          <a:xfrm flipV="1">
            <a:off x="4914712" y="2518824"/>
            <a:ext cx="1488165" cy="812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Speech Bubble: Oval 34">
            <a:extLst>
              <a:ext uri="{FF2B5EF4-FFF2-40B4-BE49-F238E27FC236}">
                <a16:creationId xmlns:a16="http://schemas.microsoft.com/office/drawing/2014/main" id="{71FDB704-9F84-4BB6-B812-D11FB3BDDAD1}"/>
              </a:ext>
            </a:extLst>
          </p:cNvPr>
          <p:cNvSpPr/>
          <p:nvPr/>
        </p:nvSpPr>
        <p:spPr>
          <a:xfrm>
            <a:off x="5361623" y="834190"/>
            <a:ext cx="2113998" cy="850443"/>
          </a:xfrm>
          <a:prstGeom prst="wedgeEllipseCallout">
            <a:avLst>
              <a:gd name="adj1" fmla="val -33333"/>
              <a:gd name="adj2" fmla="val 88029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</a:t>
            </a:r>
          </a:p>
        </p:txBody>
      </p:sp>
      <p:sp>
        <p:nvSpPr>
          <p:cNvPr id="36" name="Speech Bubble: Oval 35">
            <a:extLst>
              <a:ext uri="{FF2B5EF4-FFF2-40B4-BE49-F238E27FC236}">
                <a16:creationId xmlns:a16="http://schemas.microsoft.com/office/drawing/2014/main" id="{12981466-C41C-4C92-8AB6-51AD2E709669}"/>
              </a:ext>
            </a:extLst>
          </p:cNvPr>
          <p:cNvSpPr/>
          <p:nvPr/>
        </p:nvSpPr>
        <p:spPr>
          <a:xfrm>
            <a:off x="1859850" y="735820"/>
            <a:ext cx="2250753" cy="969844"/>
          </a:xfrm>
          <a:prstGeom prst="wedgeEllipseCallout">
            <a:avLst>
              <a:gd name="adj1" fmla="val 38614"/>
              <a:gd name="adj2" fmla="val 80794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Month</a:t>
            </a:r>
          </a:p>
        </p:txBody>
      </p:sp>
      <p:sp>
        <p:nvSpPr>
          <p:cNvPr id="37" name="Speech Bubble: Oval 36">
            <a:extLst>
              <a:ext uri="{FF2B5EF4-FFF2-40B4-BE49-F238E27FC236}">
                <a16:creationId xmlns:a16="http://schemas.microsoft.com/office/drawing/2014/main" id="{644D12B8-3B7F-4A6C-85A9-B25E7A915F80}"/>
              </a:ext>
            </a:extLst>
          </p:cNvPr>
          <p:cNvSpPr/>
          <p:nvPr/>
        </p:nvSpPr>
        <p:spPr>
          <a:xfrm>
            <a:off x="49402" y="1676506"/>
            <a:ext cx="1810448" cy="711306"/>
          </a:xfrm>
          <a:prstGeom prst="wedgeEllipseCallout">
            <a:avLst>
              <a:gd name="adj1" fmla="val 46790"/>
              <a:gd name="adj2" fmla="val 92077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</a:t>
            </a:r>
          </a:p>
        </p:txBody>
      </p:sp>
      <p:sp>
        <p:nvSpPr>
          <p:cNvPr id="38" name="Speech Bubble: Oval 37">
            <a:extLst>
              <a:ext uri="{FF2B5EF4-FFF2-40B4-BE49-F238E27FC236}">
                <a16:creationId xmlns:a16="http://schemas.microsoft.com/office/drawing/2014/main" id="{EC4379BA-8399-46AA-A27C-E31B5E0614BA}"/>
              </a:ext>
            </a:extLst>
          </p:cNvPr>
          <p:cNvSpPr/>
          <p:nvPr/>
        </p:nvSpPr>
        <p:spPr>
          <a:xfrm>
            <a:off x="7981400" y="2160607"/>
            <a:ext cx="1769634" cy="867284"/>
          </a:xfrm>
          <a:prstGeom prst="wedgeEllipseCallout">
            <a:avLst>
              <a:gd name="adj1" fmla="val -95134"/>
              <a:gd name="adj2" fmla="val 44692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Date </a:t>
            </a:r>
          </a:p>
        </p:txBody>
      </p:sp>
    </p:spTree>
    <p:extLst>
      <p:ext uri="{BB962C8B-B14F-4D97-AF65-F5344CB8AC3E}">
        <p14:creationId xmlns:p14="http://schemas.microsoft.com/office/powerpoint/2010/main" val="261294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 tmFilter="0,0; .5, 1; 1, 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9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9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9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35" grpId="0" animBg="1"/>
      <p:bldP spid="36" grpId="0" animBg="1"/>
      <p:bldP spid="37" grpId="0" animBg="1"/>
      <p:bldP spid="37" grpId="2" animBg="1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19935863">
            <a:off x="-382911" y="1085906"/>
            <a:ext cx="5099728" cy="1754326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Tittle of the lesson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8CA58B-83DB-4E2C-9C37-564264154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781" y="323850"/>
            <a:ext cx="7605030" cy="621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08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6140" y="309109"/>
            <a:ext cx="10979834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There are seven days in a week.</a:t>
            </a:r>
          </a:p>
        </p:txBody>
      </p:sp>
      <p:sp>
        <p:nvSpPr>
          <p:cNvPr id="2" name="Cloud Callout 1"/>
          <p:cNvSpPr/>
          <p:nvPr/>
        </p:nvSpPr>
        <p:spPr>
          <a:xfrm>
            <a:off x="1647004" y="1417007"/>
            <a:ext cx="3671520" cy="1740876"/>
          </a:xfrm>
          <a:prstGeom prst="cloudCallout">
            <a:avLst/>
          </a:prstGeom>
          <a:solidFill>
            <a:srgbClr val="00206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SATURDAY</a:t>
            </a:r>
          </a:p>
        </p:txBody>
      </p:sp>
      <p:sp>
        <p:nvSpPr>
          <p:cNvPr id="3" name="Cloud Callout 2"/>
          <p:cNvSpPr/>
          <p:nvPr/>
        </p:nvSpPr>
        <p:spPr>
          <a:xfrm>
            <a:off x="1197561" y="4425649"/>
            <a:ext cx="3544191" cy="1872763"/>
          </a:xfrm>
          <a:prstGeom prst="cloudCallout">
            <a:avLst/>
          </a:prstGeom>
          <a:solidFill>
            <a:srgbClr val="00206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MONDAY</a:t>
            </a:r>
          </a:p>
        </p:txBody>
      </p:sp>
      <p:sp>
        <p:nvSpPr>
          <p:cNvPr id="7" name="Cloud Callout 6"/>
          <p:cNvSpPr/>
          <p:nvPr/>
        </p:nvSpPr>
        <p:spPr>
          <a:xfrm>
            <a:off x="356838" y="2855385"/>
            <a:ext cx="3342560" cy="2004649"/>
          </a:xfrm>
          <a:prstGeom prst="cloudCallout">
            <a:avLst/>
          </a:prstGeom>
          <a:solidFill>
            <a:srgbClr val="00206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SUNDAY</a:t>
            </a:r>
          </a:p>
        </p:txBody>
      </p:sp>
      <p:sp>
        <p:nvSpPr>
          <p:cNvPr id="12" name="Cloud Callout 11"/>
          <p:cNvSpPr/>
          <p:nvPr/>
        </p:nvSpPr>
        <p:spPr>
          <a:xfrm>
            <a:off x="7086682" y="4084903"/>
            <a:ext cx="4370911" cy="2355869"/>
          </a:xfrm>
          <a:prstGeom prst="cloudCallout">
            <a:avLst/>
          </a:prstGeom>
          <a:solidFill>
            <a:srgbClr val="00206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WEDNESDAY</a:t>
            </a:r>
          </a:p>
        </p:txBody>
      </p:sp>
      <p:sp>
        <p:nvSpPr>
          <p:cNvPr id="17" name="Cloud Callout 16"/>
          <p:cNvSpPr/>
          <p:nvPr/>
        </p:nvSpPr>
        <p:spPr>
          <a:xfrm>
            <a:off x="4311400" y="4638350"/>
            <a:ext cx="3205634" cy="1910541"/>
          </a:xfrm>
          <a:prstGeom prst="cloudCallout">
            <a:avLst/>
          </a:prstGeom>
          <a:solidFill>
            <a:srgbClr val="00206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TUESDAY</a:t>
            </a:r>
          </a:p>
        </p:txBody>
      </p:sp>
      <p:sp>
        <p:nvSpPr>
          <p:cNvPr id="19" name="Cloud Callout 18"/>
          <p:cNvSpPr/>
          <p:nvPr/>
        </p:nvSpPr>
        <p:spPr>
          <a:xfrm>
            <a:off x="8389257" y="2592368"/>
            <a:ext cx="3755734" cy="1925516"/>
          </a:xfrm>
          <a:prstGeom prst="cloudCallout">
            <a:avLst/>
          </a:prstGeom>
          <a:solidFill>
            <a:srgbClr val="00206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THURSDAY</a:t>
            </a:r>
          </a:p>
        </p:txBody>
      </p:sp>
      <p:sp>
        <p:nvSpPr>
          <p:cNvPr id="20" name="Cloud Callout 19"/>
          <p:cNvSpPr/>
          <p:nvPr/>
        </p:nvSpPr>
        <p:spPr>
          <a:xfrm>
            <a:off x="6717977" y="1417007"/>
            <a:ext cx="3342560" cy="1740876"/>
          </a:xfrm>
          <a:prstGeom prst="cloudCallout">
            <a:avLst/>
          </a:prstGeom>
          <a:solidFill>
            <a:srgbClr val="00206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FRIDAY</a:t>
            </a:r>
          </a:p>
        </p:txBody>
      </p:sp>
    </p:spTree>
    <p:extLst>
      <p:ext uri="{BB962C8B-B14F-4D97-AF65-F5344CB8AC3E}">
        <p14:creationId xmlns:p14="http://schemas.microsoft.com/office/powerpoint/2010/main" val="318499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3" grpId="0" animBg="1"/>
      <p:bldP spid="7" grpId="0" animBg="1"/>
      <p:bldP spid="12" grpId="0" animBg="1"/>
      <p:bldP spid="17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3883373" y="580289"/>
            <a:ext cx="4856812" cy="1793633"/>
          </a:xfrm>
          <a:prstGeom prst="wave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Saturday</a:t>
            </a:r>
          </a:p>
        </p:txBody>
      </p:sp>
      <p:sp>
        <p:nvSpPr>
          <p:cNvPr id="3" name="Horizontal Scroll 2"/>
          <p:cNvSpPr/>
          <p:nvPr/>
        </p:nvSpPr>
        <p:spPr>
          <a:xfrm>
            <a:off x="1552402" y="3824221"/>
            <a:ext cx="9518754" cy="2233246"/>
          </a:xfrm>
          <a:prstGeom prst="horizontalScroll">
            <a:avLst/>
          </a:prstGeom>
          <a:solidFill>
            <a:srgbClr val="0070C0"/>
          </a:solidFill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day of the week</a:t>
            </a:r>
          </a:p>
        </p:txBody>
      </p:sp>
      <p:sp>
        <p:nvSpPr>
          <p:cNvPr id="9" name="Down Arrow 8"/>
          <p:cNvSpPr/>
          <p:nvPr/>
        </p:nvSpPr>
        <p:spPr>
          <a:xfrm>
            <a:off x="5167682" y="2373922"/>
            <a:ext cx="2288195" cy="1600200"/>
          </a:xfrm>
          <a:prstGeom prst="downArrow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is </a:t>
            </a:r>
          </a:p>
          <a:p>
            <a:pPr algn="ctr"/>
            <a:r>
              <a:rPr lang="en-US" sz="4000" b="1" dirty="0"/>
              <a:t>the</a:t>
            </a:r>
          </a:p>
        </p:txBody>
      </p:sp>
      <p:pic>
        <p:nvPicPr>
          <p:cNvPr id="4" name="L1-2A_U12C4">
            <a:hlinkClick r:id="" action="ppaction://media"/>
            <a:extLst>
              <a:ext uri="{FF2B5EF4-FFF2-40B4-BE49-F238E27FC236}">
                <a16:creationId xmlns:a16="http://schemas.microsoft.com/office/drawing/2014/main" id="{0EAE9163-3D3A-4690-9D4C-A3A33F7D2D2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500" end="25868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963405" y="1886243"/>
            <a:ext cx="609600" cy="609600"/>
          </a:xfrm>
          <a:prstGeom prst="rect">
            <a:avLst/>
          </a:prstGeom>
        </p:spPr>
      </p:pic>
      <p:pic>
        <p:nvPicPr>
          <p:cNvPr id="6" name="L1-2A_U12C4">
            <a:hlinkClick r:id="" action="ppaction://media"/>
            <a:extLst>
              <a:ext uri="{FF2B5EF4-FFF2-40B4-BE49-F238E27FC236}">
                <a16:creationId xmlns:a16="http://schemas.microsoft.com/office/drawing/2014/main" id="{913BE995-9F07-4289-B07A-79E53147C5B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500" end="25868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115805" y="2038643"/>
            <a:ext cx="609600" cy="609600"/>
          </a:xfrm>
          <a:prstGeom prst="rect">
            <a:avLst/>
          </a:prstGeom>
        </p:spPr>
      </p:pic>
      <p:pic>
        <p:nvPicPr>
          <p:cNvPr id="7" name="L1-2A_U12C4">
            <a:hlinkClick r:id="" action="ppaction://media"/>
            <a:extLst>
              <a:ext uri="{FF2B5EF4-FFF2-40B4-BE49-F238E27FC236}">
                <a16:creationId xmlns:a16="http://schemas.microsoft.com/office/drawing/2014/main" id="{AA836846-F513-4439-BBF7-186378C5415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500" end="25868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268205" y="21910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9235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6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6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200"/>
                            </p:stCondLst>
                            <p:childTnLst>
                              <p:par>
                                <p:cTn id="2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26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1391</TotalTime>
  <Words>349</Words>
  <Application>Microsoft Office PowerPoint</Application>
  <PresentationFormat>Widescreen</PresentationFormat>
  <Paragraphs>96</Paragraphs>
  <Slides>23</Slides>
  <Notes>0</Notes>
  <HiddenSlides>0</HiddenSlides>
  <MMClips>29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Andika New Basic</vt:lpstr>
      <vt:lpstr>Calibri</vt:lpstr>
      <vt:lpstr>Castellar</vt:lpstr>
      <vt:lpstr>Corbel</vt:lpstr>
      <vt:lpstr>Impact</vt:lpstr>
      <vt:lpstr>NikoshBAN</vt:lpstr>
      <vt:lpstr>Times New Roman</vt:lpstr>
      <vt:lpstr>Wingdings</vt:lpstr>
      <vt:lpstr>1_Banded</vt:lpstr>
      <vt:lpstr>PowerPoint Presentation</vt:lpstr>
      <vt:lpstr>PowerPoint Presentation</vt:lpstr>
      <vt:lpstr>Introduction of the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murshed munna</cp:lastModifiedBy>
  <cp:revision>158</cp:revision>
  <dcterms:created xsi:type="dcterms:W3CDTF">2019-03-27T06:02:00Z</dcterms:created>
  <dcterms:modified xsi:type="dcterms:W3CDTF">2021-12-04T15:50:07Z</dcterms:modified>
</cp:coreProperties>
</file>