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73" r:id="rId5"/>
    <p:sldMasterId id="2147483790" r:id="rId6"/>
  </p:sldMasterIdLst>
  <p:sldIdLst>
    <p:sldId id="256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8" r:id="rId15"/>
    <p:sldId id="269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2E35F"/>
    <a:srgbClr val="003366"/>
    <a:srgbClr val="66FFCC"/>
    <a:srgbClr val="0099FF"/>
    <a:srgbClr val="76ACD4"/>
    <a:srgbClr val="00CCFF"/>
    <a:srgbClr val="1CB05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F1BEA-3F50-42A1-BB8A-E029F46EF7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BDFD0B-FF12-47FC-933C-8889E0F6120F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আবর্জনাযুক্ত</a:t>
          </a:r>
          <a:r>
            <a: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17377BE-52FF-4415-ABC2-5965D27E630E}" type="parTrans" cxnId="{9EB3B163-6D48-4561-ADD3-92A527D2BC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7D4140-0B2A-47B0-AD10-B9ADA08C1054}" type="sibTrans" cxnId="{9EB3B163-6D48-4561-ADD3-92A527D2BCC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98CC3F-87B9-4D56-8484-4A3B302B4942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বারস্ক্রিন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B969EE-8EEF-4EBF-8962-DCA809649056}" type="parTrans" cxnId="{B31DEEDD-EC6E-4575-9617-3630D53CCF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861544-F5A9-4263-AB6E-B37A3D678806}" type="sibTrans" cxnId="{B31DEEDD-EC6E-4575-9617-3630D53CCF97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B3A7A0-C383-4E07-B6A9-2DE037ABD067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গ্রিট</a:t>
          </a:r>
          <a:r>
            <a: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কক্ষ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ED5815-C16B-40FE-80B7-90BF9375F691}" type="parTrans" cxnId="{53F0DCA6-EA0A-4B1A-8A96-50D3902726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997B4B-CB66-40FE-AD6B-95DB301BE335}" type="sibTrans" cxnId="{53F0DCA6-EA0A-4B1A-8A96-50D39027269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A1228-6140-4ADD-9E74-16CC40AF323D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সেটলিং</a:t>
          </a:r>
          <a:r>
            <a: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ট্যাংক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D5CCC3-F071-47EA-B65B-08A8395B01F6}" type="parTrans" cxnId="{95C032B8-2263-4BE3-A13D-EC6F888153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053552-088B-474D-8B3C-6BA7E8AF11A5}" type="sibTrans" cxnId="{95C032B8-2263-4BE3-A13D-EC6F8881537C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758A19-0E7E-4510-B54F-11B8AD2D05A6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ক্লোরিনেশন</a:t>
          </a:r>
          <a:r>
            <a: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ট্যাং</a:t>
          </a:r>
          <a:r>
            <a:rPr lang="en-US" sz="1800" dirty="0" err="1">
              <a:solidFill>
                <a:schemeClr val="tx1"/>
              </a:solidFill>
            </a:rPr>
            <a:t>ক</a:t>
          </a:r>
          <a:endParaRPr lang="en-US" sz="1800" dirty="0">
            <a:solidFill>
              <a:schemeClr val="tx1"/>
            </a:solidFill>
          </a:endParaRPr>
        </a:p>
      </dgm:t>
    </dgm:pt>
    <dgm:pt modelId="{DC55DE40-399B-4EA1-A627-5B5720925D07}" type="parTrans" cxnId="{44504954-E8ED-4BE3-A1BF-2FA7AE8582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D07AD1-1FFD-4A4F-B1D2-DAAB877DB18A}" type="sibTrans" cxnId="{44504954-E8ED-4BE3-A1BF-2FA7AE858256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621725-51B7-4161-9D41-B93A46053EF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</a:t>
          </a:r>
          <a:r>
            <a: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1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28A577-1E17-470A-BCA7-0E3FCBA72795}" type="sibTrans" cxnId="{07EE565C-E23C-4DBE-A2A0-3E23CF0FEC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0D1CA5-C91F-41C1-A7B0-B7705898D0D1}" type="parTrans" cxnId="{07EE565C-E23C-4DBE-A2A0-3E23CF0FEC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10068E-7825-40D0-8D4E-F829EF0684DE}" type="pres">
      <dgm:prSet presAssocID="{95DF1BEA-3F50-42A1-BB8A-E029F46EF778}" presName="Name0" presStyleCnt="0">
        <dgm:presLayoutVars>
          <dgm:dir/>
          <dgm:resizeHandles val="exact"/>
        </dgm:presLayoutVars>
      </dgm:prSet>
      <dgm:spPr/>
    </dgm:pt>
    <dgm:pt modelId="{50ABFAD9-B163-4A67-B48B-B5C442404EE2}" type="pres">
      <dgm:prSet presAssocID="{CBBDFD0B-FF12-47FC-933C-8889E0F6120F}" presName="node" presStyleLbl="node1" presStyleIdx="0" presStyleCnt="6" custScaleX="107506" custLinFactNeighborX="38058" custLinFactNeighborY="1266">
        <dgm:presLayoutVars>
          <dgm:bulletEnabled val="1"/>
        </dgm:presLayoutVars>
      </dgm:prSet>
      <dgm:spPr/>
    </dgm:pt>
    <dgm:pt modelId="{68F75560-64D4-4E25-98DA-78008F622937}" type="pres">
      <dgm:prSet presAssocID="{B67D4140-0B2A-47B0-AD10-B9ADA08C1054}" presName="sibTrans" presStyleLbl="sibTrans2D1" presStyleIdx="0" presStyleCnt="5"/>
      <dgm:spPr/>
    </dgm:pt>
    <dgm:pt modelId="{E71FC503-E6C7-4EFA-BDE2-DD08EF8E4661}" type="pres">
      <dgm:prSet presAssocID="{B67D4140-0B2A-47B0-AD10-B9ADA08C1054}" presName="connectorText" presStyleLbl="sibTrans2D1" presStyleIdx="0" presStyleCnt="5"/>
      <dgm:spPr/>
    </dgm:pt>
    <dgm:pt modelId="{D6095095-859D-4A92-8A43-69E41C2C06D9}" type="pres">
      <dgm:prSet presAssocID="{F498CC3F-87B9-4D56-8484-4A3B302B4942}" presName="node" presStyleLbl="node1" presStyleIdx="1" presStyleCnt="6" custScaleX="90909">
        <dgm:presLayoutVars>
          <dgm:bulletEnabled val="1"/>
        </dgm:presLayoutVars>
      </dgm:prSet>
      <dgm:spPr/>
    </dgm:pt>
    <dgm:pt modelId="{B256C6DE-83D0-4CDE-A18A-E341C51BB395}" type="pres">
      <dgm:prSet presAssocID="{BF861544-F5A9-4263-AB6E-B37A3D678806}" presName="sibTrans" presStyleLbl="sibTrans2D1" presStyleIdx="1" presStyleCnt="5"/>
      <dgm:spPr/>
    </dgm:pt>
    <dgm:pt modelId="{00B31046-6F3B-4D4C-AB47-D80A55CBB8DE}" type="pres">
      <dgm:prSet presAssocID="{BF861544-F5A9-4263-AB6E-B37A3D678806}" presName="connectorText" presStyleLbl="sibTrans2D1" presStyleIdx="1" presStyleCnt="5"/>
      <dgm:spPr/>
    </dgm:pt>
    <dgm:pt modelId="{5176F8BA-AB6D-4888-9004-CF730BCF0000}" type="pres">
      <dgm:prSet presAssocID="{02B3A7A0-C383-4E07-B6A9-2DE037ABD067}" presName="node" presStyleLbl="node1" presStyleIdx="2" presStyleCnt="6" custLinFactNeighborY="-2315">
        <dgm:presLayoutVars>
          <dgm:bulletEnabled val="1"/>
        </dgm:presLayoutVars>
      </dgm:prSet>
      <dgm:spPr/>
    </dgm:pt>
    <dgm:pt modelId="{2C51B2ED-F8D6-47DF-945A-40562B25E33E}" type="pres">
      <dgm:prSet presAssocID="{61997B4B-CB66-40FE-AD6B-95DB301BE335}" presName="sibTrans" presStyleLbl="sibTrans2D1" presStyleIdx="2" presStyleCnt="5"/>
      <dgm:spPr/>
    </dgm:pt>
    <dgm:pt modelId="{0AC088E6-5664-4094-B0A4-1ABACF56CDCB}" type="pres">
      <dgm:prSet presAssocID="{61997B4B-CB66-40FE-AD6B-95DB301BE335}" presName="connectorText" presStyleLbl="sibTrans2D1" presStyleIdx="2" presStyleCnt="5"/>
      <dgm:spPr/>
    </dgm:pt>
    <dgm:pt modelId="{9C6F450B-F4E3-4AFB-A9DF-A6F0C0C953EE}" type="pres">
      <dgm:prSet presAssocID="{3CAA1228-6140-4ADD-9E74-16CC40AF323D}" presName="node" presStyleLbl="node1" presStyleIdx="3" presStyleCnt="6">
        <dgm:presLayoutVars>
          <dgm:bulletEnabled val="1"/>
        </dgm:presLayoutVars>
      </dgm:prSet>
      <dgm:spPr/>
    </dgm:pt>
    <dgm:pt modelId="{4230BA57-8D20-468F-A661-A454A8F97276}" type="pres">
      <dgm:prSet presAssocID="{44053552-088B-474D-8B3C-6BA7E8AF11A5}" presName="sibTrans" presStyleLbl="sibTrans2D1" presStyleIdx="3" presStyleCnt="5"/>
      <dgm:spPr/>
    </dgm:pt>
    <dgm:pt modelId="{6DD0B874-5402-4759-92AC-EC17380A1364}" type="pres">
      <dgm:prSet presAssocID="{44053552-088B-474D-8B3C-6BA7E8AF11A5}" presName="connectorText" presStyleLbl="sibTrans2D1" presStyleIdx="3" presStyleCnt="5"/>
      <dgm:spPr/>
    </dgm:pt>
    <dgm:pt modelId="{E3375BC3-C8E8-41C8-B785-801A037D9367}" type="pres">
      <dgm:prSet presAssocID="{AF758A19-0E7E-4510-B54F-11B8AD2D05A6}" presName="node" presStyleLbl="node1" presStyleIdx="4" presStyleCnt="6" custScaleX="120790">
        <dgm:presLayoutVars>
          <dgm:bulletEnabled val="1"/>
        </dgm:presLayoutVars>
      </dgm:prSet>
      <dgm:spPr/>
    </dgm:pt>
    <dgm:pt modelId="{BB0B1ADD-459B-4FD2-958A-88EABA26840C}" type="pres">
      <dgm:prSet presAssocID="{A9D07AD1-1FFD-4A4F-B1D2-DAAB877DB18A}" presName="sibTrans" presStyleLbl="sibTrans2D1" presStyleIdx="4" presStyleCnt="5"/>
      <dgm:spPr/>
    </dgm:pt>
    <dgm:pt modelId="{27B10849-58EB-460E-B7B9-C5D2B0744916}" type="pres">
      <dgm:prSet presAssocID="{A9D07AD1-1FFD-4A4F-B1D2-DAAB877DB18A}" presName="connectorText" presStyleLbl="sibTrans2D1" presStyleIdx="4" presStyleCnt="5"/>
      <dgm:spPr/>
    </dgm:pt>
    <dgm:pt modelId="{C0EF2506-8AE0-4F0A-9BE3-318947D26F0D}" type="pres">
      <dgm:prSet presAssocID="{91621725-51B7-4161-9D41-B93A46053EF4}" presName="node" presStyleLbl="node1" presStyleIdx="5" presStyleCnt="6" custLinFactNeighborX="3191" custLinFactNeighborY="-7238">
        <dgm:presLayoutVars>
          <dgm:bulletEnabled val="1"/>
        </dgm:presLayoutVars>
      </dgm:prSet>
      <dgm:spPr/>
    </dgm:pt>
  </dgm:ptLst>
  <dgm:cxnLst>
    <dgm:cxn modelId="{A4000406-93F1-432F-AD0C-92F3D8FB2FE6}" type="presOf" srcId="{44053552-088B-474D-8B3C-6BA7E8AF11A5}" destId="{4230BA57-8D20-468F-A661-A454A8F97276}" srcOrd="0" destOrd="0" presId="urn:microsoft.com/office/officeart/2005/8/layout/process1"/>
    <dgm:cxn modelId="{ADB4671D-5D96-48C1-8E27-7EE204AA03B1}" type="presOf" srcId="{3CAA1228-6140-4ADD-9E74-16CC40AF323D}" destId="{9C6F450B-F4E3-4AFB-A9DF-A6F0C0C953EE}" srcOrd="0" destOrd="0" presId="urn:microsoft.com/office/officeart/2005/8/layout/process1"/>
    <dgm:cxn modelId="{2834925B-43D5-49C7-A0A3-4EFF0569C0CC}" type="presOf" srcId="{61997B4B-CB66-40FE-AD6B-95DB301BE335}" destId="{2C51B2ED-F8D6-47DF-945A-40562B25E33E}" srcOrd="0" destOrd="0" presId="urn:microsoft.com/office/officeart/2005/8/layout/process1"/>
    <dgm:cxn modelId="{07EE565C-E23C-4DBE-A2A0-3E23CF0FECC5}" srcId="{95DF1BEA-3F50-42A1-BB8A-E029F46EF778}" destId="{91621725-51B7-4161-9D41-B93A46053EF4}" srcOrd="5" destOrd="0" parTransId="{8A0D1CA5-C91F-41C1-A7B0-B7705898D0D1}" sibTransId="{5E28A577-1E17-470A-BCA7-0E3FCBA72795}"/>
    <dgm:cxn modelId="{9EB3B163-6D48-4561-ADD3-92A527D2BCCD}" srcId="{95DF1BEA-3F50-42A1-BB8A-E029F46EF778}" destId="{CBBDFD0B-FF12-47FC-933C-8889E0F6120F}" srcOrd="0" destOrd="0" parTransId="{917377BE-52FF-4415-ABC2-5965D27E630E}" sibTransId="{B67D4140-0B2A-47B0-AD10-B9ADA08C1054}"/>
    <dgm:cxn modelId="{6E9A4448-962D-4561-B19A-548810BBCED3}" type="presOf" srcId="{95DF1BEA-3F50-42A1-BB8A-E029F46EF778}" destId="{BA10068E-7825-40D0-8D4E-F829EF0684DE}" srcOrd="0" destOrd="0" presId="urn:microsoft.com/office/officeart/2005/8/layout/process1"/>
    <dgm:cxn modelId="{5B327A51-CE5E-48BB-8EE7-8D600376C4A1}" type="presOf" srcId="{B67D4140-0B2A-47B0-AD10-B9ADA08C1054}" destId="{68F75560-64D4-4E25-98DA-78008F622937}" srcOrd="0" destOrd="0" presId="urn:microsoft.com/office/officeart/2005/8/layout/process1"/>
    <dgm:cxn modelId="{44504954-E8ED-4BE3-A1BF-2FA7AE858256}" srcId="{95DF1BEA-3F50-42A1-BB8A-E029F46EF778}" destId="{AF758A19-0E7E-4510-B54F-11B8AD2D05A6}" srcOrd="4" destOrd="0" parTransId="{DC55DE40-399B-4EA1-A627-5B5720925D07}" sibTransId="{A9D07AD1-1FFD-4A4F-B1D2-DAAB877DB18A}"/>
    <dgm:cxn modelId="{7D094759-898E-425E-86D8-86A5D3B4458B}" type="presOf" srcId="{A9D07AD1-1FFD-4A4F-B1D2-DAAB877DB18A}" destId="{BB0B1ADD-459B-4FD2-958A-88EABA26840C}" srcOrd="0" destOrd="0" presId="urn:microsoft.com/office/officeart/2005/8/layout/process1"/>
    <dgm:cxn modelId="{E98CF359-0615-49DD-8C93-31C5C3A0D3A1}" type="presOf" srcId="{CBBDFD0B-FF12-47FC-933C-8889E0F6120F}" destId="{50ABFAD9-B163-4A67-B48B-B5C442404EE2}" srcOrd="0" destOrd="0" presId="urn:microsoft.com/office/officeart/2005/8/layout/process1"/>
    <dgm:cxn modelId="{97896A7D-4717-4F03-8ABB-31FFD1726FDE}" type="presOf" srcId="{61997B4B-CB66-40FE-AD6B-95DB301BE335}" destId="{0AC088E6-5664-4094-B0A4-1ABACF56CDCB}" srcOrd="1" destOrd="0" presId="urn:microsoft.com/office/officeart/2005/8/layout/process1"/>
    <dgm:cxn modelId="{59854C83-D0BC-455A-A646-9C4866E1A99B}" type="presOf" srcId="{02B3A7A0-C383-4E07-B6A9-2DE037ABD067}" destId="{5176F8BA-AB6D-4888-9004-CF730BCF0000}" srcOrd="0" destOrd="0" presId="urn:microsoft.com/office/officeart/2005/8/layout/process1"/>
    <dgm:cxn modelId="{13EF158D-0D75-4444-9315-98B90A96C7F1}" type="presOf" srcId="{44053552-088B-474D-8B3C-6BA7E8AF11A5}" destId="{6DD0B874-5402-4759-92AC-EC17380A1364}" srcOrd="1" destOrd="0" presId="urn:microsoft.com/office/officeart/2005/8/layout/process1"/>
    <dgm:cxn modelId="{53F0DCA6-EA0A-4B1A-8A96-50D39027269D}" srcId="{95DF1BEA-3F50-42A1-BB8A-E029F46EF778}" destId="{02B3A7A0-C383-4E07-B6A9-2DE037ABD067}" srcOrd="2" destOrd="0" parTransId="{3DED5815-C16B-40FE-80B7-90BF9375F691}" sibTransId="{61997B4B-CB66-40FE-AD6B-95DB301BE335}"/>
    <dgm:cxn modelId="{58AAA3A7-948F-4658-BB4B-B057AAA58E1A}" type="presOf" srcId="{A9D07AD1-1FFD-4A4F-B1D2-DAAB877DB18A}" destId="{27B10849-58EB-460E-B7B9-C5D2B0744916}" srcOrd="1" destOrd="0" presId="urn:microsoft.com/office/officeart/2005/8/layout/process1"/>
    <dgm:cxn modelId="{95C032B8-2263-4BE3-A13D-EC6F8881537C}" srcId="{95DF1BEA-3F50-42A1-BB8A-E029F46EF778}" destId="{3CAA1228-6140-4ADD-9E74-16CC40AF323D}" srcOrd="3" destOrd="0" parTransId="{5ED5CCC3-F071-47EA-B65B-08A8395B01F6}" sibTransId="{44053552-088B-474D-8B3C-6BA7E8AF11A5}"/>
    <dgm:cxn modelId="{04568FBD-B05D-45A1-A3E8-F4FACCF5D6BE}" type="presOf" srcId="{91621725-51B7-4161-9D41-B93A46053EF4}" destId="{C0EF2506-8AE0-4F0A-9BE3-318947D26F0D}" srcOrd="0" destOrd="0" presId="urn:microsoft.com/office/officeart/2005/8/layout/process1"/>
    <dgm:cxn modelId="{27BD02C9-30EF-4296-82F7-42B04B87FEC1}" type="presOf" srcId="{B67D4140-0B2A-47B0-AD10-B9ADA08C1054}" destId="{E71FC503-E6C7-4EFA-BDE2-DD08EF8E4661}" srcOrd="1" destOrd="0" presId="urn:microsoft.com/office/officeart/2005/8/layout/process1"/>
    <dgm:cxn modelId="{E5382BD2-606B-46C5-A2EA-3F3BE8E8B8D8}" type="presOf" srcId="{BF861544-F5A9-4263-AB6E-B37A3D678806}" destId="{B256C6DE-83D0-4CDE-A18A-E341C51BB395}" srcOrd="0" destOrd="0" presId="urn:microsoft.com/office/officeart/2005/8/layout/process1"/>
    <dgm:cxn modelId="{B31DEEDD-EC6E-4575-9617-3630D53CCF97}" srcId="{95DF1BEA-3F50-42A1-BB8A-E029F46EF778}" destId="{F498CC3F-87B9-4D56-8484-4A3B302B4942}" srcOrd="1" destOrd="0" parTransId="{6AB969EE-8EEF-4EBF-8962-DCA809649056}" sibTransId="{BF861544-F5A9-4263-AB6E-B37A3D678806}"/>
    <dgm:cxn modelId="{3FF811E2-B93B-4330-93B6-23DB5538ADF4}" type="presOf" srcId="{F498CC3F-87B9-4D56-8484-4A3B302B4942}" destId="{D6095095-859D-4A92-8A43-69E41C2C06D9}" srcOrd="0" destOrd="0" presId="urn:microsoft.com/office/officeart/2005/8/layout/process1"/>
    <dgm:cxn modelId="{4E8F35E3-67A3-4FC6-9D4D-AB35F1DB6795}" type="presOf" srcId="{AF758A19-0E7E-4510-B54F-11B8AD2D05A6}" destId="{E3375BC3-C8E8-41C8-B785-801A037D9367}" srcOrd="0" destOrd="0" presId="urn:microsoft.com/office/officeart/2005/8/layout/process1"/>
    <dgm:cxn modelId="{61A369E8-2281-4532-ABA2-FA94AB672CF2}" type="presOf" srcId="{BF861544-F5A9-4263-AB6E-B37A3D678806}" destId="{00B31046-6F3B-4D4C-AB47-D80A55CBB8DE}" srcOrd="1" destOrd="0" presId="urn:microsoft.com/office/officeart/2005/8/layout/process1"/>
    <dgm:cxn modelId="{EB12708D-520F-45F9-AA94-1BE69AAF9912}" type="presParOf" srcId="{BA10068E-7825-40D0-8D4E-F829EF0684DE}" destId="{50ABFAD9-B163-4A67-B48B-B5C442404EE2}" srcOrd="0" destOrd="0" presId="urn:microsoft.com/office/officeart/2005/8/layout/process1"/>
    <dgm:cxn modelId="{9143BAED-ED49-453D-B072-2DF34B322219}" type="presParOf" srcId="{BA10068E-7825-40D0-8D4E-F829EF0684DE}" destId="{68F75560-64D4-4E25-98DA-78008F622937}" srcOrd="1" destOrd="0" presId="urn:microsoft.com/office/officeart/2005/8/layout/process1"/>
    <dgm:cxn modelId="{FA995498-3A07-4E56-9320-8A2C3DFEE6C0}" type="presParOf" srcId="{68F75560-64D4-4E25-98DA-78008F622937}" destId="{E71FC503-E6C7-4EFA-BDE2-DD08EF8E4661}" srcOrd="0" destOrd="0" presId="urn:microsoft.com/office/officeart/2005/8/layout/process1"/>
    <dgm:cxn modelId="{5260D84E-38F8-440A-B589-DA802E6F0285}" type="presParOf" srcId="{BA10068E-7825-40D0-8D4E-F829EF0684DE}" destId="{D6095095-859D-4A92-8A43-69E41C2C06D9}" srcOrd="2" destOrd="0" presId="urn:microsoft.com/office/officeart/2005/8/layout/process1"/>
    <dgm:cxn modelId="{6BE21BDC-1C46-4D79-B82A-2289CD79A871}" type="presParOf" srcId="{BA10068E-7825-40D0-8D4E-F829EF0684DE}" destId="{B256C6DE-83D0-4CDE-A18A-E341C51BB395}" srcOrd="3" destOrd="0" presId="urn:microsoft.com/office/officeart/2005/8/layout/process1"/>
    <dgm:cxn modelId="{F0CE8D9B-CC07-4432-AF6B-0C937A390A29}" type="presParOf" srcId="{B256C6DE-83D0-4CDE-A18A-E341C51BB395}" destId="{00B31046-6F3B-4D4C-AB47-D80A55CBB8DE}" srcOrd="0" destOrd="0" presId="urn:microsoft.com/office/officeart/2005/8/layout/process1"/>
    <dgm:cxn modelId="{BA845EBA-154C-455D-A401-2C957A2B1E77}" type="presParOf" srcId="{BA10068E-7825-40D0-8D4E-F829EF0684DE}" destId="{5176F8BA-AB6D-4888-9004-CF730BCF0000}" srcOrd="4" destOrd="0" presId="urn:microsoft.com/office/officeart/2005/8/layout/process1"/>
    <dgm:cxn modelId="{32922DF6-449C-4F7F-8035-2F3166AEBBF5}" type="presParOf" srcId="{BA10068E-7825-40D0-8D4E-F829EF0684DE}" destId="{2C51B2ED-F8D6-47DF-945A-40562B25E33E}" srcOrd="5" destOrd="0" presId="urn:microsoft.com/office/officeart/2005/8/layout/process1"/>
    <dgm:cxn modelId="{1A2F1237-A4D1-4B66-B90F-FFF31EAC037E}" type="presParOf" srcId="{2C51B2ED-F8D6-47DF-945A-40562B25E33E}" destId="{0AC088E6-5664-4094-B0A4-1ABACF56CDCB}" srcOrd="0" destOrd="0" presId="urn:microsoft.com/office/officeart/2005/8/layout/process1"/>
    <dgm:cxn modelId="{63ADEB64-E914-4A94-80A8-56457C28A88E}" type="presParOf" srcId="{BA10068E-7825-40D0-8D4E-F829EF0684DE}" destId="{9C6F450B-F4E3-4AFB-A9DF-A6F0C0C953EE}" srcOrd="6" destOrd="0" presId="urn:microsoft.com/office/officeart/2005/8/layout/process1"/>
    <dgm:cxn modelId="{7CF121AB-CCFB-4ACA-971B-0B88338D4A13}" type="presParOf" srcId="{BA10068E-7825-40D0-8D4E-F829EF0684DE}" destId="{4230BA57-8D20-468F-A661-A454A8F97276}" srcOrd="7" destOrd="0" presId="urn:microsoft.com/office/officeart/2005/8/layout/process1"/>
    <dgm:cxn modelId="{ACAFEAFC-6560-4DF1-823E-4DF6DFDE326B}" type="presParOf" srcId="{4230BA57-8D20-468F-A661-A454A8F97276}" destId="{6DD0B874-5402-4759-92AC-EC17380A1364}" srcOrd="0" destOrd="0" presId="urn:microsoft.com/office/officeart/2005/8/layout/process1"/>
    <dgm:cxn modelId="{78D4DD06-4CA7-489E-BDC5-38F139B45285}" type="presParOf" srcId="{BA10068E-7825-40D0-8D4E-F829EF0684DE}" destId="{E3375BC3-C8E8-41C8-B785-801A037D9367}" srcOrd="8" destOrd="0" presId="urn:microsoft.com/office/officeart/2005/8/layout/process1"/>
    <dgm:cxn modelId="{B884B801-AB70-4099-BD45-7B1A42F94626}" type="presParOf" srcId="{BA10068E-7825-40D0-8D4E-F829EF0684DE}" destId="{BB0B1ADD-459B-4FD2-958A-88EABA26840C}" srcOrd="9" destOrd="0" presId="urn:microsoft.com/office/officeart/2005/8/layout/process1"/>
    <dgm:cxn modelId="{DC9883BC-AE0E-4BF8-92B4-AB44E30F102D}" type="presParOf" srcId="{BB0B1ADD-459B-4FD2-958A-88EABA26840C}" destId="{27B10849-58EB-460E-B7B9-C5D2B0744916}" srcOrd="0" destOrd="0" presId="urn:microsoft.com/office/officeart/2005/8/layout/process1"/>
    <dgm:cxn modelId="{846E0A34-D920-42B3-B8CD-847976E26688}" type="presParOf" srcId="{BA10068E-7825-40D0-8D4E-F829EF0684DE}" destId="{C0EF2506-8AE0-4F0A-9BE3-318947D26F0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FAD9-B163-4A67-B48B-B5C442404EE2}">
      <dsp:nvSpPr>
        <dsp:cNvPr id="0" name=""/>
        <dsp:cNvSpPr/>
      </dsp:nvSpPr>
      <dsp:spPr>
        <a:xfrm>
          <a:off x="151803" y="176621"/>
          <a:ext cx="1017979" cy="1029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আবর্জনাযুক্ত</a:t>
          </a:r>
          <a:r>
            <a:rPr lang="en-US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1619" y="206437"/>
        <a:ext cx="958347" cy="969521"/>
      </dsp:txXfrm>
    </dsp:sp>
    <dsp:sp modelId="{68F75560-64D4-4E25-98DA-78008F622937}">
      <dsp:nvSpPr>
        <dsp:cNvPr id="0" name=""/>
        <dsp:cNvSpPr/>
      </dsp:nvSpPr>
      <dsp:spPr>
        <a:xfrm rot="21561850">
          <a:off x="1228432" y="566792"/>
          <a:ext cx="124352" cy="23483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1228433" y="613965"/>
        <a:ext cx="87046" cy="140900"/>
      </dsp:txXfrm>
    </dsp:sp>
    <dsp:sp modelId="{D6095095-859D-4A92-8A43-69E41C2C06D9}">
      <dsp:nvSpPr>
        <dsp:cNvPr id="0" name=""/>
        <dsp:cNvSpPr/>
      </dsp:nvSpPr>
      <dsp:spPr>
        <a:xfrm>
          <a:off x="1404395" y="163592"/>
          <a:ext cx="860821" cy="1029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বারস্ক্রিন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29608" y="188805"/>
        <a:ext cx="810395" cy="978727"/>
      </dsp:txXfrm>
    </dsp:sp>
    <dsp:sp modelId="{B256C6DE-83D0-4CDE-A18A-E341C51BB395}">
      <dsp:nvSpPr>
        <dsp:cNvPr id="0" name=""/>
        <dsp:cNvSpPr/>
      </dsp:nvSpPr>
      <dsp:spPr>
        <a:xfrm rot="21536151">
          <a:off x="2359890" y="549134"/>
          <a:ext cx="200778" cy="23483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2359895" y="596659"/>
        <a:ext cx="140545" cy="140900"/>
      </dsp:txXfrm>
    </dsp:sp>
    <dsp:sp modelId="{5176F8BA-AB6D-4888-9004-CF730BCF0000}">
      <dsp:nvSpPr>
        <dsp:cNvPr id="0" name=""/>
        <dsp:cNvSpPr/>
      </dsp:nvSpPr>
      <dsp:spPr>
        <a:xfrm>
          <a:off x="2643979" y="139767"/>
          <a:ext cx="946904" cy="1029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গ্রিট</a:t>
          </a:r>
          <a:r>
            <a:rPr lang="en-US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কক্ষ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71713" y="167501"/>
        <a:ext cx="891436" cy="973685"/>
      </dsp:txXfrm>
    </dsp:sp>
    <dsp:sp modelId="{2C51B2ED-F8D6-47DF-945A-40562B25E33E}">
      <dsp:nvSpPr>
        <dsp:cNvPr id="0" name=""/>
        <dsp:cNvSpPr/>
      </dsp:nvSpPr>
      <dsp:spPr>
        <a:xfrm rot="61777">
          <a:off x="3685558" y="548942"/>
          <a:ext cx="200776" cy="23483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3685563" y="595367"/>
        <a:ext cx="140543" cy="140900"/>
      </dsp:txXfrm>
    </dsp:sp>
    <dsp:sp modelId="{9C6F450B-F4E3-4AFB-A9DF-A6F0C0C953EE}">
      <dsp:nvSpPr>
        <dsp:cNvPr id="0" name=""/>
        <dsp:cNvSpPr/>
      </dsp:nvSpPr>
      <dsp:spPr>
        <a:xfrm>
          <a:off x="3969645" y="163592"/>
          <a:ext cx="946904" cy="1029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সেটলিং</a:t>
          </a:r>
          <a:r>
            <a:rPr lang="en-US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ট্যাংক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97379" y="191326"/>
        <a:ext cx="891436" cy="973685"/>
      </dsp:txXfrm>
    </dsp:sp>
    <dsp:sp modelId="{4230BA57-8D20-468F-A661-A454A8F97276}">
      <dsp:nvSpPr>
        <dsp:cNvPr id="0" name=""/>
        <dsp:cNvSpPr/>
      </dsp:nvSpPr>
      <dsp:spPr>
        <a:xfrm>
          <a:off x="5011241" y="560752"/>
          <a:ext cx="200743" cy="23483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5011241" y="607718"/>
        <a:ext cx="140520" cy="140900"/>
      </dsp:txXfrm>
    </dsp:sp>
    <dsp:sp modelId="{E3375BC3-C8E8-41C8-B785-801A037D9367}">
      <dsp:nvSpPr>
        <dsp:cNvPr id="0" name=""/>
        <dsp:cNvSpPr/>
      </dsp:nvSpPr>
      <dsp:spPr>
        <a:xfrm>
          <a:off x="5295312" y="163592"/>
          <a:ext cx="1143766" cy="1029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ক্লোরিনেশন</a:t>
          </a:r>
          <a:r>
            <a:rPr lang="en-US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ট্যাং</a:t>
          </a:r>
          <a:r>
            <a:rPr lang="en-US" sz="1800" kern="1200" dirty="0" err="1">
              <a:solidFill>
                <a:schemeClr val="tx1"/>
              </a:solidFill>
            </a:rPr>
            <a:t>ক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325455" y="193735"/>
        <a:ext cx="1083480" cy="968867"/>
      </dsp:txXfrm>
    </dsp:sp>
    <dsp:sp modelId="{BB0B1ADD-459B-4FD2-958A-88EABA26840C}">
      <dsp:nvSpPr>
        <dsp:cNvPr id="0" name=""/>
        <dsp:cNvSpPr/>
      </dsp:nvSpPr>
      <dsp:spPr>
        <a:xfrm rot="21421304">
          <a:off x="6535544" y="520645"/>
          <a:ext cx="205077" cy="23483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</dsp:txBody>
      <dsp:txXfrm>
        <a:off x="6535586" y="569209"/>
        <a:ext cx="143554" cy="140900"/>
      </dsp:txXfrm>
    </dsp:sp>
    <dsp:sp modelId="{C0EF2506-8AE0-4F0A-9BE3-318947D26F0D}">
      <dsp:nvSpPr>
        <dsp:cNvPr id="0" name=""/>
        <dsp:cNvSpPr/>
      </dsp:nvSpPr>
      <dsp:spPr>
        <a:xfrm>
          <a:off x="6825495" y="89101"/>
          <a:ext cx="946904" cy="1029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</a:t>
          </a:r>
          <a:r>
            <a:rPr lang="en-US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1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853229" y="116835"/>
        <a:ext cx="891436" cy="97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9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81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5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0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89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0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9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4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8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160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0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75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0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3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810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7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1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2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5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4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15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7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0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8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2E35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6" y="1995791"/>
            <a:ext cx="7965144" cy="288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85800"/>
            <a:ext cx="825120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1800" y="687646"/>
            <a:ext cx="28956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458134"/>
            <a:ext cx="5791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ক-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ইটিপি কী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লেখো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343400"/>
            <a:ext cx="57912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খ-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ইটিপির মূলনীতি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লেখো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2819400" cy="762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2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391400" cy="2057400"/>
          </a:xfr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ETP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ইটিপি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প্রক্রিয়াজাত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বর্জের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কতভাগ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ট্রিটমেন্ট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প্লান্টে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?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33800"/>
            <a:ext cx="7315200" cy="1015663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1। Effluent Treatment Plant 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তিনটি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3। ৯০%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472" y="685800"/>
            <a:ext cx="2667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72" y="3810000"/>
            <a:ext cx="7620000" cy="1676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ইটিপিতে বর্জ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 করণের ধাপসমূহের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72" y="1752600"/>
            <a:ext cx="2743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1562100" y="5181600"/>
            <a:ext cx="6019800" cy="606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 err="1">
                <a:solidFill>
                  <a:srgbClr val="FF0066"/>
                </a:solidFill>
              </a:rPr>
              <a:t>সকলকে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আন্তরিক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ধন্যবাদ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399803" cy="3886200"/>
          </a:xfrm>
        </p:spPr>
      </p:pic>
    </p:spTree>
    <p:extLst>
      <p:ext uri="{BB962C8B-B14F-4D97-AF65-F5344CB8AC3E}">
        <p14:creationId xmlns:p14="http://schemas.microsoft.com/office/powerpoint/2010/main" val="35090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26216"/>
            <a:ext cx="9144000" cy="5174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7"/>
          <a:stretch/>
        </p:blipFill>
        <p:spPr>
          <a:xfrm>
            <a:off x="378067" y="857250"/>
            <a:ext cx="2321611" cy="47801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8353" y="1304636"/>
            <a:ext cx="2570255" cy="6924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6FF539"/>
                </a:highligh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6FF539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405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6FF539"/>
                </a:highlight>
                <a:latin typeface="SutonnyMJ" pitchFamily="2" charset="0"/>
                <a:cs typeface="SutonnyMJ" pitchFamily="2" charset="0"/>
              </a:rPr>
              <a:t>cwiwPwZ</a:t>
            </a:r>
            <a:endParaRPr lang="en-US" sz="405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ighlight>
                <a:srgbClr val="6FF539"/>
              </a:highligh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32B7E-341B-44F3-B3CA-E3A0FCEB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43" y="2475553"/>
            <a:ext cx="2130416" cy="2130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385746-D9EC-493F-8CC6-DC9A21919B01}"/>
              </a:ext>
            </a:extLst>
          </p:cNvPr>
          <p:cNvSpPr/>
          <p:nvPr/>
        </p:nvSpPr>
        <p:spPr>
          <a:xfrm>
            <a:off x="1488986" y="2475552"/>
            <a:ext cx="4484432" cy="2170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40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05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ছোটতুলাগাঁও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81250" y="1447800"/>
            <a:ext cx="4381500" cy="10002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900" y="2971800"/>
            <a:ext cx="7124700" cy="3059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ইটিপি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ETP)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5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228600"/>
            <a:ext cx="3124200" cy="7589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1854659"/>
            <a:ext cx="8385048" cy="3813048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বায়ু-দূষণ নিয়ন্ত্রণের কৌশল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সিংহভাগ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 গ্যাসীয়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সূক্ষ্ম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62E35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295400"/>
            <a:ext cx="2667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895600"/>
            <a:ext cx="8153400" cy="2362200"/>
          </a:xfr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ইটিপির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কার্যপ্রণালির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ইটিপির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2800" y="457200"/>
            <a:ext cx="2895600" cy="685800"/>
          </a:xfrm>
          <a:solidFill>
            <a:schemeClr val="bg2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2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টি লক্ষ্য কর</a:t>
            </a:r>
            <a:endParaRPr lang="en-US" sz="2400" dirty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2400" cy="4648200"/>
          </a:xfr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2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1300" y="1143000"/>
            <a:ext cx="3581400" cy="685800"/>
          </a:xfrm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ETP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514600"/>
            <a:ext cx="8382000" cy="342899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Effluent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–কে দূষণমুক্ত করার জন্য শিল্প কারখানায় বিভিন্ন প্লান্ট স্থাপন করা হয়। এদেরই নাম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Effluent Treatment Plant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 সংক্ষেপে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ETP.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কারখারনায় 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বিষক্রিয়া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ট্রিটমেন্ট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পুনঃসঞ্চালন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recyle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করা হয়।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85800"/>
            <a:ext cx="594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ইটিপির মূলনীতি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dirty="0">
                <a:latin typeface="NikoshBAN" pitchFamily="2" charset="0"/>
                <a:cs typeface="NikoshBAN" pitchFamily="2" charset="0"/>
              </a:rPr>
              <a:t>তিনটি পর্যায়ক্রমিক ধাপে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ETP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-এ আবর্জনা প্রক্রিয়াকৃত করা হয়। </a:t>
            </a:r>
          </a:p>
          <a:p>
            <a:pPr algn="just"/>
            <a:r>
              <a:rPr lang="bn-BD" sz="2000" dirty="0">
                <a:latin typeface="NikoshBAN" pitchFamily="2" charset="0"/>
                <a:cs typeface="NikoshBAN" pitchFamily="2" charset="0"/>
              </a:rPr>
              <a:t>যেমন: ১। প্রাইমারী ট্রিটমেন্ট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২।সেকেন্ডারী ট্রিটমেন্ট </a:t>
            </a:r>
          </a:p>
          <a:p>
            <a:pPr algn="just"/>
            <a:r>
              <a:rPr lang="en-US" sz="20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৩। টারসিয়ারী ট্রিটমেন্ট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600" y="3702785"/>
            <a:ext cx="7772400" cy="2514600"/>
            <a:chOff x="304800" y="3276600"/>
            <a:chExt cx="8001000" cy="3048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218617023"/>
                </p:ext>
              </p:extLst>
            </p:nvPr>
          </p:nvGraphicFramePr>
          <p:xfrm>
            <a:off x="304800" y="3276600"/>
            <a:ext cx="8001000" cy="16440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Down Arrow 7"/>
            <p:cNvSpPr/>
            <p:nvPr/>
          </p:nvSpPr>
          <p:spPr>
            <a:xfrm>
              <a:off x="4881284" y="4593922"/>
              <a:ext cx="152400" cy="381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4927602"/>
              <a:ext cx="838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স্লাজ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3886200" y="5073134"/>
              <a:ext cx="685800" cy="184666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4876800"/>
              <a:ext cx="1676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স্লাজ ডাইজেষ্টর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Elbow Connector 13"/>
            <p:cNvCxnSpPr>
              <a:stCxn id="12" idx="2"/>
            </p:cNvCxnSpPr>
            <p:nvPr/>
          </p:nvCxnSpPr>
          <p:spPr>
            <a:xfrm rot="16200000" flipH="1">
              <a:off x="3467100" y="4914900"/>
              <a:ext cx="533400" cy="1524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572000" y="5676899"/>
              <a:ext cx="1676400" cy="6477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স্লাজ ডাইং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Arrow Connector 16"/>
            <p:cNvCxnSpPr>
              <a:stCxn id="15" idx="3"/>
            </p:cNvCxnSpPr>
            <p:nvPr/>
          </p:nvCxnSpPr>
          <p:spPr>
            <a:xfrm flipV="1">
              <a:off x="6248400" y="6000749"/>
              <a:ext cx="6096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5744028"/>
              <a:ext cx="1219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কৃষিক্ষেত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0100" y="3406736"/>
            <a:ext cx="24003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প্রাইমারী ট্রিটমেন্ট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6394"/>
            <a:ext cx="7543800" cy="5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285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Georgia</vt:lpstr>
      <vt:lpstr>NikoshBAN</vt:lpstr>
      <vt:lpstr>SutonnyMJ</vt:lpstr>
      <vt:lpstr>Trebuchet MS</vt:lpstr>
      <vt:lpstr>Tw Cen MT</vt:lpstr>
      <vt:lpstr>Tw Cen MT Condensed</vt:lpstr>
      <vt:lpstr>Verdana</vt:lpstr>
      <vt:lpstr>Wingdings</vt:lpstr>
      <vt:lpstr>Wingdings 2</vt:lpstr>
      <vt:lpstr>Wingdings 3</vt:lpstr>
      <vt:lpstr>Civic</vt:lpstr>
      <vt:lpstr>Office Theme</vt:lpstr>
      <vt:lpstr>Aspect</vt:lpstr>
      <vt:lpstr>1_Civic</vt:lpstr>
      <vt:lpstr>Facet</vt:lpstr>
      <vt:lpstr>Integral</vt:lpstr>
      <vt:lpstr>PowerPoint Presentation</vt:lpstr>
      <vt:lpstr>PowerPoint Presentation</vt:lpstr>
      <vt:lpstr>PowerPoint Presentation</vt:lpstr>
      <vt:lpstr>পূর্বজ্ঞান যাচাই</vt:lpstr>
      <vt:lpstr>শিখনফল</vt:lpstr>
      <vt:lpstr>চিত্রটি লক্ষ্য কর</vt:lpstr>
      <vt:lpstr>ETP</vt:lpstr>
      <vt:lpstr>PowerPoint Presentation</vt:lpstr>
      <vt:lpstr>PowerPoint Presentation</vt:lpstr>
      <vt:lpstr>PowerPoint Presentation</vt:lpstr>
      <vt:lpstr>দলীয় কাজ</vt:lpstr>
      <vt:lpstr>একক মূল্যায়ন</vt:lpstr>
      <vt:lpstr>বাড়ির কাজ</vt:lpstr>
      <vt:lpstr>সকলকে আন্তরিক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Excellent</dc:creator>
  <cp:lastModifiedBy>Windows User</cp:lastModifiedBy>
  <cp:revision>346</cp:revision>
  <dcterms:created xsi:type="dcterms:W3CDTF">2006-08-16T00:00:00Z</dcterms:created>
  <dcterms:modified xsi:type="dcterms:W3CDTF">2021-12-04T16:27:40Z</dcterms:modified>
</cp:coreProperties>
</file>