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52" r:id="rId2"/>
    <p:sldId id="344" r:id="rId3"/>
    <p:sldId id="324" r:id="rId4"/>
    <p:sldId id="265" r:id="rId5"/>
    <p:sldId id="333" r:id="rId6"/>
    <p:sldId id="257" r:id="rId7"/>
    <p:sldId id="326" r:id="rId8"/>
    <p:sldId id="345" r:id="rId9"/>
    <p:sldId id="260" r:id="rId10"/>
    <p:sldId id="325" r:id="rId11"/>
    <p:sldId id="328" r:id="rId12"/>
    <p:sldId id="356" r:id="rId13"/>
    <p:sldId id="330" r:id="rId14"/>
    <p:sldId id="334" r:id="rId15"/>
    <p:sldId id="357" r:id="rId16"/>
    <p:sldId id="355" r:id="rId17"/>
    <p:sldId id="354" r:id="rId18"/>
    <p:sldId id="339" r:id="rId19"/>
    <p:sldId id="340" r:id="rId20"/>
    <p:sldId id="341" r:id="rId21"/>
    <p:sldId id="337" r:id="rId22"/>
    <p:sldId id="338" r:id="rId23"/>
    <p:sldId id="353" r:id="rId24"/>
    <p:sldId id="301" r:id="rId25"/>
    <p:sldId id="314" r:id="rId26"/>
    <p:sldId id="316" r:id="rId27"/>
    <p:sldId id="303" r:id="rId28"/>
    <p:sldId id="34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A6FC94-0387-437D-AAFA-59DAC917C1D1}">
          <p14:sldIdLst>
            <p14:sldId id="352"/>
            <p14:sldId id="344"/>
            <p14:sldId id="324"/>
          </p14:sldIdLst>
        </p14:section>
        <p14:section name="Untitled Section" id="{9D51F943-88E0-4033-82B2-17E05B92AD89}">
          <p14:sldIdLst/>
        </p14:section>
        <p14:section name="Untitled Section" id="{F4FEF693-3E82-437B-929B-13213B97E5C6}">
          <p14:sldIdLst>
            <p14:sldId id="265"/>
            <p14:sldId id="333"/>
            <p14:sldId id="257"/>
            <p14:sldId id="326"/>
            <p14:sldId id="345"/>
            <p14:sldId id="260"/>
            <p14:sldId id="325"/>
            <p14:sldId id="328"/>
            <p14:sldId id="356"/>
            <p14:sldId id="330"/>
            <p14:sldId id="334"/>
            <p14:sldId id="357"/>
            <p14:sldId id="355"/>
            <p14:sldId id="354"/>
            <p14:sldId id="339"/>
            <p14:sldId id="340"/>
            <p14:sldId id="341"/>
            <p14:sldId id="337"/>
            <p14:sldId id="338"/>
            <p14:sldId id="353"/>
            <p14:sldId id="301"/>
            <p14:sldId id="314"/>
            <p14:sldId id="316"/>
            <p14:sldId id="303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56C6D-DF91-4C3F-B6D6-6162BA174993}" type="datetimeFigureOut">
              <a:rPr lang="en-US" smtClean="0"/>
              <a:t>27-Nov-21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E2854-DBCB-46B4-8C0C-6A85DAB8D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E2854-DBCB-46B4-8C0C-6A85DAB8D8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5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2854-DBCB-46B4-8C0C-6A85DAB8D8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5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2854-DBCB-46B4-8C0C-6A85DAB8D8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2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7C5D69BD-8EC5-46B7-A995-1FE11F3D670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plaque">
            <a:avLst>
              <a:gd name="adj" fmla="val 0"/>
            </a:avLst>
          </a:prstGeom>
          <a:ln w="234950" cmpd="thickThin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AC4EA9-67F8-45F2-B0FE-D58C667039FD}"/>
              </a:ext>
            </a:extLst>
          </p:cNvPr>
          <p:cNvSpPr/>
          <p:nvPr/>
        </p:nvSpPr>
        <p:spPr>
          <a:xfrm>
            <a:off x="762000" y="1490742"/>
            <a:ext cx="6840638" cy="31547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isometricOffAxis2Right"/>
              <a:lightRig rig="threePt" dir="t"/>
            </a:scene3d>
            <a:sp3d>
              <a:bevelT w="38100" h="146050"/>
              <a:bevelB w="38100" h="38100" prst="angle"/>
            </a:sp3d>
          </a:bodyPr>
          <a:lstStyle/>
          <a:p>
            <a:pPr algn="ctr"/>
            <a:r>
              <a:rPr lang="as-IN" sz="199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99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99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99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99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99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199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99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4421C6-F0BE-456A-B6C3-2E99347CA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2" y="152400"/>
            <a:ext cx="1048798" cy="1048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D82FBF-BA5D-47CC-AC43-8B8FFD815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02" y="152400"/>
            <a:ext cx="1048798" cy="1048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FE2B09-B80F-45F7-8781-463CF1EA9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38800"/>
            <a:ext cx="1048798" cy="1048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11647C-6DD9-4801-AE7C-41780EE3B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83" y="5638800"/>
            <a:ext cx="1048798" cy="1048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AAE74E-DABA-47F8-ACEF-117BF036DE9E}"/>
              </a:ext>
            </a:extLst>
          </p:cNvPr>
          <p:cNvSpPr txBox="1"/>
          <p:nvPr/>
        </p:nvSpPr>
        <p:spPr>
          <a:xfrm>
            <a:off x="962679" y="685800"/>
            <a:ext cx="7218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ইকে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6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D87653-66C8-43AF-A50D-42A489A7B1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8"/>
          <a:stretch/>
        </p:blipFill>
        <p:spPr>
          <a:xfrm>
            <a:off x="304800" y="3095902"/>
            <a:ext cx="8534400" cy="35802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8802C0-FCA9-487F-8425-AB4493D0CD6F}"/>
              </a:ext>
            </a:extLst>
          </p:cNvPr>
          <p:cNvSpPr txBox="1"/>
          <p:nvPr/>
        </p:nvSpPr>
        <p:spPr>
          <a:xfrm>
            <a:off x="1440600" y="3286402"/>
            <a:ext cx="232371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GB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www.yahoo.com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8BEED87-3379-4017-BB3F-23712FC8DC36}"/>
              </a:ext>
            </a:extLst>
          </p:cNvPr>
          <p:cNvSpPr/>
          <p:nvPr/>
        </p:nvSpPr>
        <p:spPr>
          <a:xfrm>
            <a:off x="612060" y="4536777"/>
            <a:ext cx="7848600" cy="461665"/>
          </a:xfrm>
          <a:prstGeom prst="wedgeRectCallout">
            <a:avLst>
              <a:gd name="adj1" fmla="val -18438"/>
              <a:gd name="adj2" fmla="val -4369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Address</a:t>
            </a:r>
            <a:r>
              <a:rPr lang="en-US" sz="2800" b="1" dirty="0">
                <a:solidFill>
                  <a:srgbClr val="7030A0"/>
                </a:solidFill>
              </a:rPr>
              <a:t>bar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GB" sz="2800" dirty="0">
                <a:solidFill>
                  <a:srgbClr val="7030A0"/>
                </a:solidFill>
              </a:rPr>
              <a:t>www.yahoo.com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চাপবে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979A72-BBAE-4A60-8E3A-096DF98FDDC6}"/>
              </a:ext>
            </a:extLst>
          </p:cNvPr>
          <p:cNvGrpSpPr/>
          <p:nvPr/>
        </p:nvGrpSpPr>
        <p:grpSpPr>
          <a:xfrm>
            <a:off x="1172016" y="3614555"/>
            <a:ext cx="2917384" cy="986566"/>
            <a:chOff x="1172016" y="3339251"/>
            <a:chExt cx="2917384" cy="98656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E2BA175-B331-4115-994D-378ABD6A21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62200" y="3353999"/>
              <a:ext cx="1727200" cy="971818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F92F18-8145-4A9B-8490-DAEC0FEA65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2016" y="3339251"/>
              <a:ext cx="732984" cy="971818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38F177-5179-412A-8BF4-D9A8FE99CBDF}"/>
              </a:ext>
            </a:extLst>
          </p:cNvPr>
          <p:cNvGrpSpPr/>
          <p:nvPr/>
        </p:nvGrpSpPr>
        <p:grpSpPr>
          <a:xfrm>
            <a:off x="3581400" y="655940"/>
            <a:ext cx="2098324" cy="1460452"/>
            <a:chOff x="3281362" y="222138"/>
            <a:chExt cx="2581275" cy="17716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1DC666-D619-40CD-8EBF-A276330A2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362" y="222138"/>
              <a:ext cx="2581275" cy="1771650"/>
            </a:xfrm>
            <a:prstGeom prst="rect">
              <a:avLst/>
            </a:prstGeom>
          </p:spPr>
        </p:pic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3AC11E9F-EC5B-4B79-A691-C5E116E129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10715" y="565671"/>
            <a:ext cx="557370" cy="567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" name="Image" r:id="rId5" imgW="514080" imgH="523800" progId="Photoshop.Image.13">
                    <p:embed/>
                  </p:oleObj>
                </mc:Choice>
                <mc:Fallback>
                  <p:oleObj name="Image" r:id="rId5" imgW="514080" imgH="523800" progId="Photoshop.Image.13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3AC11E9F-EC5B-4B79-A691-C5E116E129C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>
                          <a:lum bright="-20000" contrast="-4000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810715" y="565671"/>
                          <a:ext cx="557370" cy="56769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CE89274-36B3-46F9-87FB-28783B05A775}"/>
              </a:ext>
            </a:extLst>
          </p:cNvPr>
          <p:cNvSpPr txBox="1"/>
          <p:nvPr/>
        </p:nvSpPr>
        <p:spPr>
          <a:xfrm>
            <a:off x="457200" y="20000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ইন্টারনেট সংযোগ দিয়ে </a:t>
            </a:r>
            <a:r>
              <a:rPr lang="en-US" sz="36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</a:t>
            </a:r>
            <a:r>
              <a:rPr lang="bn-IN" sz="3600" b="1" spc="-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 ডাবল ক্লিক করবে </a:t>
            </a:r>
            <a:endParaRPr lang="en-US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C1D4617-43E0-4B4F-9204-661651844D57}"/>
              </a:ext>
            </a:extLst>
          </p:cNvPr>
          <p:cNvCxnSpPr>
            <a:cxnSpLocks/>
          </p:cNvCxnSpPr>
          <p:nvPr/>
        </p:nvCxnSpPr>
        <p:spPr>
          <a:xfrm flipH="1" flipV="1">
            <a:off x="4464799" y="1189704"/>
            <a:ext cx="2012202" cy="990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6D111E-2B99-45D1-ADE5-3502DE7D3A75}"/>
              </a:ext>
            </a:extLst>
          </p:cNvPr>
          <p:cNvSpPr txBox="1"/>
          <p:nvPr/>
        </p:nvSpPr>
        <p:spPr>
          <a:xfrm>
            <a:off x="1918870" y="54438"/>
            <a:ext cx="5306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000" b="1" u="wavyHeavy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C987A-A4A4-4929-8E75-A77FB1DF3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0"/>
          <a:stretch/>
        </p:blipFill>
        <p:spPr>
          <a:xfrm>
            <a:off x="304800" y="1295400"/>
            <a:ext cx="8458199" cy="3733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58BE955-5729-47BB-9624-C9852F01DFC3}"/>
              </a:ext>
            </a:extLst>
          </p:cNvPr>
          <p:cNvGrpSpPr/>
          <p:nvPr/>
        </p:nvGrpSpPr>
        <p:grpSpPr>
          <a:xfrm>
            <a:off x="1812270" y="1568244"/>
            <a:ext cx="5519460" cy="5097887"/>
            <a:chOff x="1812270" y="1568244"/>
            <a:chExt cx="5519460" cy="50978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F2F98C-ACD2-4E67-9458-4C4B798B4514}"/>
                </a:ext>
              </a:extLst>
            </p:cNvPr>
            <p:cNvSpPr txBox="1"/>
            <p:nvPr/>
          </p:nvSpPr>
          <p:spPr>
            <a:xfrm>
              <a:off x="1812270" y="6019800"/>
              <a:ext cx="55194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Sign in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এ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7801AFF-360B-4659-89BF-91ECC69E14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956" y="1568244"/>
              <a:ext cx="4800600" cy="464820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5D98E762-853D-407D-BA6C-CA22635D3646}"/>
              </a:ext>
            </a:extLst>
          </p:cNvPr>
          <p:cNvSpPr/>
          <p:nvPr/>
        </p:nvSpPr>
        <p:spPr>
          <a:xfrm>
            <a:off x="7039742" y="1297860"/>
            <a:ext cx="641710" cy="457200"/>
          </a:xfrm>
          <a:prstGeom prst="ellipse">
            <a:avLst/>
          </a:prstGeom>
          <a:noFill/>
          <a:ln w="571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1D74A-6757-4FBE-BCC0-8EECD4B0F63C}"/>
              </a:ext>
            </a:extLst>
          </p:cNvPr>
          <p:cNvSpPr txBox="1"/>
          <p:nvPr/>
        </p:nvSpPr>
        <p:spPr>
          <a:xfrm>
            <a:off x="1510104" y="54438"/>
            <a:ext cx="6518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আইডিতে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সাইনইন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000" b="1" u="wavyHeavy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E5FBD88-CE63-43D6-906B-E0A21CC97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43" y="872961"/>
            <a:ext cx="3096057" cy="41153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F1A102-F0A0-4783-9F27-D351B53DBD6F}"/>
              </a:ext>
            </a:extLst>
          </p:cNvPr>
          <p:cNvSpPr txBox="1"/>
          <p:nvPr/>
        </p:nvSpPr>
        <p:spPr>
          <a:xfrm>
            <a:off x="3024198" y="2391696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mdsahab66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@yahoo.com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061673-122F-4435-B4C2-6985B3B239E7}"/>
              </a:ext>
            </a:extLst>
          </p:cNvPr>
          <p:cNvGrpSpPr/>
          <p:nvPr/>
        </p:nvGrpSpPr>
        <p:grpSpPr>
          <a:xfrm>
            <a:off x="192437" y="2594210"/>
            <a:ext cx="8722964" cy="3673506"/>
            <a:chOff x="192437" y="2594210"/>
            <a:chExt cx="8722964" cy="367350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EC3440-A57D-4CF3-B619-06A2BE2F441A}"/>
                </a:ext>
              </a:extLst>
            </p:cNvPr>
            <p:cNvSpPr txBox="1"/>
            <p:nvPr/>
          </p:nvSpPr>
          <p:spPr>
            <a:xfrm>
              <a:off x="192437" y="5744496"/>
              <a:ext cx="8722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pc="-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Enter your email</a:t>
              </a:r>
              <a:r>
                <a:rPr lang="en-US" sz="2400" spc="-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spc="-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ঘরে</a:t>
              </a:r>
              <a:r>
                <a:rPr lang="en-US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ইমেইল</a:t>
              </a:r>
              <a:r>
                <a:rPr lang="en-US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আইডি</a:t>
              </a:r>
              <a:r>
                <a:rPr lang="en-US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টাইপ</a:t>
              </a:r>
              <a:r>
                <a:rPr lang="en-US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bn-IN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বে তারপর </a:t>
              </a:r>
              <a:r>
                <a:rPr lang="en-US" sz="2800" spc="-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Next </a:t>
              </a:r>
              <a:r>
                <a:rPr lang="en-US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as-IN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en-US" sz="2800" spc="-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3CEA5C8C-BB5A-4D00-BCE7-F0A043B89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400" y="2594210"/>
              <a:ext cx="2109798" cy="32756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2711B6-EF99-41C3-ADBD-BD38AD8B35DC}"/>
              </a:ext>
            </a:extLst>
          </p:cNvPr>
          <p:cNvCxnSpPr>
            <a:cxnSpLocks/>
          </p:cNvCxnSpPr>
          <p:nvPr/>
        </p:nvCxnSpPr>
        <p:spPr>
          <a:xfrm flipH="1" flipV="1">
            <a:off x="4648200" y="3352800"/>
            <a:ext cx="2133600" cy="24384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55C571-D6F2-4BB5-AF9B-549CF4E69010}"/>
              </a:ext>
            </a:extLst>
          </p:cNvPr>
          <p:cNvSpPr txBox="1"/>
          <p:nvPr/>
        </p:nvSpPr>
        <p:spPr>
          <a:xfrm>
            <a:off x="1510104" y="54438"/>
            <a:ext cx="6518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আইডিতে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সাইনইন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000" b="1" u="wavyHeavy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8506C1-AB27-464C-8C45-739C51776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4" y="1656837"/>
            <a:ext cx="3229426" cy="3677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7C626-EE2B-49B7-93B4-A39F27D95FA1}"/>
              </a:ext>
            </a:extLst>
          </p:cNvPr>
          <p:cNvSpPr txBox="1"/>
          <p:nvPr/>
        </p:nvSpPr>
        <p:spPr>
          <a:xfrm>
            <a:off x="3068442" y="2999394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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96DFCE-4F27-491F-93D8-81AB16947AEB}"/>
              </a:ext>
            </a:extLst>
          </p:cNvPr>
          <p:cNvGrpSpPr/>
          <p:nvPr/>
        </p:nvGrpSpPr>
        <p:grpSpPr>
          <a:xfrm>
            <a:off x="210518" y="3199450"/>
            <a:ext cx="8722964" cy="3129821"/>
            <a:chOff x="210518" y="3199450"/>
            <a:chExt cx="8722964" cy="31298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C75DF8-EF77-4626-A5BF-112544B1BF8B}"/>
                </a:ext>
              </a:extLst>
            </p:cNvPr>
            <p:cNvSpPr txBox="1"/>
            <p:nvPr/>
          </p:nvSpPr>
          <p:spPr>
            <a:xfrm>
              <a:off x="210518" y="5744496"/>
              <a:ext cx="87229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spc="-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Password</a:t>
              </a:r>
              <a:r>
                <a:rPr lang="en-US" sz="2800" spc="-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spc="-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ঘরে</a:t>
              </a:r>
              <a:r>
                <a:rPr lang="en-US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spc="-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্ড</a:t>
              </a:r>
              <a:r>
                <a:rPr lang="en-US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টাইপ</a:t>
              </a:r>
              <a:r>
                <a:rPr lang="en-US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তারপর</a:t>
              </a:r>
              <a:r>
                <a:rPr lang="bn-IN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spc="-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 in</a:t>
              </a:r>
              <a:r>
                <a:rPr lang="en-US" sz="3200" spc="-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as-IN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spc="-1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endPara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C71EEFA-0081-479D-B53D-6343C3E8F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9200" y="3199450"/>
              <a:ext cx="1908234" cy="274605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B7FED6-2B8F-474F-BAC6-9709D6375AEC}"/>
              </a:ext>
            </a:extLst>
          </p:cNvPr>
          <p:cNvCxnSpPr>
            <a:cxnSpLocks/>
          </p:cNvCxnSpPr>
          <p:nvPr/>
        </p:nvCxnSpPr>
        <p:spPr>
          <a:xfrm flipH="1" flipV="1">
            <a:off x="4800600" y="3778044"/>
            <a:ext cx="1524000" cy="21674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F5CD986-B99F-40B4-84BA-FDF5F7E0B045}"/>
              </a:ext>
            </a:extLst>
          </p:cNvPr>
          <p:cNvSpPr txBox="1"/>
          <p:nvPr/>
        </p:nvSpPr>
        <p:spPr>
          <a:xfrm>
            <a:off x="1510104" y="54438"/>
            <a:ext cx="6518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আইডিতে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সাইনইন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000" b="1" u="wavyHeavy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8" y="609600"/>
            <a:ext cx="8211203" cy="58456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1DF7E8-225A-4D1D-A5CF-3F4C3CAE5C89}"/>
              </a:ext>
            </a:extLst>
          </p:cNvPr>
          <p:cNvSpPr txBox="1"/>
          <p:nvPr/>
        </p:nvSpPr>
        <p:spPr>
          <a:xfrm>
            <a:off x="2250691" y="3925669"/>
            <a:ext cx="461536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8FF8AA-D377-4517-8F33-B0F5861DC51B}"/>
              </a:ext>
            </a:extLst>
          </p:cNvPr>
          <p:cNvCxnSpPr>
            <a:cxnSpLocks/>
          </p:cNvCxnSpPr>
          <p:nvPr/>
        </p:nvCxnSpPr>
        <p:spPr>
          <a:xfrm flipV="1">
            <a:off x="3657600" y="2133600"/>
            <a:ext cx="3962400" cy="19812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4089"/>
            <a:ext cx="8458200" cy="6021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DF7E8-225A-4D1D-A5CF-3F4C3CAE5C89}"/>
              </a:ext>
            </a:extLst>
          </p:cNvPr>
          <p:cNvSpPr txBox="1"/>
          <p:nvPr/>
        </p:nvSpPr>
        <p:spPr>
          <a:xfrm>
            <a:off x="1905000" y="4306669"/>
            <a:ext cx="493757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algn="l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সাইনইন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782247-559C-4D82-BEF0-A9B40EC3B83E}"/>
              </a:ext>
            </a:extLst>
          </p:cNvPr>
          <p:cNvGrpSpPr/>
          <p:nvPr/>
        </p:nvGrpSpPr>
        <p:grpSpPr>
          <a:xfrm>
            <a:off x="1538514" y="902513"/>
            <a:ext cx="5624284" cy="3429000"/>
            <a:chOff x="1264808" y="1174956"/>
            <a:chExt cx="5897993" cy="284439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9422826-6A24-4E6F-B178-81D7DEBDE0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4808" y="1174956"/>
              <a:ext cx="2498960" cy="284439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08FF8AA-D377-4517-8F33-B0F5861DC5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8548" y="1743834"/>
              <a:ext cx="3414253" cy="227551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55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CA89E-F3DF-48EC-968E-9CE1B8A1B31C}"/>
              </a:ext>
            </a:extLst>
          </p:cNvPr>
          <p:cNvSpPr txBox="1"/>
          <p:nvPr/>
        </p:nvSpPr>
        <p:spPr>
          <a:xfrm>
            <a:off x="3429000" y="449759"/>
            <a:ext cx="2743200" cy="769441"/>
          </a:xfrm>
          <a:prstGeom prst="rect">
            <a:avLst/>
          </a:prstGeom>
          <a:solidFill>
            <a:srgbClr val="00B0F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66BC1-2E56-4147-9D0A-0678E2DF1DD9}"/>
              </a:ext>
            </a:extLst>
          </p:cNvPr>
          <p:cNvSpPr txBox="1"/>
          <p:nvPr/>
        </p:nvSpPr>
        <p:spPr>
          <a:xfrm>
            <a:off x="683715" y="2743200"/>
            <a:ext cx="757450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</a:t>
            </a:r>
            <a:r>
              <a:rPr lang="bn-IN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ঠিকানায় সাইনইন করার ধাপগুলো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9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1" y="685800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1755" y="381000"/>
            <a:ext cx="3276610" cy="7078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0708"/>
            <a:ext cx="5943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185169"/>
            <a:ext cx="62280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094877"/>
            <a:ext cx="7239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এড্রেসবারে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www.yahoo.com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545166"/>
            <a:ext cx="7848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 in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640E3-3D2A-410B-891D-E3B3E687826A}"/>
              </a:ext>
            </a:extLst>
          </p:cNvPr>
          <p:cNvSpPr txBox="1"/>
          <p:nvPr/>
        </p:nvSpPr>
        <p:spPr>
          <a:xfrm>
            <a:off x="457200" y="5449669"/>
            <a:ext cx="8305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spc="-100" dirty="0"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Email ID</a:t>
            </a:r>
            <a:r>
              <a:rPr lang="en-US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  <a:r>
              <a:rPr lang="bn-IN" sz="3600" spc="-1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3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 in </a:t>
            </a:r>
            <a:r>
              <a:rPr lang="en-US" sz="36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3400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4089"/>
            <a:ext cx="8458200" cy="60215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1DF7E8-225A-4D1D-A5CF-3F4C3CAE5C89}"/>
              </a:ext>
            </a:extLst>
          </p:cNvPr>
          <p:cNvSpPr txBox="1"/>
          <p:nvPr/>
        </p:nvSpPr>
        <p:spPr>
          <a:xfrm>
            <a:off x="762000" y="5167822"/>
            <a:ext cx="7326044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Compose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422826-6A24-4E6F-B178-81D7DEBDE017}"/>
              </a:ext>
            </a:extLst>
          </p:cNvPr>
          <p:cNvCxnSpPr>
            <a:cxnSpLocks/>
          </p:cNvCxnSpPr>
          <p:nvPr/>
        </p:nvCxnSpPr>
        <p:spPr>
          <a:xfrm flipH="1" flipV="1">
            <a:off x="1381996" y="2296400"/>
            <a:ext cx="3494804" cy="30540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71CC02-3B2E-48F8-A8C4-675EA985EB36}"/>
              </a:ext>
            </a:extLst>
          </p:cNvPr>
          <p:cNvSpPr txBox="1"/>
          <p:nvPr/>
        </p:nvSpPr>
        <p:spPr>
          <a:xfrm>
            <a:off x="2538431" y="54438"/>
            <a:ext cx="4067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পাঠানোর</a:t>
            </a:r>
            <a:r>
              <a:rPr lang="en-US" sz="40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000" b="1" u="wavyHeavy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AECE9-853B-4A0E-A9D2-CC2929067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1"/>
          <a:stretch/>
        </p:blipFill>
        <p:spPr>
          <a:xfrm>
            <a:off x="282176" y="1447800"/>
            <a:ext cx="8579648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FBE096-6574-41AA-B446-4882C566AB10}"/>
              </a:ext>
            </a:extLst>
          </p:cNvPr>
          <p:cNvSpPr txBox="1"/>
          <p:nvPr/>
        </p:nvSpPr>
        <p:spPr>
          <a:xfrm>
            <a:off x="1371600" y="543580"/>
            <a:ext cx="74902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াঠাবে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BD6FE-D937-4076-96F5-568700735306}"/>
              </a:ext>
            </a:extLst>
          </p:cNvPr>
          <p:cNvSpPr txBox="1"/>
          <p:nvPr/>
        </p:nvSpPr>
        <p:spPr>
          <a:xfrm>
            <a:off x="2895600" y="943896"/>
            <a:ext cx="6019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28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এর ঘরে 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িষয়ে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াঠাবে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97AEF-5D19-45AA-B713-C52969660BA7}"/>
              </a:ext>
            </a:extLst>
          </p:cNvPr>
          <p:cNvSpPr txBox="1"/>
          <p:nvPr/>
        </p:nvSpPr>
        <p:spPr>
          <a:xfrm>
            <a:off x="1905000" y="2286704"/>
            <a:ext cx="6858000" cy="2926080"/>
          </a:xfrm>
          <a:prstGeom prst="wedgeRectCallout">
            <a:avLst>
              <a:gd name="adj1" fmla="val -21102"/>
              <a:gd name="adj2" fmla="val 49767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bn-IN" sz="2800" spc="-2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2800" spc="-200" dirty="0">
                <a:latin typeface="Times New Roman" panose="02020603050405020304" pitchFamily="18" charset="0"/>
                <a:cs typeface="NikoshBAN" panose="02000000000000000000" pitchFamily="2" charset="0"/>
              </a:rPr>
              <a:t>এখানে প্রয়োজনীয়  লেখা বা বার্তা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A1AC9-CFBF-4F40-8A53-079C35F07F11}"/>
              </a:ext>
            </a:extLst>
          </p:cNvPr>
          <p:cNvSpPr txBox="1"/>
          <p:nvPr/>
        </p:nvSpPr>
        <p:spPr>
          <a:xfrm>
            <a:off x="3276600" y="6019800"/>
            <a:ext cx="5486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200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Send</a:t>
            </a:r>
            <a:r>
              <a:rPr lang="en-US" sz="2800" spc="-200" dirty="0">
                <a:latin typeface="Times New Roman" panose="02020603050405020304" pitchFamily="18" charset="0"/>
                <a:cs typeface="NikoshBAN" panose="02000000000000000000" pitchFamily="2" charset="0"/>
              </a:rPr>
              <a:t> - </a:t>
            </a:r>
            <a:r>
              <a:rPr lang="bn-IN" sz="2800" spc="-200" dirty="0">
                <a:latin typeface="Times New Roman" panose="02020603050405020304" pitchFamily="18" charset="0"/>
                <a:cs typeface="NikoshBAN" panose="02000000000000000000" pitchFamily="2" charset="0"/>
              </a:rPr>
              <a:t>এ ক্লিক করলে  উক্ত ঠিকানায়  ইমেইলটি </a:t>
            </a:r>
            <a:r>
              <a:rPr lang="en-US" sz="2800" spc="-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যাবে</a:t>
            </a:r>
            <a:r>
              <a:rPr lang="en-US" sz="2800" spc="-200" dirty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80BDE2-CBF0-4BAE-A579-000CC79E86FD}"/>
              </a:ext>
            </a:extLst>
          </p:cNvPr>
          <p:cNvCxnSpPr>
            <a:cxnSpLocks/>
          </p:cNvCxnSpPr>
          <p:nvPr/>
        </p:nvCxnSpPr>
        <p:spPr>
          <a:xfrm>
            <a:off x="1966452" y="961104"/>
            <a:ext cx="557231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23B281-1FC5-426F-9D0C-C5A9AADCAABB}"/>
              </a:ext>
            </a:extLst>
          </p:cNvPr>
          <p:cNvCxnSpPr>
            <a:cxnSpLocks/>
          </p:cNvCxnSpPr>
          <p:nvPr/>
        </p:nvCxnSpPr>
        <p:spPr>
          <a:xfrm flipH="1" flipV="1">
            <a:off x="2805882" y="5486400"/>
            <a:ext cx="1004118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9284B5-74F4-48F5-A706-BE026CB6E374}"/>
              </a:ext>
            </a:extLst>
          </p:cNvPr>
          <p:cNvCxnSpPr>
            <a:cxnSpLocks/>
          </p:cNvCxnSpPr>
          <p:nvPr/>
        </p:nvCxnSpPr>
        <p:spPr>
          <a:xfrm flipH="1">
            <a:off x="2776386" y="1295400"/>
            <a:ext cx="320778" cy="7802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57D0D9-B526-4D95-B286-E0A744B42A02}"/>
              </a:ext>
            </a:extLst>
          </p:cNvPr>
          <p:cNvSpPr/>
          <p:nvPr/>
        </p:nvSpPr>
        <p:spPr>
          <a:xfrm>
            <a:off x="2805882" y="2133600"/>
            <a:ext cx="291282" cy="274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E63874-6916-492D-A872-E500B64DF785}"/>
              </a:ext>
            </a:extLst>
          </p:cNvPr>
          <p:cNvCxnSpPr>
            <a:cxnSpLocks/>
          </p:cNvCxnSpPr>
          <p:nvPr/>
        </p:nvCxnSpPr>
        <p:spPr>
          <a:xfrm>
            <a:off x="2568064" y="2286704"/>
            <a:ext cx="0" cy="5557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C500FD-364D-4D51-BBE9-08DC6DEF0F61}"/>
              </a:ext>
            </a:extLst>
          </p:cNvPr>
          <p:cNvSpPr txBox="1"/>
          <p:nvPr/>
        </p:nvSpPr>
        <p:spPr>
          <a:xfrm>
            <a:off x="2729188" y="36906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পাঠানোর</a:t>
            </a:r>
            <a:r>
              <a:rPr lang="en-US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600" b="1" u="wavyHeavy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2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0.0037 L -0.11319 0.0037 L -0.11475 0.4294 L 0.63507 0.4294 L 0.63507 0.00579 L -0.02291 0.0037 Z " pathEditMode="relative" rAng="0" ptsTypes="AAAAAA">
                                      <p:cBhvr>
                                        <p:cTn id="3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9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/>
      <p:bldP spid="22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071497"/>
            <a:ext cx="4297680" cy="5557903"/>
          </a:xfrm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bn-IN" sz="11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মোহাম্মদ সাহাব উদ্দিন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শিক্ষক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কামালপুর মো. হাশেম উচ্চ বিদ্যালয়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চাটখিল, নোয়াখালী।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ICT4E  </a:t>
            </a:r>
            <a:r>
              <a:rPr lang="en-US" sz="2800" spc="-1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00" dirty="0" err="1"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bn-BD" sz="2800" spc="-100" dirty="0">
                <a:latin typeface="Nikoshban" pitchFamily="2" charset="0"/>
                <a:cs typeface="Nikoshban" pitchFamily="2" charset="0"/>
              </a:rPr>
              <a:t>, নোয়াখালী</a:t>
            </a:r>
            <a:endParaRPr lang="bn-IN" sz="28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sz="2800" spc="-150" dirty="0">
                <a:latin typeface="Nikoshban" pitchFamily="2" charset="0"/>
                <a:cs typeface="Nikoshban" pitchFamily="2" charset="0"/>
              </a:rPr>
              <a:t>মাস্টার ট্রেইনার </a:t>
            </a:r>
            <a:r>
              <a:rPr lang="en-US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(ICT), UITRCE,</a:t>
            </a:r>
            <a:r>
              <a:rPr lang="bn-IN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-150" dirty="0">
                <a:latin typeface="Nikoshban" pitchFamily="2" charset="0"/>
                <a:cs typeface="Nikoshban" pitchFamily="2" charset="0"/>
              </a:rPr>
              <a:t>চাটখিল</a:t>
            </a:r>
            <a:endParaRPr lang="en-US" sz="2800" spc="-15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2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2200" dirty="0">
                <a:latin typeface="Times New Roman" pitchFamily="18" charset="0"/>
                <a:cs typeface="Times New Roman" pitchFamily="18" charset="0"/>
              </a:rPr>
              <a:t>01913210518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2200" dirty="0">
                <a:latin typeface="Times New Roman" pitchFamily="18" charset="0"/>
                <a:cs typeface="Times New Roman" pitchFamily="18" charset="0"/>
              </a:rPr>
              <a:t>Email : mdsahab66@yahoo.com,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2200" dirty="0">
                <a:latin typeface="Times New Roman" pitchFamily="18" charset="0"/>
                <a:cs typeface="Times New Roman" pitchFamily="18" charset="0"/>
              </a:rPr>
              <a:t>   sahab7619@gmail.com 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200" dirty="0">
                <a:latin typeface="NikoshBAN" pitchFamily="2" charset="0"/>
                <a:cs typeface="NikoshBAN" pitchFamily="2" charset="0"/>
              </a:rPr>
              <a:t>মুক্তপাঠ)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bn-BD" sz="2800" dirty="0"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76800" y="1066800"/>
            <a:ext cx="4038598" cy="5557902"/>
          </a:xfr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50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তারিখ	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27/1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/20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1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ি.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5BD3A-49C8-4D1C-8BFB-0FE8A4E52C41}"/>
              </a:ext>
            </a:extLst>
          </p:cNvPr>
          <p:cNvSpPr txBox="1"/>
          <p:nvPr/>
        </p:nvSpPr>
        <p:spPr>
          <a:xfrm>
            <a:off x="3581409" y="182880"/>
            <a:ext cx="2133592" cy="822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r>
              <a:rPr lang="bn-BD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72C1E-1C9D-4552-8D7E-6697AAFF2B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48" y="1152830"/>
            <a:ext cx="2252976" cy="24894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E0FCE0-F36C-4DA7-8F40-6670F7888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1159810"/>
            <a:ext cx="1811990" cy="18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346A36-5D81-4B25-A575-DF4566A70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1"/>
          <a:stretch/>
        </p:blipFill>
        <p:spPr>
          <a:xfrm>
            <a:off x="282176" y="990600"/>
            <a:ext cx="8579648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AADB21-CFA5-4702-999C-88378F67E9EA}"/>
              </a:ext>
            </a:extLst>
          </p:cNvPr>
          <p:cNvSpPr txBox="1"/>
          <p:nvPr/>
        </p:nvSpPr>
        <p:spPr>
          <a:xfrm>
            <a:off x="2286000" y="1034844"/>
            <a:ext cx="3243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kamalpur107263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AEDBE-2F57-40FD-B158-AA36864FA227}"/>
              </a:ext>
            </a:extLst>
          </p:cNvPr>
          <p:cNvSpPr txBox="1"/>
          <p:nvPr/>
        </p:nvSpPr>
        <p:spPr>
          <a:xfrm>
            <a:off x="647700" y="5791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িষয়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2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6FE71F-BCDF-4EE7-A590-E5B35D9415CC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5029200"/>
            <a:ext cx="32766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B175CF4-4BB7-4C1F-B156-BAB99B81CE91}"/>
              </a:ext>
            </a:extLst>
          </p:cNvPr>
          <p:cNvSpPr txBox="1"/>
          <p:nvPr/>
        </p:nvSpPr>
        <p:spPr>
          <a:xfrm>
            <a:off x="2057400" y="1379803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46A88-F069-4130-BD9D-C13ECEADEC84}"/>
              </a:ext>
            </a:extLst>
          </p:cNvPr>
          <p:cNvSpPr txBox="1"/>
          <p:nvPr/>
        </p:nvSpPr>
        <p:spPr>
          <a:xfrm>
            <a:off x="2057400" y="1984731"/>
            <a:ext cx="3265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Sir,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first take my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06859-C029-40D4-9968-EBDBF8100CEC}"/>
              </a:ext>
            </a:extLst>
          </p:cNvPr>
          <p:cNvSpPr txBox="1"/>
          <p:nvPr/>
        </p:nvSpPr>
        <p:spPr>
          <a:xfrm>
            <a:off x="2729188" y="115669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পাঠানোর</a:t>
            </a:r>
            <a:r>
              <a:rPr lang="en-US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600" b="1" u="wavyHeavy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F8ECB-1482-4A84-B64E-EF9B235BC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8" y="533400"/>
            <a:ext cx="8652884" cy="4523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3AEDBE-2F57-40FD-B158-AA36864FA227}"/>
              </a:ext>
            </a:extLst>
          </p:cNvPr>
          <p:cNvSpPr txBox="1"/>
          <p:nvPr/>
        </p:nvSpPr>
        <p:spPr>
          <a:xfrm>
            <a:off x="609600" y="56636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message has been sent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লেখাটা</a:t>
            </a:r>
            <a:r>
              <a:rPr lang="en-US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endParaRPr lang="en-US" sz="32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6FE71F-BCDF-4EE7-A590-E5B35D9415CC}"/>
              </a:ext>
            </a:extLst>
          </p:cNvPr>
          <p:cNvCxnSpPr>
            <a:cxnSpLocks/>
          </p:cNvCxnSpPr>
          <p:nvPr/>
        </p:nvCxnSpPr>
        <p:spPr>
          <a:xfrm flipH="1" flipV="1">
            <a:off x="4267200" y="1524000"/>
            <a:ext cx="1676400" cy="426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BAF9D65-62B2-4700-9CD6-3C35944F3E11}"/>
              </a:ext>
            </a:extLst>
          </p:cNvPr>
          <p:cNvSpPr txBox="1"/>
          <p:nvPr/>
        </p:nvSpPr>
        <p:spPr>
          <a:xfrm>
            <a:off x="2729188" y="54438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পাঠানোর</a:t>
            </a:r>
            <a:r>
              <a:rPr lang="en-US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600" b="1" u="wavyHeavy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6AEAE-2167-4A0C-9D1C-F07B1309E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6" y="1155160"/>
            <a:ext cx="8580288" cy="4547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3AEDBE-2F57-40FD-B158-AA36864FA227}"/>
              </a:ext>
            </a:extLst>
          </p:cNvPr>
          <p:cNvSpPr txBox="1"/>
          <p:nvPr/>
        </p:nvSpPr>
        <p:spPr>
          <a:xfrm>
            <a:off x="647700" y="60446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</a:t>
            </a: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এ ক্লিক করলে কাকে ইমেইল পাঠানো হয়েছে তা দেখাবে</a:t>
            </a:r>
            <a:endParaRPr lang="en-US" sz="32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6FE71F-BCDF-4EE7-A590-E5B35D9415CC}"/>
              </a:ext>
            </a:extLst>
          </p:cNvPr>
          <p:cNvCxnSpPr>
            <a:cxnSpLocks/>
          </p:cNvCxnSpPr>
          <p:nvPr/>
        </p:nvCxnSpPr>
        <p:spPr>
          <a:xfrm flipH="1" flipV="1">
            <a:off x="647700" y="3366448"/>
            <a:ext cx="647700" cy="28194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6FE71F-BCDF-4EE7-A590-E5B35D9415CC}"/>
              </a:ext>
            </a:extLst>
          </p:cNvPr>
          <p:cNvCxnSpPr>
            <a:cxnSpLocks/>
          </p:cNvCxnSpPr>
          <p:nvPr/>
        </p:nvCxnSpPr>
        <p:spPr>
          <a:xfrm flipH="1" flipV="1">
            <a:off x="2209800" y="2971800"/>
            <a:ext cx="1524000" cy="32140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5F79B9B-D0C2-4798-97AC-4A7B70FFCE76}"/>
              </a:ext>
            </a:extLst>
          </p:cNvPr>
          <p:cNvSpPr txBox="1"/>
          <p:nvPr/>
        </p:nvSpPr>
        <p:spPr>
          <a:xfrm>
            <a:off x="2729188" y="115669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পাঠানোর</a:t>
            </a:r>
            <a:r>
              <a:rPr lang="en-US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600" b="1" u="wavyHeavy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772400" cy="540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3AEDBE-2F57-40FD-B158-AA36864FA227}"/>
              </a:ext>
            </a:extLst>
          </p:cNvPr>
          <p:cNvSpPr txBox="1"/>
          <p:nvPr/>
        </p:nvSpPr>
        <p:spPr>
          <a:xfrm>
            <a:off x="857250" y="6044625"/>
            <a:ext cx="742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আইডি থেকে বেরিয়ে যাওয়ার জন্য </a:t>
            </a:r>
            <a:r>
              <a:rPr lang="bn-BD" sz="32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করবে</a:t>
            </a:r>
            <a:endParaRPr lang="en-US" sz="32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6FE71F-BCDF-4EE7-A590-E5B35D9415CC}"/>
              </a:ext>
            </a:extLst>
          </p:cNvPr>
          <p:cNvCxnSpPr>
            <a:cxnSpLocks/>
          </p:cNvCxnSpPr>
          <p:nvPr/>
        </p:nvCxnSpPr>
        <p:spPr>
          <a:xfrm flipV="1">
            <a:off x="6553200" y="1400628"/>
            <a:ext cx="609600" cy="4800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463464C-09C4-4E50-8DCA-FF38B1000A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7" t="18014" r="12324" b="43386"/>
          <a:stretch/>
        </p:blipFill>
        <p:spPr>
          <a:xfrm>
            <a:off x="5257799" y="1447800"/>
            <a:ext cx="2438401" cy="2286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8906FD-2F64-4EBB-A878-C3A7E7F24FF9}"/>
              </a:ext>
            </a:extLst>
          </p:cNvPr>
          <p:cNvSpPr txBox="1"/>
          <p:nvPr/>
        </p:nvSpPr>
        <p:spPr>
          <a:xfrm>
            <a:off x="1962150" y="6172200"/>
            <a:ext cx="521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out</a:t>
            </a:r>
            <a:r>
              <a:rPr lang="en-US" sz="3200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spc="-100" dirty="0">
                <a:latin typeface="NikoshBAN" panose="02000000000000000000" pitchFamily="2" charset="0"/>
                <a:cs typeface="NikoshBAN" panose="02000000000000000000" pitchFamily="2" charset="0"/>
              </a:rPr>
              <a:t>করার জন্য এখানে ক্লিক করবে</a:t>
            </a:r>
            <a:endParaRPr lang="en-US" sz="32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DFB895-7F97-4EDC-B9D0-8E42357C3ACD}"/>
              </a:ext>
            </a:extLst>
          </p:cNvPr>
          <p:cNvCxnSpPr>
            <a:cxnSpLocks/>
          </p:cNvCxnSpPr>
          <p:nvPr/>
        </p:nvCxnSpPr>
        <p:spPr>
          <a:xfrm flipV="1">
            <a:off x="2819400" y="3490920"/>
            <a:ext cx="3355797" cy="29098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DE8A4D7-B67A-4AF8-9775-BBF0D86E19F9}"/>
              </a:ext>
            </a:extLst>
          </p:cNvPr>
          <p:cNvSpPr txBox="1"/>
          <p:nvPr/>
        </p:nvSpPr>
        <p:spPr>
          <a:xfrm>
            <a:off x="1320950" y="71425"/>
            <a:ext cx="6502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আইডি থেকে বেরিয়ে যাওয়ার</a:t>
            </a:r>
            <a:r>
              <a:rPr lang="en-US" sz="3600" b="1" u="wavyHeavy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wavyHeavy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600" b="1" u="wavyHeavy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429000" y="228600"/>
            <a:ext cx="2334993" cy="769441"/>
          </a:xfrm>
          <a:prstGeom prst="rect">
            <a:avLst/>
          </a:prstGeom>
          <a:solidFill>
            <a:srgbClr val="0070C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E6A69-77F8-4A5B-9BB4-6DBD9029CA3F}"/>
              </a:ext>
            </a:extLst>
          </p:cNvPr>
          <p:cNvSpPr txBox="1"/>
          <p:nvPr/>
        </p:nvSpPr>
        <p:spPr>
          <a:xfrm>
            <a:off x="366034" y="3352800"/>
            <a:ext cx="8396966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*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৭টি দলে বিভক্ত হয়ে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mdsahab66@yahoo.com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ঠিকানায় একটি ইমেইল পাঠাও।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29339"/>
            <a:ext cx="3209690" cy="1694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ACA44E-815C-49CF-8A51-FA28D980D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9" t="1" r="5921" b="64791"/>
          <a:stretch/>
        </p:blipFill>
        <p:spPr>
          <a:xfrm>
            <a:off x="5105400" y="1609605"/>
            <a:ext cx="3245413" cy="14692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958644"/>
            <a:ext cx="1846980" cy="5486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(ব্যবহারিক)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A2A339-E11A-447E-B5C9-4150408BFE8C}"/>
              </a:ext>
            </a:extLst>
          </p:cNvPr>
          <p:cNvSpPr txBox="1"/>
          <p:nvPr/>
        </p:nvSpPr>
        <p:spPr>
          <a:xfrm>
            <a:off x="461175" y="5486400"/>
            <a:ext cx="1062825" cy="1097280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IN" sz="3500" spc="-250" dirty="0">
                <a:latin typeface="NikoshBAN" panose="02000000000000000000" pitchFamily="2" charset="0"/>
                <a:cs typeface="NikoshBAN" panose="02000000000000000000" pitchFamily="2" charset="0"/>
              </a:rPr>
              <a:t>রোলঃ</a:t>
            </a:r>
          </a:p>
          <a:p>
            <a:pPr algn="ctr"/>
            <a:r>
              <a:rPr lang="bn-IN" sz="3500" spc="-250" dirty="0">
                <a:latin typeface="NikoshBAN" panose="02000000000000000000" pitchFamily="2" charset="0"/>
                <a:cs typeface="NikoshBAN" panose="02000000000000000000" pitchFamily="2" charset="0"/>
              </a:rPr>
              <a:t> ১-১০</a:t>
            </a:r>
            <a:endParaRPr lang="en-US" sz="3500" spc="-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65023-9B32-498B-A461-DB7EC950B6CD}"/>
              </a:ext>
            </a:extLst>
          </p:cNvPr>
          <p:cNvSpPr txBox="1"/>
          <p:nvPr/>
        </p:nvSpPr>
        <p:spPr>
          <a:xfrm>
            <a:off x="533400" y="4648200"/>
            <a:ext cx="910425" cy="82296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IN" sz="3600" spc="-200" dirty="0"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endParaRPr lang="en-US" sz="36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BE93F7-0125-4C6A-BD3B-C40CC0BBB30F}"/>
              </a:ext>
            </a:extLst>
          </p:cNvPr>
          <p:cNvSpPr txBox="1"/>
          <p:nvPr/>
        </p:nvSpPr>
        <p:spPr>
          <a:xfrm>
            <a:off x="1680375" y="5486400"/>
            <a:ext cx="1062825" cy="1097280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IN" sz="3500" spc="-250" dirty="0">
                <a:latin typeface="NikoshBAN" panose="02000000000000000000" pitchFamily="2" charset="0"/>
                <a:cs typeface="NikoshBAN" panose="02000000000000000000" pitchFamily="2" charset="0"/>
              </a:rPr>
              <a:t>রোলঃ</a:t>
            </a:r>
          </a:p>
          <a:p>
            <a:pPr algn="ctr"/>
            <a:r>
              <a:rPr lang="bn-IN" sz="3500" spc="-250" dirty="0">
                <a:latin typeface="NikoshBAN" panose="02000000000000000000" pitchFamily="2" charset="0"/>
                <a:cs typeface="NikoshBAN" panose="02000000000000000000" pitchFamily="2" charset="0"/>
              </a:rPr>
              <a:t> ১১-২০</a:t>
            </a:r>
            <a:endParaRPr lang="en-US" sz="3500" spc="-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77EB35-93B8-43E5-8E6A-651CD2A3A4BC}"/>
              </a:ext>
            </a:extLst>
          </p:cNvPr>
          <p:cNvSpPr txBox="1"/>
          <p:nvPr/>
        </p:nvSpPr>
        <p:spPr>
          <a:xfrm>
            <a:off x="1752600" y="4648200"/>
            <a:ext cx="910425" cy="82296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IN" sz="3600" spc="-200" dirty="0"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  <a:endParaRPr lang="en-US" sz="36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3D973-5E6D-4F7A-863C-82CAE06B1280}"/>
              </a:ext>
            </a:extLst>
          </p:cNvPr>
          <p:cNvSpPr txBox="1"/>
          <p:nvPr/>
        </p:nvSpPr>
        <p:spPr>
          <a:xfrm>
            <a:off x="2899575" y="5486400"/>
            <a:ext cx="1062825" cy="1097280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IN" sz="3500" spc="-250" dirty="0">
                <a:latin typeface="NikoshBAN" panose="02000000000000000000" pitchFamily="2" charset="0"/>
                <a:cs typeface="NikoshBAN" panose="02000000000000000000" pitchFamily="2" charset="0"/>
              </a:rPr>
              <a:t>রোলঃ</a:t>
            </a:r>
          </a:p>
          <a:p>
            <a:pPr algn="ctr"/>
            <a:r>
              <a:rPr lang="bn-IN" sz="3500" spc="-250" dirty="0">
                <a:latin typeface="NikoshBAN" panose="02000000000000000000" pitchFamily="2" charset="0"/>
                <a:cs typeface="NikoshBAN" panose="02000000000000000000" pitchFamily="2" charset="0"/>
              </a:rPr>
              <a:t> ২১-৩০</a:t>
            </a:r>
            <a:endParaRPr lang="en-US" sz="3500" spc="-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BC21B-D778-4534-9E89-F9824EA3329E}"/>
              </a:ext>
            </a:extLst>
          </p:cNvPr>
          <p:cNvSpPr txBox="1"/>
          <p:nvPr/>
        </p:nvSpPr>
        <p:spPr>
          <a:xfrm>
            <a:off x="2971800" y="4648200"/>
            <a:ext cx="910425" cy="82296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IN" sz="3600" spc="-200" dirty="0">
                <a:latin typeface="NikoshBAN" panose="02000000000000000000" pitchFamily="2" charset="0"/>
                <a:cs typeface="NikoshBAN" panose="02000000000000000000" pitchFamily="2" charset="0"/>
              </a:rPr>
              <a:t>দল-৩</a:t>
            </a:r>
            <a:endParaRPr lang="en-US" sz="36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178932-2298-47E8-9EE1-84FCE8B9E102}"/>
              </a:ext>
            </a:extLst>
          </p:cNvPr>
          <p:cNvSpPr txBox="1"/>
          <p:nvPr/>
        </p:nvSpPr>
        <p:spPr>
          <a:xfrm>
            <a:off x="4114800" y="5486400"/>
            <a:ext cx="1062825" cy="1097280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IN" sz="3500" spc="-250" dirty="0">
                <a:latin typeface="NikoshBAN" panose="02000000000000000000" pitchFamily="2" charset="0"/>
                <a:cs typeface="NikoshBAN" panose="02000000000000000000" pitchFamily="2" charset="0"/>
              </a:rPr>
              <a:t>রোলঃ</a:t>
            </a:r>
          </a:p>
          <a:p>
            <a:pPr algn="ctr"/>
            <a:r>
              <a:rPr lang="bn-IN" sz="3500" spc="-250" dirty="0">
                <a:latin typeface="NikoshBAN" panose="02000000000000000000" pitchFamily="2" charset="0"/>
                <a:cs typeface="NikoshBAN" panose="02000000000000000000" pitchFamily="2" charset="0"/>
              </a:rPr>
              <a:t> ৩১-৪০</a:t>
            </a:r>
            <a:endParaRPr lang="en-US" sz="3500" spc="-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D1C610-85A4-4852-B728-CC077BB4007C}"/>
              </a:ext>
            </a:extLst>
          </p:cNvPr>
          <p:cNvSpPr txBox="1"/>
          <p:nvPr/>
        </p:nvSpPr>
        <p:spPr>
          <a:xfrm>
            <a:off x="4187025" y="4648200"/>
            <a:ext cx="910425" cy="82296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IN" sz="3600" spc="-200" dirty="0">
                <a:latin typeface="NikoshBAN" panose="02000000000000000000" pitchFamily="2" charset="0"/>
                <a:cs typeface="NikoshBAN" panose="02000000000000000000" pitchFamily="2" charset="0"/>
              </a:rPr>
              <a:t>দল-৪</a:t>
            </a:r>
            <a:endParaRPr lang="en-US" sz="36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992F6E-6C94-48CB-B1A4-CB623AA04DAA}"/>
              </a:ext>
            </a:extLst>
          </p:cNvPr>
          <p:cNvSpPr txBox="1"/>
          <p:nvPr/>
        </p:nvSpPr>
        <p:spPr>
          <a:xfrm>
            <a:off x="5337975" y="5486400"/>
            <a:ext cx="1062825" cy="1097280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IN" sz="3500" spc="-250" dirty="0">
                <a:latin typeface="NikoshBAN" panose="02000000000000000000" pitchFamily="2" charset="0"/>
                <a:cs typeface="NikoshBAN" panose="02000000000000000000" pitchFamily="2" charset="0"/>
              </a:rPr>
              <a:t>রোলঃ</a:t>
            </a:r>
          </a:p>
          <a:p>
            <a:pPr algn="ctr"/>
            <a:r>
              <a:rPr lang="bn-IN" sz="3500" spc="-250" dirty="0">
                <a:latin typeface="NikoshBAN" panose="02000000000000000000" pitchFamily="2" charset="0"/>
                <a:cs typeface="NikoshBAN" panose="02000000000000000000" pitchFamily="2" charset="0"/>
              </a:rPr>
              <a:t> ৪১-৫০</a:t>
            </a:r>
            <a:endParaRPr lang="en-US" sz="3500" spc="-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4BE128-A291-44CB-B85D-54CD011D7C22}"/>
              </a:ext>
            </a:extLst>
          </p:cNvPr>
          <p:cNvSpPr txBox="1"/>
          <p:nvPr/>
        </p:nvSpPr>
        <p:spPr>
          <a:xfrm>
            <a:off x="5410200" y="4648200"/>
            <a:ext cx="910425" cy="82296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IN" sz="3600" spc="-200" dirty="0">
                <a:latin typeface="NikoshBAN" panose="02000000000000000000" pitchFamily="2" charset="0"/>
                <a:cs typeface="NikoshBAN" panose="02000000000000000000" pitchFamily="2" charset="0"/>
              </a:rPr>
              <a:t>দল-৫</a:t>
            </a:r>
            <a:endParaRPr lang="en-US" sz="36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36D853-04F9-4CE5-AB8F-46826C912249}"/>
              </a:ext>
            </a:extLst>
          </p:cNvPr>
          <p:cNvSpPr txBox="1"/>
          <p:nvPr/>
        </p:nvSpPr>
        <p:spPr>
          <a:xfrm>
            <a:off x="6557175" y="5486400"/>
            <a:ext cx="1062825" cy="1097280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IN" sz="3500" spc="-250" dirty="0">
                <a:latin typeface="NikoshBAN" panose="02000000000000000000" pitchFamily="2" charset="0"/>
                <a:cs typeface="NikoshBAN" panose="02000000000000000000" pitchFamily="2" charset="0"/>
              </a:rPr>
              <a:t>রোলঃ</a:t>
            </a:r>
          </a:p>
          <a:p>
            <a:pPr algn="ctr"/>
            <a:r>
              <a:rPr lang="bn-IN" sz="3500" spc="-250" dirty="0">
                <a:latin typeface="NikoshBAN" panose="02000000000000000000" pitchFamily="2" charset="0"/>
                <a:cs typeface="NikoshBAN" panose="02000000000000000000" pitchFamily="2" charset="0"/>
              </a:rPr>
              <a:t> ৫১-৬০</a:t>
            </a:r>
            <a:endParaRPr lang="en-US" sz="3500" spc="-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763A9E-8A49-4073-A2BB-2AF0A3DAFD15}"/>
              </a:ext>
            </a:extLst>
          </p:cNvPr>
          <p:cNvSpPr txBox="1"/>
          <p:nvPr/>
        </p:nvSpPr>
        <p:spPr>
          <a:xfrm>
            <a:off x="6629400" y="4648200"/>
            <a:ext cx="910425" cy="82296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IN" sz="3600" spc="-200" dirty="0">
                <a:latin typeface="NikoshBAN" panose="02000000000000000000" pitchFamily="2" charset="0"/>
                <a:cs typeface="NikoshBAN" panose="02000000000000000000" pitchFamily="2" charset="0"/>
              </a:rPr>
              <a:t>দল-৬</a:t>
            </a:r>
            <a:endParaRPr lang="en-US" sz="36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33812A-694B-46A0-BB9E-01CC6FE629D1}"/>
              </a:ext>
            </a:extLst>
          </p:cNvPr>
          <p:cNvSpPr txBox="1"/>
          <p:nvPr/>
        </p:nvSpPr>
        <p:spPr>
          <a:xfrm>
            <a:off x="7776375" y="5486400"/>
            <a:ext cx="1062825" cy="1097280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IN" sz="3500" spc="-250" dirty="0">
                <a:latin typeface="NikoshBAN" panose="02000000000000000000" pitchFamily="2" charset="0"/>
                <a:cs typeface="NikoshBAN" panose="02000000000000000000" pitchFamily="2" charset="0"/>
              </a:rPr>
              <a:t>রোলঃ</a:t>
            </a:r>
          </a:p>
          <a:p>
            <a:pPr algn="ctr"/>
            <a:r>
              <a:rPr lang="bn-IN" sz="3500" spc="-250" dirty="0">
                <a:latin typeface="NikoshBAN" panose="02000000000000000000" pitchFamily="2" charset="0"/>
                <a:cs typeface="NikoshBAN" panose="02000000000000000000" pitchFamily="2" charset="0"/>
              </a:rPr>
              <a:t> ৬১-৭০</a:t>
            </a:r>
            <a:endParaRPr lang="en-US" sz="3500" spc="-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DF2849-76C6-4D69-8952-554773C3B8DB}"/>
              </a:ext>
            </a:extLst>
          </p:cNvPr>
          <p:cNvSpPr txBox="1"/>
          <p:nvPr/>
        </p:nvSpPr>
        <p:spPr>
          <a:xfrm>
            <a:off x="7848600" y="4648200"/>
            <a:ext cx="910425" cy="82296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bn-IN" sz="3600" spc="-200" dirty="0">
                <a:latin typeface="NikoshBAN" panose="02000000000000000000" pitchFamily="2" charset="0"/>
                <a:cs typeface="NikoshBAN" panose="02000000000000000000" pitchFamily="2" charset="0"/>
              </a:rPr>
              <a:t>দল-৭</a:t>
            </a:r>
            <a:endParaRPr lang="en-US" sz="36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429000" y="228600"/>
            <a:ext cx="2334993" cy="7694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533402" y="1334869"/>
            <a:ext cx="82611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ইমেইল পাঠানোর জন্য কোনটি নির্বাচন করতে হয়</a:t>
            </a:r>
            <a:r>
              <a:rPr lang="bn-IN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501888" y="3533823"/>
            <a:ext cx="82611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পাঠাতে ঠিকানা কোথায় লিখতে 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C06420-E2B0-4339-9CFC-6777B3AE5E15}"/>
              </a:ext>
            </a:extLst>
          </p:cNvPr>
          <p:cNvSpPr txBox="1"/>
          <p:nvPr/>
        </p:nvSpPr>
        <p:spPr>
          <a:xfrm>
            <a:off x="994012" y="2048490"/>
            <a:ext cx="1909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Inbox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C06420-E2B0-4339-9CFC-6777B3AE5E15}"/>
              </a:ext>
            </a:extLst>
          </p:cNvPr>
          <p:cNvSpPr txBox="1"/>
          <p:nvPr/>
        </p:nvSpPr>
        <p:spPr>
          <a:xfrm>
            <a:off x="4042289" y="2048490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C06420-E2B0-4339-9CFC-6777B3AE5E15}"/>
              </a:ext>
            </a:extLst>
          </p:cNvPr>
          <p:cNvSpPr txBox="1"/>
          <p:nvPr/>
        </p:nvSpPr>
        <p:spPr>
          <a:xfrm>
            <a:off x="994012" y="2630269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C06420-E2B0-4339-9CFC-6777B3AE5E15}"/>
              </a:ext>
            </a:extLst>
          </p:cNvPr>
          <p:cNvSpPr txBox="1"/>
          <p:nvPr/>
        </p:nvSpPr>
        <p:spPr>
          <a:xfrm>
            <a:off x="4011605" y="2630269"/>
            <a:ext cx="292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C06420-E2B0-4339-9CFC-6777B3AE5E15}"/>
              </a:ext>
            </a:extLst>
          </p:cNvPr>
          <p:cNvSpPr txBox="1"/>
          <p:nvPr/>
        </p:nvSpPr>
        <p:spPr>
          <a:xfrm>
            <a:off x="979227" y="4230469"/>
            <a:ext cx="205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: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C06420-E2B0-4339-9CFC-6777B3AE5E15}"/>
              </a:ext>
            </a:extLst>
          </p:cNvPr>
          <p:cNvSpPr txBox="1"/>
          <p:nvPr/>
        </p:nvSpPr>
        <p:spPr>
          <a:xfrm>
            <a:off x="4071143" y="4230469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 :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C06420-E2B0-4339-9CFC-6777B3AE5E15}"/>
              </a:ext>
            </a:extLst>
          </p:cNvPr>
          <p:cNvSpPr txBox="1"/>
          <p:nvPr/>
        </p:nvSpPr>
        <p:spPr>
          <a:xfrm>
            <a:off x="979227" y="4840069"/>
            <a:ext cx="2225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Bcc :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C06420-E2B0-4339-9CFC-6777B3AE5E15}"/>
              </a:ext>
            </a:extLst>
          </p:cNvPr>
          <p:cNvSpPr txBox="1"/>
          <p:nvPr/>
        </p:nvSpPr>
        <p:spPr>
          <a:xfrm>
            <a:off x="4040459" y="4840069"/>
            <a:ext cx="28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3352800" y="266700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2895600" y="4205748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429000" y="228600"/>
            <a:ext cx="2334993" cy="769441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2060"/>
              </a:gs>
            </a:gsLst>
            <a:lin ang="5400000" scaled="1"/>
          </a:gra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055AED-00CB-4F2F-9F84-134CB4126B8A}"/>
              </a:ext>
            </a:extLst>
          </p:cNvPr>
          <p:cNvSpPr txBox="1"/>
          <p:nvPr/>
        </p:nvSpPr>
        <p:spPr>
          <a:xfrm>
            <a:off x="457200" y="3276600"/>
            <a:ext cx="774998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06420-E2B0-4339-9CFC-6777B3AE5E15}"/>
              </a:ext>
            </a:extLst>
          </p:cNvPr>
          <p:cNvSpPr txBox="1"/>
          <p:nvPr/>
        </p:nvSpPr>
        <p:spPr>
          <a:xfrm>
            <a:off x="685800" y="3886200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06420-E2B0-4339-9CFC-6777B3AE5E15}"/>
              </a:ext>
            </a:extLst>
          </p:cNvPr>
          <p:cNvSpPr txBox="1"/>
          <p:nvPr/>
        </p:nvSpPr>
        <p:spPr>
          <a:xfrm>
            <a:off x="2819400" y="3886200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(ii) </a:t>
            </a:r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সংযোগ </a:t>
            </a:r>
            <a:endParaRPr lang="en-US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C06420-E2B0-4339-9CFC-6777B3AE5E15}"/>
              </a:ext>
            </a:extLst>
          </p:cNvPr>
          <p:cNvSpPr txBox="1"/>
          <p:nvPr/>
        </p:nvSpPr>
        <p:spPr>
          <a:xfrm>
            <a:off x="6065799" y="3886200"/>
            <a:ext cx="292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(iii) </a:t>
            </a:r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ঠিকানা</a:t>
            </a:r>
            <a:endParaRPr lang="en-US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055AED-00CB-4F2F-9F84-134CB4126B8A}"/>
              </a:ext>
            </a:extLst>
          </p:cNvPr>
          <p:cNvSpPr txBox="1"/>
          <p:nvPr/>
        </p:nvSpPr>
        <p:spPr>
          <a:xfrm>
            <a:off x="743738" y="4456331"/>
            <a:ext cx="3251211" cy="64633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C06420-E2B0-4339-9CFC-6777B3AE5E15}"/>
              </a:ext>
            </a:extLst>
          </p:cNvPr>
          <p:cNvSpPr txBox="1"/>
          <p:nvPr/>
        </p:nvSpPr>
        <p:spPr>
          <a:xfrm>
            <a:off x="685800" y="5041542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C06420-E2B0-4339-9CFC-6777B3AE5E15}"/>
              </a:ext>
            </a:extLst>
          </p:cNvPr>
          <p:cNvSpPr txBox="1"/>
          <p:nvPr/>
        </p:nvSpPr>
        <p:spPr>
          <a:xfrm>
            <a:off x="3810000" y="5041542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C06420-E2B0-4339-9CFC-6777B3AE5E15}"/>
              </a:ext>
            </a:extLst>
          </p:cNvPr>
          <p:cNvSpPr txBox="1"/>
          <p:nvPr/>
        </p:nvSpPr>
        <p:spPr>
          <a:xfrm>
            <a:off x="718349" y="5727342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C06420-E2B0-4339-9CFC-6777B3AE5E15}"/>
              </a:ext>
            </a:extLst>
          </p:cNvPr>
          <p:cNvSpPr txBox="1"/>
          <p:nvPr/>
        </p:nvSpPr>
        <p:spPr>
          <a:xfrm>
            <a:off x="3811865" y="5727342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ii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A5DE9-5F85-48F8-A51F-39B8EE8FAFF8}"/>
              </a:ext>
            </a:extLst>
          </p:cNvPr>
          <p:cNvSpPr txBox="1"/>
          <p:nvPr/>
        </p:nvSpPr>
        <p:spPr>
          <a:xfrm>
            <a:off x="381000" y="1295400"/>
            <a:ext cx="698300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bn-IN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ক্লিক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8E8EA1-A299-4BEC-B09C-1F60C21073B6}"/>
              </a:ext>
            </a:extLst>
          </p:cNvPr>
          <p:cNvSpPr txBox="1"/>
          <p:nvPr/>
        </p:nvSpPr>
        <p:spPr>
          <a:xfrm>
            <a:off x="609600" y="1981200"/>
            <a:ext cx="1909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Inbox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F5E701-5F94-49AE-BD75-BE1C46D72E21}"/>
              </a:ext>
            </a:extLst>
          </p:cNvPr>
          <p:cNvSpPr txBox="1"/>
          <p:nvPr/>
        </p:nvSpPr>
        <p:spPr>
          <a:xfrm>
            <a:off x="3657877" y="1981200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A21C3A-1D06-40FD-90D8-A47FA7265772}"/>
              </a:ext>
            </a:extLst>
          </p:cNvPr>
          <p:cNvSpPr txBox="1"/>
          <p:nvPr/>
        </p:nvSpPr>
        <p:spPr>
          <a:xfrm>
            <a:off x="609600" y="2562979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2C7025-D2BC-48F5-91EE-A98634553224}"/>
              </a:ext>
            </a:extLst>
          </p:cNvPr>
          <p:cNvSpPr txBox="1"/>
          <p:nvPr/>
        </p:nvSpPr>
        <p:spPr>
          <a:xfrm>
            <a:off x="3627193" y="2562979"/>
            <a:ext cx="292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A11EF-BF9A-4A9B-B6C7-54B4B834BF4C}"/>
              </a:ext>
            </a:extLst>
          </p:cNvPr>
          <p:cNvSpPr txBox="1"/>
          <p:nvPr/>
        </p:nvSpPr>
        <p:spPr>
          <a:xfrm>
            <a:off x="5181600" y="198120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0E8E23-0F36-495A-A138-32AB90C20154}"/>
              </a:ext>
            </a:extLst>
          </p:cNvPr>
          <p:cNvSpPr txBox="1"/>
          <p:nvPr/>
        </p:nvSpPr>
        <p:spPr>
          <a:xfrm>
            <a:off x="5867400" y="579120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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12" grpId="0" animBg="1"/>
      <p:bldP spid="26" grpId="0"/>
      <p:bldP spid="27" grpId="0"/>
      <p:bldP spid="28" grpId="0"/>
      <p:bldP spid="29" grpId="0"/>
      <p:bldP spid="3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438497" y="202999"/>
            <a:ext cx="8267007" cy="1528465"/>
          </a:xfrm>
          <a:prstGeom prst="triangle">
            <a:avLst>
              <a:gd name="adj" fmla="val 49595"/>
            </a:avLst>
          </a:prstGeom>
          <a:solidFill>
            <a:srgbClr val="FFFF00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3D68A-FCEC-4037-9A8C-0E85294DAAC3}"/>
              </a:ext>
            </a:extLst>
          </p:cNvPr>
          <p:cNvSpPr txBox="1"/>
          <p:nvPr/>
        </p:nvSpPr>
        <p:spPr>
          <a:xfrm>
            <a:off x="667097" y="5454486"/>
            <a:ext cx="7809806" cy="70788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spc="-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</a:t>
            </a:r>
            <a:r>
              <a:rPr lang="bn-IN" sz="4000" spc="-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spc="-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ইমেইল</a:t>
            </a:r>
            <a:r>
              <a:rPr lang="en-US" sz="4000" spc="-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4000" spc="-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পাঠানোর প্রক্রিয়া</a:t>
            </a:r>
            <a:r>
              <a:rPr lang="en-US" sz="4000" spc="-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4000" spc="-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খাতায় লিখে আনবে</a:t>
            </a:r>
            <a:r>
              <a:rPr lang="en-US" sz="4000" spc="-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r>
              <a:rPr lang="bn-IN" sz="4000" spc="-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4000" spc="-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0A776-E552-4692-80C8-1F256DADB847}"/>
              </a:ext>
            </a:extLst>
          </p:cNvPr>
          <p:cNvSpPr/>
          <p:nvPr/>
        </p:nvSpPr>
        <p:spPr>
          <a:xfrm>
            <a:off x="685800" y="1752600"/>
            <a:ext cx="7772400" cy="3581400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C9A169-8C02-4799-9AAD-BF5EE5BEB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64043"/>
            <a:ext cx="2476500" cy="232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FA6F27-580D-4100-A5F5-E1B8B9F80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45" y="152400"/>
            <a:ext cx="1650955" cy="1650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1B5B55-87CC-4C8D-B9B4-8E1BA1198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091">
            <a:off x="266574" y="2729001"/>
            <a:ext cx="829941" cy="8299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A08B4C-5383-461E-A83E-78258A18E7EB}"/>
              </a:ext>
            </a:extLst>
          </p:cNvPr>
          <p:cNvSpPr/>
          <p:nvPr/>
        </p:nvSpPr>
        <p:spPr>
          <a:xfrm>
            <a:off x="-303510" y="1371600"/>
            <a:ext cx="7390110" cy="2929770"/>
          </a:xfrm>
          <a:prstGeom prst="rect">
            <a:avLst/>
          </a:prstGeom>
          <a:noFill/>
          <a:ln w="47625" cmpd="thickThin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prstTxWarp prst="textCurveUp">
              <a:avLst>
                <a:gd name="adj" fmla="val 40440"/>
              </a:avLst>
            </a:prstTxWarp>
            <a:spAutoFit/>
          </a:bodyPr>
          <a:lstStyle/>
          <a:p>
            <a:pPr algn="ctr"/>
            <a:r>
              <a:rPr lang="bn-IN" sz="96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71774"/>
            <a:ext cx="3381375" cy="2066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67000"/>
            <a:ext cx="3381375" cy="227647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600200" y="3076576"/>
            <a:ext cx="790574" cy="457200"/>
            <a:chOff x="1600200" y="838200"/>
            <a:chExt cx="1704975" cy="914400"/>
          </a:xfrm>
        </p:grpSpPr>
        <p:sp>
          <p:nvSpPr>
            <p:cNvPr id="11" name="Rectangle 10"/>
            <p:cNvSpPr/>
            <p:nvPr/>
          </p:nvSpPr>
          <p:spPr>
            <a:xfrm>
              <a:off x="1600200" y="838200"/>
              <a:ext cx="1704975" cy="91440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erge 11"/>
            <p:cNvSpPr/>
            <p:nvPr/>
          </p:nvSpPr>
          <p:spPr>
            <a:xfrm>
              <a:off x="1613848" y="838200"/>
              <a:ext cx="1676400" cy="533400"/>
            </a:xfrm>
            <a:prstGeom prst="flowChartMerg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609212" y="1249816"/>
              <a:ext cx="694929" cy="4708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2680648" y="1255116"/>
              <a:ext cx="614236" cy="4770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112306" y="533400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628" y="5410200"/>
            <a:ext cx="834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20966" y="5443303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পাঠানো হচ্ছে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14913 -0.22986 C 0.18038 -0.28125 0.22708 -0.30879 0.27587 -0.30879 C 0.3316 -0.30879 0.37604 -0.28125 0.40729 -0.22986 L 0.55677 -4.44444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0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691311" y="228600"/>
            <a:ext cx="5761378" cy="1447800"/>
          </a:xfrm>
          <a:prstGeom prst="verticalScroll">
            <a:avLst>
              <a:gd name="adj" fmla="val 15556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spc="50" dirty="0">
                <a:ln w="1143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>
                <a:ln w="1143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9600" b="1" spc="50" dirty="0">
                <a:ln w="1143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spc="50" dirty="0">
              <a:ln w="95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F8F727-8DC1-44B2-A5A3-EBAC2AACAEC7}"/>
              </a:ext>
            </a:extLst>
          </p:cNvPr>
          <p:cNvSpPr/>
          <p:nvPr/>
        </p:nvSpPr>
        <p:spPr>
          <a:xfrm>
            <a:off x="2139566" y="2057400"/>
            <a:ext cx="46346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b="1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ইমেইল </a:t>
            </a:r>
            <a:r>
              <a:rPr lang="bn-BD" sz="7200" b="1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endParaRPr lang="en-US" sz="7200" b="1" dirty="0">
              <a:ln w="0"/>
              <a:solidFill>
                <a:srgbClr val="0070C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C6B327-FCEF-4818-B44D-686EF56851C5}"/>
              </a:ext>
            </a:extLst>
          </p:cNvPr>
          <p:cNvGrpSpPr/>
          <p:nvPr/>
        </p:nvGrpSpPr>
        <p:grpSpPr>
          <a:xfrm>
            <a:off x="381000" y="2057400"/>
            <a:ext cx="8381999" cy="4191000"/>
            <a:chOff x="381000" y="2057400"/>
            <a:chExt cx="8381999" cy="4191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84E87A-2BB5-4871-A850-7C0870D50188}"/>
                </a:ext>
              </a:extLst>
            </p:cNvPr>
            <p:cNvSpPr/>
            <p:nvPr/>
          </p:nvSpPr>
          <p:spPr>
            <a:xfrm>
              <a:off x="389976" y="2057400"/>
              <a:ext cx="8349744" cy="4191000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FE0BC21C-562B-4130-9C72-EC00D6B63E74}"/>
                </a:ext>
              </a:extLst>
            </p:cNvPr>
            <p:cNvSpPr/>
            <p:nvPr/>
          </p:nvSpPr>
          <p:spPr>
            <a:xfrm rot="10800000">
              <a:off x="413255" y="2057400"/>
              <a:ext cx="8349744" cy="1842384"/>
            </a:xfrm>
            <a:prstGeom prst="triangle">
              <a:avLst>
                <a:gd name="adj" fmla="val 50851"/>
              </a:avLst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3D393C1-7377-4B4A-BC68-ACB068778A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000" y="3638729"/>
              <a:ext cx="3517132" cy="259975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1932DA-AFAE-45FD-8D2A-9E79850732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45869" y="3600272"/>
              <a:ext cx="3481002" cy="2632296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EBF6E7D-E05E-4E14-99CF-728946BFC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87" t="6852" r="5408" b="73063"/>
          <a:stretch/>
        </p:blipFill>
        <p:spPr>
          <a:xfrm>
            <a:off x="3048000" y="4800600"/>
            <a:ext cx="3276600" cy="838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1676400"/>
            <a:ext cx="5334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পাঠ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শেষে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শিক্ষার্থীরা....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rved Up Ribbon 2"/>
          <p:cNvSpPr/>
          <p:nvPr/>
        </p:nvSpPr>
        <p:spPr>
          <a:xfrm>
            <a:off x="2628900" y="304800"/>
            <a:ext cx="3886200" cy="990600"/>
          </a:xfrm>
          <a:prstGeom prst="trapezoid">
            <a:avLst>
              <a:gd name="adj" fmla="val 42205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99651" y="2514600"/>
            <a:ext cx="6948949" cy="274074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﻿ইমেইল কী তা বলতে পারবে;</a:t>
            </a:r>
          </a:p>
          <a:p>
            <a:pPr>
              <a:lnSpc>
                <a:spcPct val="150000"/>
              </a:lnSpc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 পাঠাতে যা প্রয়োজন তা উল্লেখ করতে পারবে; </a:t>
            </a:r>
          </a:p>
          <a:p>
            <a:pPr>
              <a:lnSpc>
                <a:spcPct val="150000"/>
              </a:lnSpc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 ঠিকানায় সাইনইন করতে পারবে;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 পাঠানোর প্রক্রিয়া বর্ণনা করতে পারবে।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961DC4A-E5B2-43A5-8045-1FD8ED570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9" y="2590800"/>
            <a:ext cx="743998" cy="7439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460F0E-0A66-4D23-873A-43AC8A7B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7" y="3236042"/>
            <a:ext cx="743998" cy="7439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DAAD8C-1E7D-4EA7-AA04-5D0F20F1B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9" y="3912009"/>
            <a:ext cx="743998" cy="7439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1AC0E0-ABCB-4549-B76A-30DEBA2D3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8" y="4590002"/>
            <a:ext cx="743998" cy="7439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6283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ABAC29-664B-4A03-8D43-3E8A9705A757}"/>
              </a:ext>
            </a:extLst>
          </p:cNvPr>
          <p:cNvSpPr txBox="1"/>
          <p:nvPr/>
        </p:nvSpPr>
        <p:spPr>
          <a:xfrm>
            <a:off x="269361" y="4540240"/>
            <a:ext cx="8605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ঠিকানায়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5BD2C-7240-491D-812C-21A3BE0E6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10994"/>
            <a:ext cx="3581538" cy="33848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FDEF0F-4DEA-43AC-9D40-D1FCCE567DA8}"/>
              </a:ext>
            </a:extLst>
          </p:cNvPr>
          <p:cNvSpPr txBox="1"/>
          <p:nvPr/>
        </p:nvSpPr>
        <p:spPr>
          <a:xfrm>
            <a:off x="2971800" y="228600"/>
            <a:ext cx="2853909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0D149E4-E853-498A-91A0-940ED5540C9A}"/>
              </a:ext>
            </a:extLst>
          </p:cNvPr>
          <p:cNvSpPr txBox="1"/>
          <p:nvPr/>
        </p:nvSpPr>
        <p:spPr>
          <a:xfrm>
            <a:off x="914400" y="304800"/>
            <a:ext cx="73152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পাঠানোর সার্ভিসগুলোর নাম এবং আইকন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731A9-F567-4405-9524-2F1AF5D456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/>
        </p:blipFill>
        <p:spPr>
          <a:xfrm>
            <a:off x="609600" y="1524001"/>
            <a:ext cx="7894530" cy="373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87A950-2B47-4ADC-B5F6-DBEB8AEA8A7D}"/>
              </a:ext>
            </a:extLst>
          </p:cNvPr>
          <p:cNvSpPr txBox="1"/>
          <p:nvPr/>
        </p:nvSpPr>
        <p:spPr>
          <a:xfrm>
            <a:off x="1860360" y="5638800"/>
            <a:ext cx="542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ভিসটি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129645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F01FF5F-0C64-46CB-A414-EBDB1C75F3F9}"/>
              </a:ext>
            </a:extLst>
          </p:cNvPr>
          <p:cNvSpPr txBox="1"/>
          <p:nvPr/>
        </p:nvSpPr>
        <p:spPr>
          <a:xfrm>
            <a:off x="457200" y="304800"/>
            <a:ext cx="82296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আমাদের অবশ্যই যা প্রয়োজন হবে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358F05-38C9-4581-820C-55B34FCA2292}"/>
              </a:ext>
            </a:extLst>
          </p:cNvPr>
          <p:cNvGrpSpPr/>
          <p:nvPr/>
        </p:nvGrpSpPr>
        <p:grpSpPr>
          <a:xfrm>
            <a:off x="533400" y="1351843"/>
            <a:ext cx="3810000" cy="2002542"/>
            <a:chOff x="533400" y="1219200"/>
            <a:chExt cx="2632413" cy="12874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DD1C73-8873-42EE-AA75-A0BDBC961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1" y="1219200"/>
              <a:ext cx="1260812" cy="126081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905E2B-CBE0-4171-B9B8-398594D0F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219200"/>
              <a:ext cx="1407768" cy="128746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CD2022-E2FA-438E-9674-5B6CF6674C34}"/>
              </a:ext>
            </a:extLst>
          </p:cNvPr>
          <p:cNvGrpSpPr/>
          <p:nvPr/>
        </p:nvGrpSpPr>
        <p:grpSpPr>
          <a:xfrm>
            <a:off x="5111766" y="1380005"/>
            <a:ext cx="3457244" cy="2133600"/>
            <a:chOff x="3429000" y="1219200"/>
            <a:chExt cx="2995143" cy="12192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8C910F-AC29-4E23-983F-A81BC7D09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69" b="14792"/>
            <a:stretch/>
          </p:blipFill>
          <p:spPr>
            <a:xfrm>
              <a:off x="3429000" y="1447799"/>
              <a:ext cx="1609725" cy="9906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2637FD1-52C6-4C69-8DF6-056A1FF37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299" y="1219200"/>
              <a:ext cx="1266844" cy="1216013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E27DE33-96B4-4C8E-919C-6489E454DC8F}"/>
              </a:ext>
            </a:extLst>
          </p:cNvPr>
          <p:cNvSpPr txBox="1"/>
          <p:nvPr/>
        </p:nvSpPr>
        <p:spPr>
          <a:xfrm>
            <a:off x="577644" y="3592681"/>
            <a:ext cx="3429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</a:t>
            </a:r>
            <a:endParaRPr lang="en-US" sz="35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3C7220-BCEF-403E-862B-8EE364279B0C}"/>
              </a:ext>
            </a:extLst>
          </p:cNvPr>
          <p:cNvSpPr txBox="1"/>
          <p:nvPr/>
        </p:nvSpPr>
        <p:spPr>
          <a:xfrm>
            <a:off x="1604175" y="3337560"/>
            <a:ext cx="910425" cy="1005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algn="ctr"/>
            <a:r>
              <a:rPr lang="bn-IN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4DB84F-2B58-414E-913A-01CF5D262A63}"/>
              </a:ext>
            </a:extLst>
          </p:cNvPr>
          <p:cNvGrpSpPr/>
          <p:nvPr/>
        </p:nvGrpSpPr>
        <p:grpSpPr>
          <a:xfrm>
            <a:off x="838200" y="4264737"/>
            <a:ext cx="3194667" cy="1602663"/>
            <a:chOff x="3282333" y="4264737"/>
            <a:chExt cx="3194667" cy="160266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3F5056A-B153-47F9-A025-6052038B6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508" y="4264737"/>
              <a:ext cx="1590492" cy="16026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17316F3-4AFA-4B7D-B649-376057E01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333" y="4274304"/>
              <a:ext cx="1539460" cy="1528917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A7A4F0E-6AD9-4D93-822D-5C3009ACB6CD}"/>
              </a:ext>
            </a:extLst>
          </p:cNvPr>
          <p:cNvSpPr txBox="1"/>
          <p:nvPr/>
        </p:nvSpPr>
        <p:spPr>
          <a:xfrm>
            <a:off x="5649539" y="3619233"/>
            <a:ext cx="25038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endParaRPr lang="en-US" sz="35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318091-0A4A-44AD-BE0F-171392D890E7}"/>
              </a:ext>
            </a:extLst>
          </p:cNvPr>
          <p:cNvSpPr txBox="1"/>
          <p:nvPr/>
        </p:nvSpPr>
        <p:spPr>
          <a:xfrm>
            <a:off x="6328575" y="3352800"/>
            <a:ext cx="910425" cy="1005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pPr algn="ctr"/>
            <a:r>
              <a:rPr lang="bn-IN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3FA08B-F400-4040-837D-5991D8645913}"/>
              </a:ext>
            </a:extLst>
          </p:cNvPr>
          <p:cNvSpPr txBox="1"/>
          <p:nvPr/>
        </p:nvSpPr>
        <p:spPr>
          <a:xfrm>
            <a:off x="1442066" y="5846058"/>
            <a:ext cx="19050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endParaRPr lang="en-US" sz="35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46B851-8C70-4EEE-A4A8-B4EA13DD5190}"/>
              </a:ext>
            </a:extLst>
          </p:cNvPr>
          <p:cNvSpPr txBox="1"/>
          <p:nvPr/>
        </p:nvSpPr>
        <p:spPr>
          <a:xfrm>
            <a:off x="1968703" y="5623560"/>
            <a:ext cx="910425" cy="1005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pPr algn="ctr"/>
            <a:r>
              <a:rPr lang="bn-IN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5CB00B-BA63-4534-8A4F-6876942D8D45}"/>
              </a:ext>
            </a:extLst>
          </p:cNvPr>
          <p:cNvSpPr txBox="1"/>
          <p:nvPr/>
        </p:nvSpPr>
        <p:spPr>
          <a:xfrm>
            <a:off x="5486400" y="5831496"/>
            <a:ext cx="22680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ঠিকানা</a:t>
            </a:r>
            <a:endParaRPr lang="en-US" sz="35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953A06-84BD-4F49-8FF5-C7B93E00872A}"/>
              </a:ext>
            </a:extLst>
          </p:cNvPr>
          <p:cNvSpPr txBox="1"/>
          <p:nvPr/>
        </p:nvSpPr>
        <p:spPr>
          <a:xfrm>
            <a:off x="6096000" y="5608998"/>
            <a:ext cx="910425" cy="1005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pPr algn="ctr"/>
            <a:r>
              <a:rPr lang="bn-IN" sz="3500" spc="-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A3BE61-4591-4510-BF93-2CFB673EB6DB}"/>
              </a:ext>
            </a:extLst>
          </p:cNvPr>
          <p:cNvSpPr txBox="1"/>
          <p:nvPr/>
        </p:nvSpPr>
        <p:spPr>
          <a:xfrm>
            <a:off x="4267200" y="4343400"/>
            <a:ext cx="4725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mdsahab66@yahoo</a:t>
            </a:r>
            <a:r>
              <a:rPr lang="en-US" sz="3600" spc="-100">
                <a:latin typeface="Times New Roman" panose="02020603050405020304" pitchFamily="18" charset="0"/>
                <a:cs typeface="Times New Roman" panose="02020603050405020304" pitchFamily="18" charset="0"/>
              </a:rPr>
              <a:t>.com</a:t>
            </a:r>
            <a:r>
              <a:rPr lang="en-US" sz="3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FF3CBB-D99D-45E7-BAC0-3213AEAA5812}"/>
              </a:ext>
            </a:extLst>
          </p:cNvPr>
          <p:cNvSpPr txBox="1"/>
          <p:nvPr/>
        </p:nvSpPr>
        <p:spPr>
          <a:xfrm>
            <a:off x="4307819" y="4953000"/>
            <a:ext cx="4302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sahab7619@gmail.com</a:t>
            </a:r>
          </a:p>
        </p:txBody>
      </p:sp>
    </p:spTree>
    <p:extLst>
      <p:ext uri="{BB962C8B-B14F-4D97-AF65-F5344CB8AC3E}">
        <p14:creationId xmlns:p14="http://schemas.microsoft.com/office/powerpoint/2010/main" val="367014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1" grpId="0"/>
      <p:bldP spid="21" grpId="1"/>
      <p:bldP spid="25" grpId="0"/>
      <p:bldP spid="26" grpId="0"/>
      <p:bldP spid="26" grpId="1"/>
      <p:bldP spid="28" grpId="0"/>
      <p:bldP spid="29" grpId="0"/>
      <p:bldP spid="29" grpId="1"/>
      <p:bldP spid="33" grpId="0"/>
      <p:bldP spid="34" grpId="0"/>
      <p:bldP spid="3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8206A-B738-4779-8F2D-CD7B70999F8D}"/>
              </a:ext>
            </a:extLst>
          </p:cNvPr>
          <p:cNvSpPr txBox="1"/>
          <p:nvPr/>
        </p:nvSpPr>
        <p:spPr>
          <a:xfrm>
            <a:off x="381001" y="3429000"/>
            <a:ext cx="8001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পাঠানোর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কয়েকটি সার্ভিসের নাম বল।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D91C5-BF94-462D-B282-AC976B09FA75}"/>
              </a:ext>
            </a:extLst>
          </p:cNvPr>
          <p:cNvSpPr txBox="1"/>
          <p:nvPr/>
        </p:nvSpPr>
        <p:spPr>
          <a:xfrm>
            <a:off x="3388393" y="229584"/>
            <a:ext cx="2367214" cy="731520"/>
          </a:xfrm>
          <a:prstGeom prst="flowChartOffpageConnector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8206A-B738-4779-8F2D-CD7B70999F8D}"/>
              </a:ext>
            </a:extLst>
          </p:cNvPr>
          <p:cNvSpPr txBox="1"/>
          <p:nvPr/>
        </p:nvSpPr>
        <p:spPr>
          <a:xfrm>
            <a:off x="381001" y="4343400"/>
            <a:ext cx="678179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ইয়াহু-মেইল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জি-মেইল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হট-মেইল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BE56F-9D3F-4A41-A266-B90F5C53C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66" y="1326446"/>
            <a:ext cx="3208867" cy="18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9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4950</TotalTime>
  <Words>774</Words>
  <Application>Microsoft Office PowerPoint</Application>
  <PresentationFormat>On-screen Show (4:3)</PresentationFormat>
  <Paragraphs>165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Microsoft Yi Baiti</vt:lpstr>
      <vt:lpstr>MV Boli</vt:lpstr>
      <vt:lpstr>NikoshBAN</vt:lpstr>
      <vt:lpstr>NikoshBAN</vt:lpstr>
      <vt:lpstr>Times New Roman</vt:lpstr>
      <vt:lpstr>Webdings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Mohammed Sahab Uddin</cp:lastModifiedBy>
  <cp:revision>461</cp:revision>
  <dcterms:created xsi:type="dcterms:W3CDTF">2006-08-16T00:00:00Z</dcterms:created>
  <dcterms:modified xsi:type="dcterms:W3CDTF">2021-11-27T10:53:08Z</dcterms:modified>
</cp:coreProperties>
</file>