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70" r:id="rId10"/>
    <p:sldId id="268" r:id="rId11"/>
    <p:sldId id="267" r:id="rId12"/>
    <p:sldId id="271" r:id="rId13"/>
    <p:sldId id="264" r:id="rId14"/>
    <p:sldId id="265" r:id="rId15"/>
    <p:sldId id="274" r:id="rId16"/>
    <p:sldId id="266" r:id="rId17"/>
    <p:sldId id="273" r:id="rId18"/>
    <p:sldId id="275" r:id="rId19"/>
    <p:sldId id="283" r:id="rId20"/>
    <p:sldId id="276" r:id="rId21"/>
    <p:sldId id="277" r:id="rId22"/>
    <p:sldId id="280" r:id="rId23"/>
    <p:sldId id="284" r:id="rId24"/>
    <p:sldId id="285" r:id="rId25"/>
    <p:sldId id="281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15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8D29A-12A1-4BA6-82DB-5B79315E4536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44B7A-CBCF-4D00-AA9C-6A79B635C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44B7A-CBCF-4D00-AA9C-6A79B635C6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8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8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3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0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8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0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8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1B6A6-B297-43B6-A32A-02DF4FC68BD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6727-1FDE-427D-8EA4-EFF31133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Point Star 1"/>
          <p:cNvSpPr/>
          <p:nvPr/>
        </p:nvSpPr>
        <p:spPr>
          <a:xfrm>
            <a:off x="1526165" y="196994"/>
            <a:ext cx="8950036" cy="2022763"/>
          </a:xfrm>
          <a:prstGeom prst="star8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 EVERYBODY</a:t>
            </a:r>
          </a:p>
        </p:txBody>
      </p:sp>
      <p:sp>
        <p:nvSpPr>
          <p:cNvPr id="4" name="12-Point Star 3"/>
          <p:cNvSpPr/>
          <p:nvPr/>
        </p:nvSpPr>
        <p:spPr>
          <a:xfrm>
            <a:off x="-4572000" y="1666240"/>
            <a:ext cx="45719" cy="4571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3173"/>
            <a:ext cx="10415588" cy="40290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81334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7763" y="377164"/>
            <a:ext cx="3560618" cy="1662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</a:p>
        </p:txBody>
      </p:sp>
      <p:sp>
        <p:nvSpPr>
          <p:cNvPr id="3" name="Down Arrow 2"/>
          <p:cNvSpPr/>
          <p:nvPr/>
        </p:nvSpPr>
        <p:spPr>
          <a:xfrm>
            <a:off x="9560275" y="2175164"/>
            <a:ext cx="290946" cy="16348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85018" y="4017818"/>
            <a:ext cx="2840182" cy="1219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694218" y="942109"/>
            <a:ext cx="1981199" cy="112221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9D0EC-D0E3-4925-9F92-F0AA21B1A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1" y="1258789"/>
            <a:ext cx="4975299" cy="48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8243455" y="1690255"/>
            <a:ext cx="3546763" cy="928255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flipH="1">
            <a:off x="9628904" y="2701637"/>
            <a:ext cx="498765" cy="1842654"/>
          </a:xfrm>
          <a:prstGeom prst="downArrow">
            <a:avLst>
              <a:gd name="adj1" fmla="val 50000"/>
              <a:gd name="adj2" fmla="val 5540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7813965" y="4378036"/>
            <a:ext cx="4059380" cy="1219200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71855" y="1884218"/>
            <a:ext cx="1371600" cy="62345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D51007-4A22-4B23-90E1-2EDCEB5FC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7" y="1412144"/>
            <a:ext cx="5424807" cy="39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8382000" y="304800"/>
            <a:ext cx="3463637" cy="831272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Afraid</a:t>
            </a:r>
          </a:p>
        </p:txBody>
      </p:sp>
      <p:sp>
        <p:nvSpPr>
          <p:cNvPr id="3" name="Down Arrow 2"/>
          <p:cNvSpPr/>
          <p:nvPr/>
        </p:nvSpPr>
        <p:spPr>
          <a:xfrm>
            <a:off x="9875520" y="1220124"/>
            <a:ext cx="720436" cy="160712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8575041" y="3052618"/>
            <a:ext cx="3454400" cy="1356822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6234546" y="374073"/>
            <a:ext cx="2008910" cy="76200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2C0B1-9D54-4391-ACDF-A15CBFFF5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8" t="9436" b="58774"/>
          <a:stretch/>
        </p:blipFill>
        <p:spPr>
          <a:xfrm>
            <a:off x="880011" y="961754"/>
            <a:ext cx="4800227" cy="47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8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4545" y="207818"/>
            <a:ext cx="8423564" cy="14408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 model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AC218-75C2-45F5-A943-97E341FE8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7" y="1791394"/>
            <a:ext cx="6596469" cy="49473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BE94AF-1D57-4829-9645-A27D63FA62BA}"/>
              </a:ext>
            </a:extLst>
          </p:cNvPr>
          <p:cNvSpPr/>
          <p:nvPr/>
        </p:nvSpPr>
        <p:spPr>
          <a:xfrm>
            <a:off x="112542" y="2096086"/>
            <a:ext cx="3273509" cy="11816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page at 95</a:t>
            </a:r>
          </a:p>
        </p:txBody>
      </p:sp>
    </p:spTree>
    <p:extLst>
      <p:ext uri="{BB962C8B-B14F-4D97-AF65-F5344CB8AC3E}">
        <p14:creationId xmlns:p14="http://schemas.microsoft.com/office/powerpoint/2010/main" val="25653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316182" y="360226"/>
            <a:ext cx="9434945" cy="1219199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read the text individually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1C54F-7AFC-4137-8A14-2BB57AB30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15" y="2108199"/>
            <a:ext cx="7226877" cy="496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12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2701637" y="374073"/>
            <a:ext cx="6802581" cy="1607127"/>
          </a:xfrm>
          <a:prstGeom prst="star32">
            <a:avLst/>
          </a:prstGeom>
          <a:solidFill>
            <a:schemeClr val="bg2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31439-0282-4FF2-BEB9-468D99765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19" y="2186248"/>
            <a:ext cx="6185015" cy="45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1787236" y="595745"/>
            <a:ext cx="8326582" cy="120534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with 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D95CF-BC43-4AE9-B12E-427D2F73E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87" y="1763683"/>
            <a:ext cx="6722225" cy="50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2521527" y="221673"/>
            <a:ext cx="7273637" cy="1745673"/>
          </a:xfrm>
          <a:prstGeom prst="star12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1708" y="2258293"/>
            <a:ext cx="9421091" cy="4073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Awful – It was an awful night 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– It was a dark night 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– I can’t remember anything 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– There is many birds in the tree .</a:t>
            </a:r>
          </a:p>
        </p:txBody>
      </p:sp>
    </p:spTree>
    <p:extLst>
      <p:ext uri="{BB962C8B-B14F-4D97-AF65-F5344CB8AC3E}">
        <p14:creationId xmlns:p14="http://schemas.microsoft.com/office/powerpoint/2010/main" val="6298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56964" cy="1325563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the following questions -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2782" y="1797916"/>
            <a:ext cx="9483436" cy="4351338"/>
          </a:xfrm>
          <a:solidFill>
            <a:schemeClr val="bg1">
              <a:lumMod val="85000"/>
            </a:schemeClr>
          </a:solidFill>
          <a:ln w="127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a)Who worked together ?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What does Babul’s mother do ?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c)Who helped the people to recover from the disaster ?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560FA-245B-4B2E-9C62-56F5116CA6EF}"/>
              </a:ext>
            </a:extLst>
          </p:cNvPr>
          <p:cNvSpPr txBox="1"/>
          <p:nvPr/>
        </p:nvSpPr>
        <p:spPr>
          <a:xfrm>
            <a:off x="1899138" y="3323492"/>
            <a:ext cx="7723163" cy="397031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People worked together 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Babul’s mother is a worker in a fish farm 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The government of Bangladesh and workers from NGOs helped the people to recover from disaster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43A28-DF41-4DB2-9935-151649054508}"/>
              </a:ext>
            </a:extLst>
          </p:cNvPr>
          <p:cNvSpPr txBox="1"/>
          <p:nvPr/>
        </p:nvSpPr>
        <p:spPr>
          <a:xfrm>
            <a:off x="2180492" y="900332"/>
            <a:ext cx="423437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answers :</a:t>
            </a:r>
          </a:p>
        </p:txBody>
      </p:sp>
    </p:spTree>
    <p:extLst>
      <p:ext uri="{BB962C8B-B14F-4D97-AF65-F5344CB8AC3E}">
        <p14:creationId xmlns:p14="http://schemas.microsoft.com/office/powerpoint/2010/main" val="28511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2216727" y="0"/>
            <a:ext cx="8573193" cy="2299854"/>
          </a:xfrm>
          <a:prstGeom prst="star12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5170515" y="2382981"/>
            <a:ext cx="7021485" cy="417853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Rabiul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 of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Boraibari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Gangachara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Rangpur.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 district ambassador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01722667673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# rabiulrabi1981@gmail.com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07661-E3E5-47E6-A36A-81840CF61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9" y="2382981"/>
            <a:ext cx="3986512" cy="42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939637" y="138545"/>
            <a:ext cx="6400800" cy="1385455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1FBFA-C2C4-4E4E-A3A8-FCC5457DC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52" y="1729047"/>
            <a:ext cx="7869382" cy="51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02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99164" y="1122219"/>
            <a:ext cx="6733307" cy="56110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871851" y="2507673"/>
            <a:ext cx="2687785" cy="22050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forget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55673" y="3962399"/>
            <a:ext cx="2147455" cy="105294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55673" y="2978727"/>
            <a:ext cx="2036618" cy="209203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00254" y="2895600"/>
            <a:ext cx="2064328" cy="105294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 Diagonal Corner Rectangle 21"/>
          <p:cNvSpPr/>
          <p:nvPr/>
        </p:nvSpPr>
        <p:spPr>
          <a:xfrm>
            <a:off x="443345" y="180110"/>
            <a:ext cx="3990110" cy="80356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Babul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0764" y="221672"/>
            <a:ext cx="5140037" cy="7897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opposite word</a:t>
            </a:r>
          </a:p>
        </p:txBody>
      </p:sp>
    </p:spTree>
    <p:extLst>
      <p:ext uri="{BB962C8B-B14F-4D97-AF65-F5344CB8AC3E}">
        <p14:creationId xmlns:p14="http://schemas.microsoft.com/office/powerpoint/2010/main" val="5604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519055" y="235529"/>
            <a:ext cx="4959927" cy="831272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Nipa group</a:t>
            </a:r>
          </a:p>
        </p:txBody>
      </p:sp>
      <p:sp>
        <p:nvSpPr>
          <p:cNvPr id="3" name="Rectangle 2"/>
          <p:cNvSpPr/>
          <p:nvPr/>
        </p:nvSpPr>
        <p:spPr>
          <a:xfrm>
            <a:off x="775855" y="1233054"/>
            <a:ext cx="10501746" cy="1440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capital letters and punctuation in the following sentences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886691" y="2992581"/>
            <a:ext cx="10113818" cy="297872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grandmother says don’t be sad babul grandfather wants us to live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7119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54F535-166E-4045-9525-3778122831F5}"/>
              </a:ext>
            </a:extLst>
          </p:cNvPr>
          <p:cNvSpPr txBox="1"/>
          <p:nvPr/>
        </p:nvSpPr>
        <p:spPr>
          <a:xfrm>
            <a:off x="1817662" y="3264205"/>
            <a:ext cx="9042595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grandmother says, ‘’Don’t be sad , Babul . Grandfather wants us to live for the future.’’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6882A-A844-41FF-AE7A-20E53CC79F8E}"/>
              </a:ext>
            </a:extLst>
          </p:cNvPr>
          <p:cNvSpPr/>
          <p:nvPr/>
        </p:nvSpPr>
        <p:spPr>
          <a:xfrm>
            <a:off x="3854547" y="365759"/>
            <a:ext cx="4951828" cy="7174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answer</a:t>
            </a:r>
          </a:p>
        </p:txBody>
      </p:sp>
    </p:spTree>
    <p:extLst>
      <p:ext uri="{BB962C8B-B14F-4D97-AF65-F5344CB8AC3E}">
        <p14:creationId xmlns:p14="http://schemas.microsoft.com/office/powerpoint/2010/main" val="26182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040A3-7FBC-4457-A107-17517C41B21E}"/>
              </a:ext>
            </a:extLst>
          </p:cNvPr>
          <p:cNvSpPr/>
          <p:nvPr/>
        </p:nvSpPr>
        <p:spPr>
          <a:xfrm>
            <a:off x="3910818" y="506437"/>
            <a:ext cx="4107767" cy="1294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396AE-CF2C-4782-92AA-B896F4F0105D}"/>
              </a:ext>
            </a:extLst>
          </p:cNvPr>
          <p:cNvSpPr txBox="1"/>
          <p:nvPr/>
        </p:nvSpPr>
        <p:spPr>
          <a:xfrm>
            <a:off x="3910818" y="2574388"/>
            <a:ext cx="289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B88FB-3109-447E-A1DA-1C8F06D4CC99}"/>
              </a:ext>
            </a:extLst>
          </p:cNvPr>
          <p:cNvSpPr txBox="1"/>
          <p:nvPr/>
        </p:nvSpPr>
        <p:spPr>
          <a:xfrm>
            <a:off x="7465255" y="2770088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শস্য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98871" y="-1704"/>
            <a:ext cx="3214255" cy="2743200"/>
            <a:chOff x="540327" y="1371600"/>
            <a:chExt cx="5167746" cy="5209309"/>
          </a:xfrm>
        </p:grpSpPr>
        <p:sp>
          <p:nvSpPr>
            <p:cNvPr id="2" name="Rectangle 1"/>
            <p:cNvSpPr/>
            <p:nvPr/>
          </p:nvSpPr>
          <p:spPr>
            <a:xfrm>
              <a:off x="540327" y="3269672"/>
              <a:ext cx="5167746" cy="33112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581892" y="1371600"/>
              <a:ext cx="5112326" cy="187036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Internal Storage 3"/>
            <p:cNvSpPr/>
            <p:nvPr/>
          </p:nvSpPr>
          <p:spPr>
            <a:xfrm>
              <a:off x="4253345" y="3574473"/>
              <a:ext cx="872837" cy="1149927"/>
            </a:xfrm>
            <a:prstGeom prst="flowChartInternal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edefined Process 4"/>
            <p:cNvSpPr/>
            <p:nvPr/>
          </p:nvSpPr>
          <p:spPr>
            <a:xfrm>
              <a:off x="1357745" y="4835237"/>
              <a:ext cx="1371600" cy="1731818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ube 13"/>
          <p:cNvSpPr/>
          <p:nvPr/>
        </p:nvSpPr>
        <p:spPr>
          <a:xfrm>
            <a:off x="484910" y="317803"/>
            <a:ext cx="4724400" cy="1482436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10" name="Decagon 9"/>
          <p:cNvSpPr/>
          <p:nvPr/>
        </p:nvSpPr>
        <p:spPr>
          <a:xfrm>
            <a:off x="443345" y="3131096"/>
            <a:ext cx="11305310" cy="3075021"/>
          </a:xfrm>
          <a:prstGeom prst="decagon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1.Write five sentences about </a:t>
            </a:r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do if your locality attack by a cyclone .</a:t>
            </a:r>
          </a:p>
        </p:txBody>
      </p:sp>
    </p:spTree>
    <p:extLst>
      <p:ext uri="{BB962C8B-B14F-4D97-AF65-F5344CB8AC3E}">
        <p14:creationId xmlns:p14="http://schemas.microsoft.com/office/powerpoint/2010/main" val="22038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3635432" y="0"/>
            <a:ext cx="5167746" cy="2992583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body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1" y="3116848"/>
            <a:ext cx="6548084" cy="2553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851353-270B-49D1-BAF7-2152BB074AF8}"/>
              </a:ext>
            </a:extLst>
          </p:cNvPr>
          <p:cNvSpPr txBox="1"/>
          <p:nvPr/>
        </p:nvSpPr>
        <p:spPr>
          <a:xfrm>
            <a:off x="2933541" y="6063175"/>
            <a:ext cx="716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 mask , wash your hands with soap .</a:t>
            </a:r>
          </a:p>
        </p:txBody>
      </p:sp>
    </p:spTree>
    <p:extLst>
      <p:ext uri="{BB962C8B-B14F-4D97-AF65-F5344CB8AC3E}">
        <p14:creationId xmlns:p14="http://schemas.microsoft.com/office/powerpoint/2010/main" val="396889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410694" y="0"/>
            <a:ext cx="6151415" cy="1773381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714" y="2098623"/>
            <a:ext cx="6151415" cy="4364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:English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Cyclone Aila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part : By the evening……..live for the future.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Time:40 minutes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Date:22/11/2021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410C7-5D7B-4B96-90B9-893C61A44C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2674" r="1795" b="2020"/>
          <a:stretch/>
        </p:blipFill>
        <p:spPr>
          <a:xfrm>
            <a:off x="7469946" y="1773381"/>
            <a:ext cx="3643532" cy="49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743200" y="540327"/>
            <a:ext cx="6276109" cy="131618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908" y="2036618"/>
            <a:ext cx="11319163" cy="4461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1.1to know new words and make sentences.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1.2 to read the text with correct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pronounciation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to answer the short question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41781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62509" y="146858"/>
            <a:ext cx="6705600" cy="11499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30B03-E7D2-4932-A7B4-C164A578D7BA}"/>
              </a:ext>
            </a:extLst>
          </p:cNvPr>
          <p:cNvSpPr txBox="1"/>
          <p:nvPr/>
        </p:nvSpPr>
        <p:spPr>
          <a:xfrm>
            <a:off x="3498496" y="6064811"/>
            <a:ext cx="656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08189-170C-462B-9EAB-2D840546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09" y="1390465"/>
            <a:ext cx="6705600" cy="46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7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B6B9D1F1-8E92-4BFC-A4E4-F92B226A6016}"/>
              </a:ext>
            </a:extLst>
          </p:cNvPr>
          <p:cNvSpPr/>
          <p:nvPr/>
        </p:nvSpPr>
        <p:spPr>
          <a:xfrm>
            <a:off x="1997612" y="379827"/>
            <a:ext cx="8651630" cy="130829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picture of cyclone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40172-B9BA-4064-9E61-F17567B3D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73" y="2152354"/>
            <a:ext cx="7160454" cy="47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175163" y="96982"/>
            <a:ext cx="7994073" cy="121920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5527" y="3186545"/>
            <a:ext cx="7572041" cy="144087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Cyclone Aila</a:t>
            </a:r>
          </a:p>
        </p:txBody>
      </p:sp>
    </p:spTree>
    <p:extLst>
      <p:ext uri="{BB962C8B-B14F-4D97-AF65-F5344CB8AC3E}">
        <p14:creationId xmlns:p14="http://schemas.microsoft.com/office/powerpoint/2010/main" val="40700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63091" y="235527"/>
            <a:ext cx="7800108" cy="2369127"/>
          </a:xfrm>
          <a:prstGeom prst="cloudCallou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2" y="3131917"/>
            <a:ext cx="8132620" cy="3435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3388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84473" y="457200"/>
            <a:ext cx="4516582" cy="11222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</a:p>
        </p:txBody>
      </p:sp>
      <p:sp>
        <p:nvSpPr>
          <p:cNvPr id="3" name="Down Arrow 2"/>
          <p:cNvSpPr/>
          <p:nvPr/>
        </p:nvSpPr>
        <p:spPr>
          <a:xfrm>
            <a:off x="9628909" y="1773382"/>
            <a:ext cx="692726" cy="192578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8506690" y="3893128"/>
            <a:ext cx="2937164" cy="142701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4" t="-4925" r="1644" b="19058"/>
          <a:stretch/>
        </p:blipFill>
        <p:spPr>
          <a:xfrm>
            <a:off x="268778" y="387927"/>
            <a:ext cx="5056909" cy="555567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334000" y="748147"/>
            <a:ext cx="1939636" cy="775854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367</Words>
  <Application>Microsoft Office PowerPoint</Application>
  <PresentationFormat>Widescreen</PresentationFormat>
  <Paragraphs>83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and answer the following questions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197</cp:revision>
  <dcterms:created xsi:type="dcterms:W3CDTF">2016-03-04T09:59:05Z</dcterms:created>
  <dcterms:modified xsi:type="dcterms:W3CDTF">2021-11-22T09:44:06Z</dcterms:modified>
</cp:coreProperties>
</file>