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5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7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5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7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0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2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8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B633-F005-4816-9DD5-3F8AFF7C8BDC}" type="datetimeFigureOut">
              <a:rPr lang="en-US" smtClean="0"/>
              <a:t>04-Dec-21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823C-6014-4A17-A3D8-0B44F593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7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শুভেচ্ছা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9" y="3602038"/>
            <a:ext cx="4184543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ফুটবল ও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 এর বিভিন্ন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 ধারনা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3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অলক কুমার সিংহ</a:t>
            </a:r>
          </a:p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(শারীরিক শিক্ষা)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n-IN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৮ম</a:t>
            </a:r>
          </a:p>
          <a:p>
            <a:r>
              <a:rPr lang="bn-IN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বিষয়ঃশারীরিক শিক্ষা</a:t>
            </a:r>
            <a:endParaRPr lang="en-US" sz="5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30" y="201478"/>
            <a:ext cx="2718585" cy="288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0074" y="666427"/>
            <a:ext cx="5934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অধ্যায় থেকে যা শিখা যাবে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5640" y="2991172"/>
            <a:ext cx="7733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১।ফুটবল মাঠ সম্পর্কে জানতে পারবে  ।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২।ফুটবলের আকার এবং ওজন </a:t>
            </a: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জানতে পারবে </a:t>
            </a:r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ফুটবল মাঠের দৈঘ্যও প্রস্থ </a:t>
            </a: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জানতে পারবে </a:t>
            </a:r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48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7" y="945398"/>
            <a:ext cx="2447213" cy="26001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381" y="511444"/>
            <a:ext cx="5683439" cy="23453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1967" y="3545562"/>
            <a:ext cx="2961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ফুটবলের ওজন কত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9253" y="3234344"/>
            <a:ext cx="4990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ফুটবল মাঠের দৈঘ্য কত</a:t>
            </a:r>
          </a:p>
          <a:p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ফুটবল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মাঠের প্রস্থ কত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0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359" y="1007390"/>
            <a:ext cx="676659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  <a:p>
            <a:r>
              <a:rPr lang="bn-IN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ফুটবল মাঠের ছবি আকা </a:t>
            </a:r>
          </a:p>
          <a:p>
            <a:r>
              <a:rPr lang="bn-IN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২।বলের আকার </a:t>
            </a:r>
          </a:p>
          <a:p>
            <a:r>
              <a:rPr lang="bn-IN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৩।বলের ওজন </a:t>
            </a:r>
          </a:p>
          <a:p>
            <a:r>
              <a:rPr lang="bn-IN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৪।মাঠের আয়তন</a:t>
            </a:r>
            <a:endParaRPr lang="en-US" sz="6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5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5408" y="2577495"/>
            <a:ext cx="5418471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3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endParaRPr lang="en-US" sz="23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6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88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Office Theme</vt:lpstr>
      <vt:lpstr>শুভেচ্ছা</vt:lpstr>
      <vt:lpstr>ফুটবল ও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mm</dc:creator>
  <cp:lastModifiedBy>mm</cp:lastModifiedBy>
  <cp:revision>20</cp:revision>
  <dcterms:created xsi:type="dcterms:W3CDTF">2021-12-04T03:37:07Z</dcterms:created>
  <dcterms:modified xsi:type="dcterms:W3CDTF">2021-12-04T06:54:25Z</dcterms:modified>
</cp:coreProperties>
</file>