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5" r:id="rId2"/>
    <p:sldId id="256" r:id="rId3"/>
    <p:sldId id="258" r:id="rId4"/>
    <p:sldId id="271" r:id="rId5"/>
    <p:sldId id="257" r:id="rId6"/>
    <p:sldId id="274" r:id="rId7"/>
    <p:sldId id="266" r:id="rId8"/>
    <p:sldId id="260" r:id="rId9"/>
    <p:sldId id="261" r:id="rId10"/>
    <p:sldId id="262" r:id="rId11"/>
    <p:sldId id="263" r:id="rId12"/>
    <p:sldId id="264" r:id="rId13"/>
    <p:sldId id="265" r:id="rId14"/>
    <p:sldId id="273" r:id="rId15"/>
    <p:sldId id="267" r:id="rId16"/>
    <p:sldId id="268" r:id="rId17"/>
    <p:sldId id="269" r:id="rId18"/>
    <p:sldId id="272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BB8F0D2-8B49-4828-BA9A-A969C9DA9F0F}" type="datetimeFigureOut">
              <a:rPr lang="en-US" smtClean="0"/>
              <a:t>05-Dec-21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CE29BF74-3BE8-4094-914F-6E91CAEC221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99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0D2-8B49-4828-BA9A-A969C9DA9F0F}" type="datetimeFigureOut">
              <a:rPr lang="en-US" smtClean="0"/>
              <a:t>05-Dec-21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F74-3BE8-4094-914F-6E91CAE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6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BB8F0D2-8B49-4828-BA9A-A969C9DA9F0F}" type="datetimeFigureOut">
              <a:rPr lang="en-US" smtClean="0"/>
              <a:t>05-Dec-21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CE29BF74-3BE8-4094-914F-6E91CAEC22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8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0D2-8B49-4828-BA9A-A969C9DA9F0F}" type="datetimeFigureOut">
              <a:rPr lang="en-US" smtClean="0"/>
              <a:t>05-Dec-21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F74-3BE8-4094-914F-6E91CAE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B8F0D2-8B49-4828-BA9A-A969C9DA9F0F}" type="datetimeFigureOut">
              <a:rPr lang="en-US" smtClean="0"/>
              <a:t>05-Dec-21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E29BF74-3BE8-4094-914F-6E91CAEC22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14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0D2-8B49-4828-BA9A-A969C9DA9F0F}" type="datetimeFigureOut">
              <a:rPr lang="en-US" smtClean="0"/>
              <a:t>05-Dec-21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F74-3BE8-4094-914F-6E91CAE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2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0D2-8B49-4828-BA9A-A969C9DA9F0F}" type="datetimeFigureOut">
              <a:rPr lang="en-US" smtClean="0"/>
              <a:t>05-Dec-21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F74-3BE8-4094-914F-6E91CAE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1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0D2-8B49-4828-BA9A-A969C9DA9F0F}" type="datetimeFigureOut">
              <a:rPr lang="en-US" smtClean="0"/>
              <a:t>05-Dec-21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F74-3BE8-4094-914F-6E91CAE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4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F0D2-8B49-4828-BA9A-A969C9DA9F0F}" type="datetimeFigureOut">
              <a:rPr lang="en-US" smtClean="0"/>
              <a:t>05-Dec-21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F74-3BE8-4094-914F-6E91CAE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9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BB8F0D2-8B49-4828-BA9A-A969C9DA9F0F}" type="datetimeFigureOut">
              <a:rPr lang="en-US" smtClean="0"/>
              <a:t>05-Dec-21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CE29BF74-3BE8-4094-914F-6E91CAE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0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BB8F0D2-8B49-4828-BA9A-A969C9DA9F0F}" type="datetimeFigureOut">
              <a:rPr lang="en-US" smtClean="0"/>
              <a:t>05-Dec-21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CE29BF74-3BE8-4094-914F-6E91CAE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BB8F0D2-8B49-4828-BA9A-A969C9DA9F0F}" type="datetimeFigureOut">
              <a:rPr lang="en-US" smtClean="0"/>
              <a:t>05-Dec-21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E29BF74-3BE8-4094-914F-6E91CAEC22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5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jpe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jpe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0767"/>
            <a:ext cx="11612950" cy="6273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0817" y="325803"/>
            <a:ext cx="7825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2280" y="5421307"/>
            <a:ext cx="6655688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মাঠে মাঠে চরে গরু নদী বয়ে যায়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801475"/>
            <a:ext cx="5369310" cy="41372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4" y="775720"/>
            <a:ext cx="5207277" cy="41647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561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83" y="733376"/>
            <a:ext cx="5084524" cy="41903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763078"/>
            <a:ext cx="5061010" cy="41606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414393" y="5483878"/>
            <a:ext cx="6903670" cy="83099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SutonnyMJ" pitchFamily="2" charset="0"/>
              </a:rPr>
              <a:t>‡</a:t>
            </a:r>
            <a:r>
              <a:rPr lang="en-GB" sz="4800" dirty="0" err="1">
                <a:latin typeface="SutonnyMJ" pitchFamily="2" charset="0"/>
              </a:rPr>
              <a:t>R‡j</a:t>
            </a:r>
            <a:r>
              <a:rPr lang="en-GB" sz="4800" dirty="0">
                <a:latin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</a:rPr>
              <a:t>fvB</a:t>
            </a:r>
            <a:r>
              <a:rPr lang="en-GB" sz="4800" dirty="0">
                <a:latin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</a:rPr>
              <a:t>a‡i</a:t>
            </a:r>
            <a:r>
              <a:rPr lang="en-GB" sz="4800" dirty="0">
                <a:latin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</a:rPr>
              <a:t>gvQ</a:t>
            </a:r>
            <a:r>
              <a:rPr lang="en-GB" sz="4800" dirty="0">
                <a:latin typeface="SutonnyMJ" pitchFamily="2" charset="0"/>
              </a:rPr>
              <a:t> †</a:t>
            </a:r>
            <a:r>
              <a:rPr lang="en-GB" sz="4800" dirty="0" err="1">
                <a:latin typeface="SutonnyMJ" pitchFamily="2" charset="0"/>
              </a:rPr>
              <a:t>g‡Ni</a:t>
            </a:r>
            <a:r>
              <a:rPr lang="en-GB" sz="4800" dirty="0">
                <a:latin typeface="SutonnyMJ" pitchFamily="2" charset="0"/>
              </a:rPr>
              <a:t> </a:t>
            </a:r>
            <a:r>
              <a:rPr lang="en-GB" sz="4800" dirty="0" err="1" smtClean="0">
                <a:latin typeface="SutonnyMJ" pitchFamily="2" charset="0"/>
              </a:rPr>
              <a:t>Qvqvq</a:t>
            </a:r>
            <a:r>
              <a:rPr lang="en-GB" sz="4800" dirty="0" smtClean="0">
                <a:latin typeface="SutonnyMJ" pitchFamily="2" charset="0"/>
              </a:rPr>
              <a:t>|</a:t>
            </a:r>
            <a:endParaRPr lang="en-GB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16474" y="472696"/>
            <a:ext cx="5890479" cy="94215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SutonnyMJ" pitchFamily="2" charset="0"/>
              </a:rPr>
              <a:t>wkÿ‡Ki</a:t>
            </a:r>
            <a:r>
              <a:rPr lang="en-US" sz="5400" dirty="0">
                <a:solidFill>
                  <a:schemeClr val="tx1"/>
                </a:solidFill>
                <a:latin typeface="SutonnyMJ" pitchFamily="2" charset="0"/>
              </a:rPr>
              <a:t> mv‡_ </a:t>
            </a:r>
            <a:r>
              <a:rPr lang="en-US" sz="5400" dirty="0" err="1">
                <a:solidFill>
                  <a:schemeClr val="tx1"/>
                </a:solidFill>
                <a:latin typeface="SutonnyMJ" pitchFamily="2" charset="0"/>
              </a:rPr>
              <a:t>mi‡e</a:t>
            </a:r>
            <a:r>
              <a:rPr lang="en-US" sz="5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cvV</a:t>
            </a:r>
            <a:r>
              <a:rPr lang="en-US" sz="5400" dirty="0">
                <a:solidFill>
                  <a:schemeClr val="tx1"/>
                </a:solidFill>
                <a:latin typeface="SutonnyMJ" pitchFamily="2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981496" y="5376274"/>
            <a:ext cx="10298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সবাই আমার সাথে সাথে কবিতাটি বলবে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568" y="1434615"/>
            <a:ext cx="3398292" cy="38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67202" y="524731"/>
            <a:ext cx="426429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বের কর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732" y="1634256"/>
            <a:ext cx="3805435" cy="46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624BC1-E4BE-427F-90CF-35550B8C3F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27" y="1512470"/>
            <a:ext cx="6009284" cy="3811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880" y="2420551"/>
            <a:ext cx="3340898" cy="25849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95250" y="529976"/>
            <a:ext cx="426429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বের কর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9091" y="360965"/>
            <a:ext cx="6082173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কে কি করে আলোচনা করে লিখি।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48" y="1095651"/>
            <a:ext cx="3465512" cy="13188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28" y="2550484"/>
            <a:ext cx="3465622" cy="1268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28" y="4015204"/>
            <a:ext cx="3465732" cy="11418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58" y="5280124"/>
            <a:ext cx="3464192" cy="12737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371470" y="1440399"/>
            <a:ext cx="378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…………..……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 চালান</a:t>
            </a:r>
            <a:endParaRPr lang="en-GB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1470" y="2976926"/>
            <a:ext cx="378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রিকশা চালান </a:t>
            </a:r>
            <a:endParaRPr lang="en-GB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1470" y="4413774"/>
            <a:ext cx="378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….………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তৈরি করেন</a:t>
            </a:r>
            <a:endParaRPr lang="en-GB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1159" y="5774666"/>
            <a:ext cx="378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…………………</a:t>
            </a:r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ধরেন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45902" y="1200451"/>
            <a:ext cx="890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ঘরের ভেতরের শব্দগুলো খালি জায়গায় বসিয়ে বাক্য তৈরি করি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5737" y="3263260"/>
            <a:ext cx="8681456" cy="26702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b="30565"/>
          <a:stretch/>
        </p:blipFill>
        <p:spPr>
          <a:xfrm>
            <a:off x="2224955" y="2040506"/>
            <a:ext cx="1359526" cy="7026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b="31709"/>
          <a:stretch/>
        </p:blipFill>
        <p:spPr>
          <a:xfrm>
            <a:off x="4507684" y="2070757"/>
            <a:ext cx="1438781" cy="6869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b="36362"/>
          <a:stretch/>
        </p:blipFill>
        <p:spPr>
          <a:xfrm>
            <a:off x="6686772" y="2099555"/>
            <a:ext cx="1658256" cy="6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5911 0.16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11211 0.288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21914 0.407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5647" y="1758514"/>
            <a:ext cx="7024388" cy="39703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ও কবির নাম বলি ও লিখি?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গরু কোথায় চরে ঘাস খায়?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মাছ ধরে কারা?</a:t>
            </a:r>
          </a:p>
          <a:p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4040" y="446407"/>
            <a:ext cx="1824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39" y="4113216"/>
            <a:ext cx="10924979" cy="17375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62497" y="498070"/>
            <a:ext cx="2740925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prstDash val="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" descr="J:\ataur\M0hebur      COM (12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67501" y="1519378"/>
            <a:ext cx="5656996" cy="2439066"/>
          </a:xfrm>
          <a:prstGeom prst="cub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00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0768"/>
            <a:ext cx="11612950" cy="6283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2099" y="612048"/>
            <a:ext cx="6047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38" y="1267561"/>
            <a:ext cx="3046377" cy="288792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56398" y="4211755"/>
            <a:ext cx="5539601" cy="230832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০১৭২২২৫১৩৬৯</a:t>
            </a: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mahaburict3@gmail.com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5453996" y="416627"/>
            <a:ext cx="2388358" cy="69763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90661" y="4304087"/>
            <a:ext cx="39168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en-US" sz="2000" b="1" dirty="0" err="1" smtClean="0">
                <a:latin typeface="SutonnyMJ" pitchFamily="2" charset="0"/>
                <a:cs typeface="NikoshBAN" panose="02000000000000000000" pitchFamily="2" charset="0"/>
              </a:rPr>
              <a:t>kÖwY</a:t>
            </a:r>
            <a:r>
              <a:rPr lang="en-US" sz="2000" b="1" dirty="0" smtClean="0">
                <a:latin typeface="SutonnyMJ" pitchFamily="2" charset="0"/>
                <a:cs typeface="NikoshBAN" panose="02000000000000000000" pitchFamily="2" charset="0"/>
              </a:rPr>
              <a:t>:  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GB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0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GB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GB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r>
              <a:rPr lang="en-GB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GB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 নাই হেলা।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GB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GB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21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17" y="1491221"/>
            <a:ext cx="1263363" cy="4514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396" y="1267561"/>
            <a:ext cx="2613163" cy="2944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413781" y="463599"/>
            <a:ext cx="7405468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99" y="2074244"/>
            <a:ext cx="2682309" cy="38360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09" y="2074244"/>
            <a:ext cx="2167089" cy="37840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" y="2078716"/>
            <a:ext cx="2724830" cy="3879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96" y="2129669"/>
            <a:ext cx="2771775" cy="38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95748" y="710524"/>
            <a:ext cx="7546579" cy="5460060"/>
            <a:chOff x="2395748" y="710524"/>
            <a:chExt cx="7546579" cy="546006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AFC3119-81D3-473B-BAFD-CFE6E8435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748" y="710524"/>
              <a:ext cx="7546579" cy="546006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092186" y="1117874"/>
              <a:ext cx="415370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</a:t>
              </a:r>
              <a:r>
                <a:rPr lang="en-US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পড়ব</a:t>
              </a:r>
              <a:r>
                <a:rPr lang="en-US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092186" y="2688761"/>
              <a:ext cx="560730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000" b="1" dirty="0">
                  <a:ln w="22225">
                    <a:solidFill>
                      <a:schemeClr val="accent2"/>
                    </a:solidFill>
                    <a:prstDash val="solid"/>
                  </a:ln>
                  <a:latin typeface="SutonnyMJ" pitchFamily="2" charset="0"/>
                </a:rPr>
                <a:t>আমাদের দেশ </a:t>
              </a:r>
            </a:p>
            <a:p>
              <a:pPr algn="ctr"/>
              <a:r>
                <a:rPr lang="bn-IN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latin typeface="SutonnyMJ" pitchFamily="2" charset="0"/>
                </a:rPr>
                <a:t>আ</a:t>
              </a:r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latin typeface="SutonnyMJ" pitchFamily="2" charset="0"/>
                </a:rPr>
                <a:t>.</a:t>
              </a:r>
              <a:r>
                <a:rPr lang="bn-IN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latin typeface="SutonnyMJ" pitchFamily="2" charset="0"/>
                </a:rPr>
                <a:t>ন</a:t>
              </a:r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latin typeface="SutonnyMJ" pitchFamily="2" charset="0"/>
                </a:rPr>
                <a:t>.</a:t>
              </a:r>
              <a:r>
                <a:rPr lang="bn-IN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latin typeface="SutonnyMJ" pitchFamily="2" charset="0"/>
                </a:rPr>
                <a:t> ম</a:t>
              </a:r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latin typeface="SutonnyMJ" pitchFamily="2" charset="0"/>
                </a:rPr>
                <a:t>.</a:t>
              </a:r>
              <a:r>
                <a:rPr lang="bn-IN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latin typeface="SutonnyMJ" pitchFamily="2" charset="0"/>
                </a:rPr>
                <a:t> </a:t>
              </a:r>
              <a:r>
                <a:rPr lang="bn-IN" sz="4000" b="1" dirty="0">
                  <a:ln w="22225">
                    <a:solidFill>
                      <a:schemeClr val="accent2"/>
                    </a:solidFill>
                    <a:prstDash val="solid"/>
                  </a:ln>
                  <a:latin typeface="SutonnyMJ" pitchFamily="2" charset="0"/>
                </a:rPr>
                <a:t>বজলুর রশিদ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latin typeface="SutonnyMJ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109" y="2231364"/>
            <a:ext cx="1197624" cy="1596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2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655339" y="445291"/>
            <a:ext cx="2635659" cy="68957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শিখনফল</a:t>
            </a:r>
            <a:r>
              <a:rPr lang="bn-BD" sz="5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3475" y="2592791"/>
            <a:ext cx="8825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শোনা: ২.১.১  কবিতা শুনে বুঝতে পারবে।</a:t>
            </a:r>
          </a:p>
          <a:p>
            <a:pPr lvl="0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বলা :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.১.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2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কবিতার অংশটুকু বলতে পারবে।</a:t>
            </a:r>
          </a:p>
          <a:p>
            <a:pPr lvl="0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পড়া: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2.1.3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কবিতার অংশটুকু আবৃত্তি করতে পারবে।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3475" y="1762095"/>
            <a:ext cx="3011606" cy="584775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3175">
                  <a:solidFill>
                    <a:srgbClr val="7030A0"/>
                  </a:solidFill>
                  <a:prstDash val="dash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endParaRPr lang="en-US" sz="3200" dirty="0">
              <a:ln w="3175">
                <a:solidFill>
                  <a:srgbClr val="7030A0"/>
                </a:solidFill>
                <a:prstDash val="dash"/>
              </a:ln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362" y="483476"/>
            <a:ext cx="3029975" cy="664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3832" y="1405761"/>
            <a:ext cx="3110155" cy="31603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838" y="4689220"/>
            <a:ext cx="4489636" cy="11217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94980" y="2182476"/>
            <a:ext cx="63060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নয়ীম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বজলুর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১৯১১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বজলুর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১৯৮৬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246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-13648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95796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72255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67119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5991851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62191"/>
            <a:ext cx="851315" cy="478073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3153665" y="352112"/>
            <a:ext cx="5623892" cy="1082859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শিখি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03801" y="5032007"/>
            <a:ext cx="3072984" cy="12909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67" y="1582795"/>
            <a:ext cx="3072984" cy="15039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01" y="3316108"/>
            <a:ext cx="3072984" cy="1406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850318" y="2002006"/>
            <a:ext cx="145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চাষী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8186" y="1977842"/>
            <a:ext cx="4686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যিনি জমিতে চাষ করেন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318" y="3684289"/>
            <a:ext cx="1453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7201" y="3677327"/>
            <a:ext cx="400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মাঠে গরু চড়ায় 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3964" y="5353931"/>
            <a:ext cx="1434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9721" y="5376812"/>
            <a:ext cx="429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যিনি জলে মাছ ধরেন 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6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9061" y="5198575"/>
            <a:ext cx="8993875" cy="10156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তারে কত ভালোবাসি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6" y="506436"/>
            <a:ext cx="3500717" cy="41338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77" y="506435"/>
            <a:ext cx="3730859" cy="41338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9" y="506436"/>
            <a:ext cx="3756071" cy="41338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57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7000">
                <a:srgbClr val="FFFF00"/>
              </a:gs>
              <a:gs pos="24000">
                <a:srgbClr val="60943D"/>
              </a:gs>
              <a:gs pos="0">
                <a:srgbClr val="FF0000"/>
              </a:gs>
              <a:gs pos="74000">
                <a:srgbClr val="00B0F0"/>
              </a:gs>
              <a:gs pos="100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40000">
                <a:srgbClr val="BB2970"/>
              </a:gs>
              <a:gs pos="46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707092-A061-4AF1-9E60-D7970EF3B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285903"/>
            <a:ext cx="515836" cy="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B0AC07-397D-489E-B927-9C83591B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1" y="280767"/>
            <a:ext cx="439300" cy="3312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2" y="6005499"/>
            <a:ext cx="692114" cy="62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17" y="6075839"/>
            <a:ext cx="851315" cy="478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5727" y="5367608"/>
            <a:ext cx="6921059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ঘাসের বুকে শেফালির হাসি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4" y="599724"/>
            <a:ext cx="5207277" cy="42315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7" y="599724"/>
            <a:ext cx="5247341" cy="4190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08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375</TotalTime>
  <Words>284</Words>
  <Application>Microsoft Office PowerPoint</Application>
  <PresentationFormat>Widescreen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Century Schoolbook</vt:lpstr>
      <vt:lpstr>Corbel</vt:lpstr>
      <vt:lpstr>NikoshBAN</vt:lpstr>
      <vt:lpstr>SutonnyMJ</vt:lpstr>
      <vt:lpstr>Times New Roman</vt:lpstr>
      <vt:lpstr>Vrinda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25</cp:revision>
  <dcterms:created xsi:type="dcterms:W3CDTF">2021-11-20T05:25:40Z</dcterms:created>
  <dcterms:modified xsi:type="dcterms:W3CDTF">2021-12-05T01:50:51Z</dcterms:modified>
</cp:coreProperties>
</file>