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05-Dec-21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05-Dec-21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05-Dec-21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zibur659@gmail.com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7418AD-1438-4805-BEA3-0D20D6F7D18D}"/>
              </a:ext>
            </a:extLst>
          </p:cNvPr>
          <p:cNvSpPr txBox="1"/>
          <p:nvPr/>
        </p:nvSpPr>
        <p:spPr>
          <a:xfrm>
            <a:off x="715617" y="569843"/>
            <a:ext cx="10204174" cy="596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A4B98-675B-4F44-9369-89511DB0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" y="495222"/>
            <a:ext cx="10442713" cy="618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48FD0-4521-47FB-8538-546858EAFD7A}"/>
              </a:ext>
            </a:extLst>
          </p:cNvPr>
          <p:cNvSpPr txBox="1"/>
          <p:nvPr/>
        </p:nvSpPr>
        <p:spPr>
          <a:xfrm>
            <a:off x="1523603" y="766178"/>
            <a:ext cx="7169426" cy="2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A637-0999-4F6C-A1C4-87C68E8D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9" y="2599872"/>
            <a:ext cx="9396187" cy="1658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E1A5A-900C-46D2-A78C-09BCDA63C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309" y="887896"/>
            <a:ext cx="11972624" cy="2107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C0745-B390-413A-89E0-B431D66ED6B2}"/>
              </a:ext>
            </a:extLst>
          </p:cNvPr>
          <p:cNvSpPr txBox="1"/>
          <p:nvPr/>
        </p:nvSpPr>
        <p:spPr>
          <a:xfrm>
            <a:off x="1907520" y="887896"/>
            <a:ext cx="7593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/>
              <a:t>أهلا سهلا مرحبا بكم</a:t>
            </a:r>
          </a:p>
          <a:p>
            <a:endParaRPr lang="ar-SA" sz="6000" dirty="0"/>
          </a:p>
          <a:p>
            <a:r>
              <a:rPr lang="ar-SA" sz="6000" dirty="0"/>
              <a:t>صباح السعادة</a:t>
            </a:r>
            <a:endParaRPr lang="en-US" sz="6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ED13A-CA7C-41C0-9255-C7E577CB3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96" y="4750904"/>
            <a:ext cx="1624867" cy="2107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A90493-7A0A-4517-BE38-0E22098CD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" y="4797285"/>
            <a:ext cx="9115021" cy="18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81EE-D4CF-4F17-AB4D-5BB913399A91}"/>
              </a:ext>
            </a:extLst>
          </p:cNvPr>
          <p:cNvSpPr txBox="1"/>
          <p:nvPr/>
        </p:nvSpPr>
        <p:spPr>
          <a:xfrm>
            <a:off x="768626" y="596348"/>
            <a:ext cx="8998226" cy="508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D4FC8-1661-4A22-B1B4-3DC5125F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653" y="-490805"/>
            <a:ext cx="64609" cy="68547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9CEB4D-B421-45EE-9C11-9E6312E1313F}"/>
              </a:ext>
            </a:extLst>
          </p:cNvPr>
          <p:cNvSpPr txBox="1"/>
          <p:nvPr/>
        </p:nvSpPr>
        <p:spPr>
          <a:xfrm>
            <a:off x="5438769" y="106463"/>
            <a:ext cx="698489" cy="675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629BE-B712-4C83-9904-1ABB1BE6CA55}"/>
              </a:ext>
            </a:extLst>
          </p:cNvPr>
          <p:cNvSpPr txBox="1"/>
          <p:nvPr/>
        </p:nvSpPr>
        <p:spPr>
          <a:xfrm>
            <a:off x="3660539" y="1741164"/>
            <a:ext cx="418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ألتعريف</a:t>
            </a:r>
            <a:endParaRPr lang="en-US" sz="5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8D187-C538-4AED-900C-70F0FD922556}"/>
              </a:ext>
            </a:extLst>
          </p:cNvPr>
          <p:cNvSpPr txBox="1"/>
          <p:nvPr/>
        </p:nvSpPr>
        <p:spPr>
          <a:xfrm>
            <a:off x="5458537" y="2721398"/>
            <a:ext cx="6628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محمد مجيب الرحمن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ألأستاذ المساعد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ألمدرسة المجددية الأسلامية (ألعالم)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كالياكوير- غازي فور-</a:t>
            </a:r>
          </a:p>
          <a:p>
            <a:r>
              <a:rPr lang="ar-SA" sz="2000" b="1" dirty="0">
                <a:solidFill>
                  <a:srgbClr val="00B050"/>
                </a:solidFill>
              </a:rPr>
              <a:t>رقم الجوال:01720513321</a:t>
            </a:r>
            <a:endParaRPr lang="en-US" sz="2000" b="1" dirty="0">
              <a:solidFill>
                <a:srgbClr val="00B050"/>
              </a:solidFill>
            </a:endParaRPr>
          </a:p>
          <a:p>
            <a:r>
              <a:rPr lang="ar-SA" sz="2400" dirty="0">
                <a:solidFill>
                  <a:srgbClr val="00B050"/>
                </a:solidFill>
              </a:rPr>
              <a:t>            </a:t>
            </a:r>
            <a:endParaRPr lang="ar-SA" sz="2400" dirty="0">
              <a:solidFill>
                <a:srgbClr val="00B0F0"/>
              </a:solidFill>
            </a:endParaRPr>
          </a:p>
          <a:p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mozibur659@gmail.com</a:t>
            </a:r>
            <a:r>
              <a:rPr lang="ar-SA" sz="2000" b="1" dirty="0"/>
              <a:t> </a:t>
            </a:r>
            <a:r>
              <a:rPr lang="en-US" sz="2000" b="1" dirty="0"/>
              <a:t> </a:t>
            </a:r>
            <a:r>
              <a:rPr lang="ar-SA" sz="2000" b="1" dirty="0"/>
              <a:t>ألبريد الالكتروني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544AD-C37A-4C88-9E25-4BE15BDCDBB0}"/>
              </a:ext>
            </a:extLst>
          </p:cNvPr>
          <p:cNvSpPr txBox="1"/>
          <p:nvPr/>
        </p:nvSpPr>
        <p:spPr>
          <a:xfrm>
            <a:off x="1471449" y="3061637"/>
            <a:ext cx="6997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ألصف العالم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ألمادة: الورقة الثانية للفقه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 ألموضوع:   الزوجة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ألوقت:  40</a:t>
            </a:r>
          </a:p>
          <a:p>
            <a:r>
              <a:rPr lang="ar-SA" sz="2400" b="1" dirty="0">
                <a:solidFill>
                  <a:srgbClr val="00B050"/>
                </a:solidFill>
              </a:rPr>
              <a:t>التاريخ: </a:t>
            </a:r>
            <a:r>
              <a:rPr lang="ar-SA" sz="2800" b="1" dirty="0">
                <a:solidFill>
                  <a:srgbClr val="00B050"/>
                </a:solidFill>
              </a:rPr>
              <a:t>-</a:t>
            </a:r>
            <a:r>
              <a:rPr lang="ar-SA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ar-SA" sz="2400" b="1" dirty="0">
                <a:solidFill>
                  <a:srgbClr val="00B050"/>
                </a:solidFill>
              </a:rPr>
              <a:t>21</a:t>
            </a:r>
            <a:r>
              <a:rPr lang="en-US" sz="2400" b="1" dirty="0">
                <a:solidFill>
                  <a:srgbClr val="00B050"/>
                </a:solidFill>
              </a:rPr>
              <a:t>/11/2021-</a:t>
            </a:r>
            <a:r>
              <a:rPr lang="ar-SA" sz="2400" b="1" dirty="0">
                <a:solidFill>
                  <a:srgbClr val="00FFCC"/>
                </a:solidFill>
              </a:rPr>
              <a:t> </a:t>
            </a:r>
            <a:r>
              <a:rPr lang="en-US" sz="2400" b="1" dirty="0">
                <a:solidFill>
                  <a:srgbClr val="00FFCC"/>
                </a:solidFill>
              </a:rPr>
              <a:t>  </a:t>
            </a:r>
            <a:endParaRPr lang="en-US" sz="2000" b="1" dirty="0">
              <a:solidFill>
                <a:srgbClr val="00FFCC"/>
              </a:solidFill>
            </a:endParaRPr>
          </a:p>
          <a:p>
            <a:r>
              <a:rPr lang="ar-SA" sz="1600" dirty="0"/>
              <a:t>  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B2CE5-8CDB-4274-A599-396213B9E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96" y="240504"/>
            <a:ext cx="2446336" cy="2649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FD3208-9B06-41CF-858A-3B3C3D161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922" y="2249153"/>
            <a:ext cx="176057" cy="2881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3F5BBA-1B35-42CE-94D6-789B5E81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9" y="-996867"/>
            <a:ext cx="1418822" cy="6127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AE9BC2-6423-4A31-9221-37EEE1ADB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80" y="324992"/>
            <a:ext cx="4214370" cy="23600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D6717A-2CA4-496D-AB03-465888FFD234}"/>
              </a:ext>
            </a:extLst>
          </p:cNvPr>
          <p:cNvSpPr txBox="1"/>
          <p:nvPr/>
        </p:nvSpPr>
        <p:spPr>
          <a:xfrm>
            <a:off x="664025" y="2192249"/>
            <a:ext cx="8625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144B1-8C38-4737-BE3A-EC8B31031B8B}"/>
              </a:ext>
            </a:extLst>
          </p:cNvPr>
          <p:cNvSpPr txBox="1"/>
          <p:nvPr/>
        </p:nvSpPr>
        <p:spPr>
          <a:xfrm>
            <a:off x="3652043" y="5172505"/>
            <a:ext cx="384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5411B-A2BE-4B02-869D-C1203E36BEAD}"/>
              </a:ext>
            </a:extLst>
          </p:cNvPr>
          <p:cNvSpPr txBox="1"/>
          <p:nvPr/>
        </p:nvSpPr>
        <p:spPr>
          <a:xfrm>
            <a:off x="4003401" y="1639562"/>
            <a:ext cx="301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C00000"/>
                </a:solidFill>
              </a:rPr>
              <a:t>ألتعريف</a:t>
            </a:r>
          </a:p>
        </p:txBody>
      </p:sp>
    </p:spTree>
    <p:extLst>
      <p:ext uri="{BB962C8B-B14F-4D97-AF65-F5344CB8AC3E}">
        <p14:creationId xmlns:p14="http://schemas.microsoft.com/office/powerpoint/2010/main" val="17945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0951D3-4C6F-43B1-AD97-0A283D20EC8A}"/>
              </a:ext>
            </a:extLst>
          </p:cNvPr>
          <p:cNvSpPr txBox="1"/>
          <p:nvPr/>
        </p:nvSpPr>
        <p:spPr>
          <a:xfrm>
            <a:off x="938463" y="770021"/>
            <a:ext cx="10347158" cy="622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E07CD-2D06-4976-A085-C60E2FC9389A}"/>
              </a:ext>
            </a:extLst>
          </p:cNvPr>
          <p:cNvSpPr txBox="1"/>
          <p:nvPr/>
        </p:nvSpPr>
        <p:spPr>
          <a:xfrm>
            <a:off x="1062990" y="1463040"/>
            <a:ext cx="10367010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14A4-BDF1-450F-94A2-7EA4E26BEFE3}"/>
              </a:ext>
            </a:extLst>
          </p:cNvPr>
          <p:cNvSpPr txBox="1"/>
          <p:nvPr/>
        </p:nvSpPr>
        <p:spPr>
          <a:xfrm>
            <a:off x="1463040" y="1463040"/>
            <a:ext cx="9372600" cy="497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587D8-AEDE-4BD2-B21B-4E444EFB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665496"/>
            <a:ext cx="9144000" cy="69291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64CE56-E81E-4318-9607-FD305754C8A8}"/>
              </a:ext>
            </a:extLst>
          </p:cNvPr>
          <p:cNvSpPr txBox="1">
            <a:spLocks/>
          </p:cNvSpPr>
          <p:nvPr/>
        </p:nvSpPr>
        <p:spPr>
          <a:xfrm>
            <a:off x="1309687" y="13863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B9F9E-923B-4CBE-86B2-42398A0A3F23}"/>
              </a:ext>
            </a:extLst>
          </p:cNvPr>
          <p:cNvSpPr txBox="1"/>
          <p:nvPr/>
        </p:nvSpPr>
        <p:spPr>
          <a:xfrm>
            <a:off x="3837360" y="2517451"/>
            <a:ext cx="4749053" cy="164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961EF-B967-4502-82DC-09A4C04ED1B6}"/>
              </a:ext>
            </a:extLst>
          </p:cNvPr>
          <p:cNvSpPr txBox="1"/>
          <p:nvPr/>
        </p:nvSpPr>
        <p:spPr>
          <a:xfrm>
            <a:off x="1248937" y="1014761"/>
            <a:ext cx="7961970" cy="446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64A8D0-C97E-4EC3-98D7-5D043BB43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01" y="753435"/>
            <a:ext cx="9261874" cy="6253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A04A79-8F84-406A-B0D3-924626CA5082}"/>
              </a:ext>
            </a:extLst>
          </p:cNvPr>
          <p:cNvSpPr txBox="1"/>
          <p:nvPr/>
        </p:nvSpPr>
        <p:spPr>
          <a:xfrm>
            <a:off x="2455050" y="1839629"/>
            <a:ext cx="6534615" cy="37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E2873-BC54-4E21-9192-82535078F581}"/>
              </a:ext>
            </a:extLst>
          </p:cNvPr>
          <p:cNvSpPr txBox="1"/>
          <p:nvPr/>
        </p:nvSpPr>
        <p:spPr>
          <a:xfrm>
            <a:off x="-5894415" y="-174909"/>
            <a:ext cx="7877175" cy="402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38FFF-E2F5-4664-B74B-932E40B196F0}"/>
              </a:ext>
            </a:extLst>
          </p:cNvPr>
          <p:cNvSpPr txBox="1"/>
          <p:nvPr/>
        </p:nvSpPr>
        <p:spPr>
          <a:xfrm>
            <a:off x="4906593" y="11844"/>
            <a:ext cx="83009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sz="5400" dirty="0">
              <a:solidFill>
                <a:srgbClr val="FF0000"/>
              </a:solidFill>
            </a:endParaRPr>
          </a:p>
          <a:p>
            <a:r>
              <a:rPr lang="ar-SA" sz="5400" dirty="0">
                <a:solidFill>
                  <a:srgbClr val="FF0000"/>
                </a:solidFill>
              </a:rPr>
              <a:t> </a:t>
            </a:r>
            <a:endParaRPr lang="ar-SA" sz="1600" dirty="0">
              <a:solidFill>
                <a:srgbClr val="FF0000"/>
              </a:solidFill>
            </a:endParaRPr>
          </a:p>
          <a:p>
            <a:r>
              <a:rPr lang="ar-SA" sz="4400" b="1" i="1" dirty="0">
                <a:solidFill>
                  <a:srgbClr val="FF0000"/>
                </a:solidFill>
              </a:rPr>
              <a:t> </a:t>
            </a:r>
            <a:endParaRPr lang="ar-SA" sz="13800" b="1" i="1" dirty="0">
              <a:solidFill>
                <a:srgbClr val="FF0000"/>
              </a:solidFill>
            </a:endParaRPr>
          </a:p>
          <a:p>
            <a:endParaRPr lang="ar-SA" sz="5400" dirty="0"/>
          </a:p>
          <a:p>
            <a:r>
              <a:rPr lang="ar-SA" sz="5400" dirty="0"/>
              <a:t>  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F5758F-69F9-436F-A522-FDAB62CCA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21" y="1695147"/>
            <a:ext cx="2108583" cy="46382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00B8DA-9156-4FEC-ABB5-F207FC22CBAA}"/>
              </a:ext>
            </a:extLst>
          </p:cNvPr>
          <p:cNvSpPr txBox="1"/>
          <p:nvPr/>
        </p:nvSpPr>
        <p:spPr>
          <a:xfrm>
            <a:off x="3837360" y="1014761"/>
            <a:ext cx="3740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اعلان الدرس</a:t>
            </a:r>
          </a:p>
          <a:p>
            <a:endParaRPr lang="ar-SA" sz="5400" dirty="0">
              <a:solidFill>
                <a:srgbClr val="C00000"/>
              </a:solidFill>
            </a:endParaRPr>
          </a:p>
          <a:p>
            <a:endParaRPr lang="ar-SA" sz="54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FDD78-8402-42F8-8C38-A302168A94CB}"/>
              </a:ext>
            </a:extLst>
          </p:cNvPr>
          <p:cNvSpPr txBox="1"/>
          <p:nvPr/>
        </p:nvSpPr>
        <p:spPr>
          <a:xfrm>
            <a:off x="3548418" y="2183642"/>
            <a:ext cx="4749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حالات الزوجة في الميراث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11F9B-14D1-4163-9258-DAEC05F6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15" y="-143248"/>
            <a:ext cx="7572027" cy="4450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477F0-F183-40A5-81E8-5133B5CA0325}"/>
              </a:ext>
            </a:extLst>
          </p:cNvPr>
          <p:cNvSpPr txBox="1"/>
          <p:nvPr/>
        </p:nvSpPr>
        <p:spPr>
          <a:xfrm>
            <a:off x="1950612" y="666849"/>
            <a:ext cx="2099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00FFCC"/>
                </a:solidFill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ألمذاكرة بين الطلبة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9D5E6-099F-43E8-8892-07B3A40D5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31" y="-143248"/>
            <a:ext cx="5273014" cy="30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69BA1-AB24-4E0D-B407-B36D8C027659}"/>
              </a:ext>
            </a:extLst>
          </p:cNvPr>
          <p:cNvSpPr txBox="1"/>
          <p:nvPr/>
        </p:nvSpPr>
        <p:spPr>
          <a:xfrm>
            <a:off x="1691209" y="166568"/>
            <a:ext cx="57721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التصحيح : يحتاج في تصحيح المسائل الى سبعة أصول- سبعة  ثلاثة بين السهام والروس وأربعة بين الروس والروس-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اما الثلثة فاحدها ان كانت سهام كل فريق منقسمةعليهم بلاكسر فلاحاجة الى الضرب كأبوين وبنتين-</a:t>
            </a:r>
          </a:p>
          <a:p>
            <a:r>
              <a:rPr lang="ar-SA" dirty="0"/>
              <a:t>    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5339AD-EBD6-4DD7-9D40-19C1243742F2}"/>
              </a:ext>
            </a:extLst>
          </p:cNvPr>
          <p:cNvCxnSpPr/>
          <p:nvPr/>
        </p:nvCxnSpPr>
        <p:spPr>
          <a:xfrm>
            <a:off x="1475715" y="2272420"/>
            <a:ext cx="579421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E4734C-302C-48C5-8A15-1F0C9724820E}"/>
              </a:ext>
            </a:extLst>
          </p:cNvPr>
          <p:cNvCxnSpPr>
            <a:cxnSpLocks/>
          </p:cNvCxnSpPr>
          <p:nvPr/>
        </p:nvCxnSpPr>
        <p:spPr>
          <a:xfrm flipH="1">
            <a:off x="6832255" y="1756372"/>
            <a:ext cx="817924" cy="5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598F5E-E799-4BF8-B4C2-47C0CD290FF3}"/>
              </a:ext>
            </a:extLst>
          </p:cNvPr>
          <p:cNvSpPr txBox="1"/>
          <p:nvPr/>
        </p:nvSpPr>
        <p:spPr>
          <a:xfrm>
            <a:off x="6572816" y="1756372"/>
            <a:ext cx="57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6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67C40-D9E5-4050-9730-A62919FEC3F7}"/>
              </a:ext>
            </a:extLst>
          </p:cNvPr>
          <p:cNvSpPr txBox="1"/>
          <p:nvPr/>
        </p:nvSpPr>
        <p:spPr>
          <a:xfrm>
            <a:off x="6572816" y="2272420"/>
            <a:ext cx="70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أب</a:t>
            </a:r>
          </a:p>
          <a:p>
            <a:r>
              <a:rPr lang="ar-SA" dirty="0"/>
              <a:t>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F7530-78BB-451A-A2D9-8CEF83884114}"/>
              </a:ext>
            </a:extLst>
          </p:cNvPr>
          <p:cNvSpPr txBox="1"/>
          <p:nvPr/>
        </p:nvSpPr>
        <p:spPr>
          <a:xfrm>
            <a:off x="4970352" y="2272419"/>
            <a:ext cx="81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ام</a:t>
            </a:r>
          </a:p>
          <a:p>
            <a:r>
              <a:rPr lang="ar-SA" dirty="0"/>
              <a:t>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F81A5-3CCA-4753-A83D-49F8F0B78597}"/>
              </a:ext>
            </a:extLst>
          </p:cNvPr>
          <p:cNvSpPr txBox="1"/>
          <p:nvPr/>
        </p:nvSpPr>
        <p:spPr>
          <a:xfrm>
            <a:off x="3367889" y="2272419"/>
            <a:ext cx="69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بنت</a:t>
            </a:r>
          </a:p>
          <a:p>
            <a:r>
              <a:rPr lang="ar-SA" dirty="0"/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04319-FBF3-4D07-AE41-CBC983B2F7F9}"/>
              </a:ext>
            </a:extLst>
          </p:cNvPr>
          <p:cNvSpPr txBox="1"/>
          <p:nvPr/>
        </p:nvSpPr>
        <p:spPr>
          <a:xfrm>
            <a:off x="1453647" y="2272418"/>
            <a:ext cx="81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بنت</a:t>
            </a:r>
          </a:p>
          <a:p>
            <a:r>
              <a:rPr lang="ar-SA" dirty="0"/>
              <a:t>2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3E154C-C4F2-4921-88E1-F1FD0A13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6" y="5311752"/>
            <a:ext cx="8202158" cy="11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07D893-B526-4928-A01A-22192939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5" y="153909"/>
            <a:ext cx="7921781" cy="4232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1DDFE-4232-45E5-8B66-43B0013F4ED7}"/>
              </a:ext>
            </a:extLst>
          </p:cNvPr>
          <p:cNvSpPr txBox="1"/>
          <p:nvPr/>
        </p:nvSpPr>
        <p:spPr>
          <a:xfrm>
            <a:off x="2272418" y="443621"/>
            <a:ext cx="5911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الى اللقاء</a:t>
            </a:r>
          </a:p>
          <a:p>
            <a:r>
              <a:rPr lang="ar-SA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ألسلام عليكم ورحمة الله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119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mozibur rahman</dc:creator>
  <cp:lastModifiedBy>mozibur rahman</cp:lastModifiedBy>
  <cp:revision>4</cp:revision>
  <dcterms:created xsi:type="dcterms:W3CDTF">2021-12-05T00:11:14Z</dcterms:created>
  <dcterms:modified xsi:type="dcterms:W3CDTF">2021-12-05T15:06:20Z</dcterms:modified>
</cp:coreProperties>
</file>