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60997-4AA3-42E6-BB0A-7BC1C22C2AF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D2DB8-DE3E-496A-98E7-83DB06CB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2DB8-DE3E-496A-98E7-83DB06CBE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2DB8-DE3E-496A-98E7-83DB06CBE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5928" y="-412784"/>
            <a:ext cx="12479596" cy="7461346"/>
            <a:chOff x="-169556" y="-219600"/>
            <a:chExt cx="12479596" cy="746134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25" y="5772753"/>
              <a:ext cx="11387951" cy="127635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 userDrawn="1"/>
          </p:nvGrpSpPr>
          <p:grpSpPr>
            <a:xfrm>
              <a:off x="-169556" y="-219600"/>
              <a:ext cx="12479596" cy="7461346"/>
              <a:chOff x="-122944" y="-206721"/>
              <a:chExt cx="12479596" cy="7461346"/>
            </a:xfrm>
          </p:grpSpPr>
          <p:grpSp>
            <p:nvGrpSpPr>
              <p:cNvPr id="8" name="Group 7"/>
              <p:cNvGrpSpPr/>
              <p:nvPr userDrawn="1"/>
            </p:nvGrpSpPr>
            <p:grpSpPr>
              <a:xfrm>
                <a:off x="-122944" y="-206721"/>
                <a:ext cx="12479596" cy="7461346"/>
                <a:chOff x="-146541" y="-206721"/>
                <a:chExt cx="12479596" cy="7461346"/>
              </a:xfrm>
            </p:grpSpPr>
            <p:sp>
              <p:nvSpPr>
                <p:cNvPr id="16" name="Frame 15"/>
                <p:cNvSpPr/>
                <p:nvPr userDrawn="1"/>
              </p:nvSpPr>
              <p:spPr>
                <a:xfrm>
                  <a:off x="0" y="0"/>
                  <a:ext cx="12192000" cy="7061982"/>
                </a:xfrm>
                <a:prstGeom prst="frame">
                  <a:avLst>
                    <a:gd name="adj1" fmla="val 4332"/>
                  </a:avLst>
                </a:prstGeom>
                <a:solidFill>
                  <a:srgbClr val="C00000"/>
                </a:solidFill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Frame 16"/>
                <p:cNvSpPr/>
                <p:nvPr userDrawn="1"/>
              </p:nvSpPr>
              <p:spPr>
                <a:xfrm>
                  <a:off x="82061" y="98474"/>
                  <a:ext cx="12027877" cy="6879101"/>
                </a:xfrm>
                <a:prstGeom prst="frame">
                  <a:avLst>
                    <a:gd name="adj1" fmla="val 1406"/>
                  </a:avLst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-146540" y="-206721"/>
                  <a:ext cx="2143125" cy="2143125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35534">
                  <a:off x="-146541" y="5111498"/>
                  <a:ext cx="2143125" cy="2143125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293037">
                  <a:off x="10189930" y="-163041"/>
                  <a:ext cx="2143125" cy="214312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021957">
                  <a:off x="10189930" y="5111499"/>
                  <a:ext cx="2143125" cy="214312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-146540" y="-206720"/>
                  <a:ext cx="2143125" cy="214312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35534">
                  <a:off x="-146541" y="5111499"/>
                  <a:ext cx="2143125" cy="2143125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021957">
                  <a:off x="10189930" y="5111500"/>
                  <a:ext cx="2143125" cy="2143125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 userDrawn="1"/>
            </p:nvSpPr>
            <p:spPr>
              <a:xfrm>
                <a:off x="4731855" y="6698182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 userDrawn="1"/>
            </p:nvSpPr>
            <p:spPr>
              <a:xfrm rot="5400000">
                <a:off x="11241520" y="3671243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4731854" y="-63206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 userDrawn="1"/>
            </p:nvSpPr>
            <p:spPr>
              <a:xfrm rot="16200000">
                <a:off x="-697801" y="3013048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4731855" y="6698183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 userDrawn="1"/>
            </p:nvSpPr>
            <p:spPr>
              <a:xfrm rot="5400000">
                <a:off x="11241520" y="3671244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 userDrawn="1"/>
            </p:nvSpPr>
            <p:spPr>
              <a:xfrm rot="16200000">
                <a:off x="-697801" y="3013049"/>
                <a:ext cx="1711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Nasima</a:t>
                </a:r>
                <a:r>
                  <a:rPr lang="en-US" baseline="0" dirty="0" smtClean="0"/>
                  <a:t> Akter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31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4B55-EC5F-454C-983B-F191892DCC1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3EC8-9D9F-4DB0-9E5B-9C624500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2" b="99119" l="0" r="97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40" y="203197"/>
            <a:ext cx="7588321" cy="5875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30175">
            <a:off x="3679100" y="1944711"/>
            <a:ext cx="4808077" cy="3751218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1207950"/>
                <a:gd name="adj2" fmla="val 35740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368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84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8400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368400" b="1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84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8400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84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8400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5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7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5" y="3697448"/>
            <a:ext cx="3934376" cy="2231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14" y="2212584"/>
            <a:ext cx="1665486" cy="132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1" y="2155402"/>
            <a:ext cx="1912263" cy="127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14737"/>
          <a:stretch/>
        </p:blipFill>
        <p:spPr>
          <a:xfrm>
            <a:off x="917881" y="381000"/>
            <a:ext cx="1811032" cy="167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3295"/>
          <a:stretch/>
        </p:blipFill>
        <p:spPr>
          <a:xfrm>
            <a:off x="2912667" y="380999"/>
            <a:ext cx="1604165" cy="167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00035" y="489518"/>
            <a:ext cx="158408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970" y="2705724"/>
            <a:ext cx="6752169" cy="280076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ধান,গম,ভুট্টা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0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2" y="939945"/>
            <a:ext cx="5381845" cy="4574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5271" y="478280"/>
            <a:ext cx="111601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1697" y="1730084"/>
            <a:ext cx="5468164" cy="397031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গঠণেও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প্রয়োজন।দুধ,ঘি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মাখন,পনির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রয়েছে।উদ্ভিদজাত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64659"/>
            <a:ext cx="5122717" cy="274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74" y="789373"/>
            <a:ext cx="5196322" cy="289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3595" y="81487"/>
            <a:ext cx="3833101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28" y="4019799"/>
            <a:ext cx="11301492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রাখে।আমাদের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1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642938"/>
            <a:ext cx="3648941" cy="2973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81" y="1472911"/>
            <a:ext cx="38100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496599"/>
            <a:ext cx="2873828" cy="311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0955" y="272582"/>
            <a:ext cx="1489510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" y="4093090"/>
            <a:ext cx="10719601" cy="14465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পরিমানমতো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5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5180" y="258295"/>
            <a:ext cx="384432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575" y="5054132"/>
            <a:ext cx="9360255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উৎসগুলি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76876"/>
              </p:ext>
            </p:extLst>
          </p:nvPr>
        </p:nvGraphicFramePr>
        <p:xfrm>
          <a:off x="1674813" y="2076979"/>
          <a:ext cx="8128000" cy="2627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613453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55805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8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09650"/>
                  </a:ext>
                </a:extLst>
              </a:tr>
              <a:tr h="5547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7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10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9" t="19707" r="31366" b="4291"/>
          <a:stretch/>
        </p:blipFill>
        <p:spPr>
          <a:xfrm>
            <a:off x="6031921" y="1327532"/>
            <a:ext cx="3943350" cy="4298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6" t="17120" r="31682" b="5706"/>
          <a:stretch/>
        </p:blipFill>
        <p:spPr>
          <a:xfrm>
            <a:off x="1210541" y="1261372"/>
            <a:ext cx="3906982" cy="4364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3341" y="454423"/>
            <a:ext cx="10697159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৪৪ ও 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23028"/>
              </p:ext>
            </p:extLst>
          </p:nvPr>
        </p:nvGraphicFramePr>
        <p:xfrm>
          <a:off x="3235036" y="1917991"/>
          <a:ext cx="8128000" cy="2627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107399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3464754"/>
                    </a:ext>
                  </a:extLst>
                </a:gridCol>
              </a:tblGrid>
              <a:tr h="5011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7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96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47698"/>
                  </a:ext>
                </a:extLst>
              </a:tr>
              <a:tr h="5547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7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855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180" y="258295"/>
            <a:ext cx="324159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938" y="5178823"/>
            <a:ext cx="9001182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1" y="1745673"/>
            <a:ext cx="2588203" cy="2160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7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5180" y="258295"/>
            <a:ext cx="237597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76" y="1923004"/>
            <a:ext cx="1994457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951" y="4933463"/>
            <a:ext cx="7640233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গঠন,মাংসপেশির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814" y="4180299"/>
            <a:ext cx="6409127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খা্দ্যের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14" y="3473947"/>
            <a:ext cx="701826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মাছ,মাংস,দুধ,ডিম,ডাল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033" y="1923004"/>
            <a:ext cx="944040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814" y="2658661"/>
            <a:ext cx="855394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24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605" y="618944"/>
            <a:ext cx="6833922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859" y="4833753"/>
            <a:ext cx="10448694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859" y="3923967"/>
            <a:ext cx="8887369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লবনযুক্ত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12" y="3061478"/>
            <a:ext cx="586570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জোগায়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859" y="2151692"/>
            <a:ext cx="6316153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প্রযোজনীয়তা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421" y="1483988"/>
            <a:ext cx="2972289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7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405" y="681763"/>
            <a:ext cx="290175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652" y="2103996"/>
            <a:ext cx="4100946" cy="3380510"/>
            <a:chOff x="471053" y="983672"/>
            <a:chExt cx="4100946" cy="3380510"/>
          </a:xfrm>
        </p:grpSpPr>
        <p:sp>
          <p:nvSpPr>
            <p:cNvPr id="3" name="Rectangle 2"/>
            <p:cNvSpPr/>
            <p:nvPr/>
          </p:nvSpPr>
          <p:spPr>
            <a:xfrm>
              <a:off x="1246909" y="2133600"/>
              <a:ext cx="2549236" cy="164869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810490" y="983672"/>
              <a:ext cx="3422073" cy="1149928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471053" y="3283528"/>
              <a:ext cx="4100946" cy="108065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32607"/>
              </p:ext>
            </p:extLst>
          </p:nvPr>
        </p:nvGraphicFramePr>
        <p:xfrm>
          <a:off x="5354891" y="2914487"/>
          <a:ext cx="530629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3146">
                  <a:extLst>
                    <a:ext uri="{9D8B030D-6E8A-4147-A177-3AD203B41FA5}">
                      <a16:colId xmlns:a16="http://schemas.microsoft.com/office/drawing/2014/main" val="516698626"/>
                    </a:ext>
                  </a:extLst>
                </a:gridCol>
                <a:gridCol w="2653146">
                  <a:extLst>
                    <a:ext uri="{9D8B030D-6E8A-4147-A177-3AD203B41FA5}">
                      <a16:colId xmlns:a16="http://schemas.microsoft.com/office/drawing/2014/main" val="1911711751"/>
                    </a:ext>
                  </a:extLst>
                </a:gridCol>
              </a:tblGrid>
              <a:tr h="423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31722"/>
                  </a:ext>
                </a:extLst>
              </a:tr>
              <a:tr h="423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31051"/>
                  </a:ext>
                </a:extLst>
              </a:tr>
              <a:tr h="423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569368"/>
                  </a:ext>
                </a:extLst>
              </a:tr>
              <a:tr h="423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02064"/>
                  </a:ext>
                </a:extLst>
              </a:tr>
              <a:tr h="423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443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59487"/>
              </p:ext>
            </p:extLst>
          </p:nvPr>
        </p:nvGraphicFramePr>
        <p:xfrm>
          <a:off x="5396673" y="332509"/>
          <a:ext cx="52645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55">
                  <a:extLst>
                    <a:ext uri="{9D8B030D-6E8A-4147-A177-3AD203B41FA5}">
                      <a16:colId xmlns:a16="http://schemas.microsoft.com/office/drawing/2014/main" val="2444044863"/>
                    </a:ext>
                  </a:extLst>
                </a:gridCol>
                <a:gridCol w="2632255">
                  <a:extLst>
                    <a:ext uri="{9D8B030D-6E8A-4147-A177-3AD203B41FA5}">
                      <a16:colId xmlns:a16="http://schemas.microsoft.com/office/drawing/2014/main" val="1871968110"/>
                    </a:ext>
                  </a:extLst>
                </a:gridCol>
              </a:tblGrid>
              <a:tr h="3695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203139"/>
                  </a:ext>
                </a:extLst>
              </a:tr>
              <a:tr h="3695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30164"/>
                  </a:ext>
                </a:extLst>
              </a:tr>
              <a:tr h="3695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78083"/>
                  </a:ext>
                </a:extLst>
              </a:tr>
              <a:tr h="3695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928713"/>
                  </a:ext>
                </a:extLst>
              </a:tr>
              <a:tr h="3695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27226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64744" y="5205519"/>
            <a:ext cx="6383479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0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568068">
            <a:off x="607313" y="2022"/>
            <a:ext cx="3532150" cy="3372668"/>
            <a:chOff x="418211" y="270276"/>
            <a:chExt cx="2348058" cy="3239625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9941">
              <a:off x="747214" y="662780"/>
              <a:ext cx="1690053" cy="2640259"/>
            </a:xfrm>
            <a:prstGeom prst="ellipse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5" b="100000" l="43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8406">
              <a:off x="418211" y="270276"/>
              <a:ext cx="2348058" cy="32396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559122" y="351435"/>
            <a:ext cx="2884867" cy="13356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58" y="167492"/>
            <a:ext cx="1905444" cy="2174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3792" y="3573630"/>
            <a:ext cx="4829576" cy="208637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933"/>
              </a:avLst>
            </a:prstTxWarp>
            <a:spAutoFit/>
          </a:bodyPr>
          <a:lstStyle/>
          <a:p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নাছিমা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ছাতিয়াচালা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স: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3" b="100000" l="0" r="98222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8594">
            <a:off x="3810026" y="1765849"/>
            <a:ext cx="4065622" cy="4065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9345" y="2556422"/>
            <a:ext cx="5153892" cy="4301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933"/>
              </a:avLst>
            </a:prstTxWarp>
            <a:spAutoFit/>
          </a:bodyPr>
          <a:lstStyle/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৭</a:t>
            </a: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endParaRPr lang="en-US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৪৪,৪৫</a:t>
            </a:r>
          </a:p>
          <a:p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1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১৭/১১/২০২১ইং</a:t>
            </a:r>
          </a:p>
          <a:p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0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" y="387664"/>
            <a:ext cx="9972242" cy="5352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5552" y="1663559"/>
            <a:ext cx="3020379" cy="280076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4881" y="290945"/>
            <a:ext cx="9993707" cy="5113971"/>
            <a:chOff x="364881" y="290945"/>
            <a:chExt cx="9993707" cy="5113971"/>
          </a:xfrm>
        </p:grpSpPr>
        <p:sp>
          <p:nvSpPr>
            <p:cNvPr id="2" name="TextBox 1"/>
            <p:cNvSpPr txBox="1"/>
            <p:nvPr/>
          </p:nvSpPr>
          <p:spPr>
            <a:xfrm>
              <a:off x="4682836" y="290945"/>
              <a:ext cx="2560316" cy="1107996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24783" y="1773382"/>
              <a:ext cx="6218369" cy="70788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6805" y="2948043"/>
              <a:ext cx="5540299" cy="70788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৮.১.১- 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7399" y="4245768"/>
              <a:ext cx="8791189" cy="70788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৮.২.১-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অনুযায়ী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শ্রেণীবিভাগ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02" y="2703616"/>
              <a:ext cx="1319803" cy="13198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1" y="4085113"/>
              <a:ext cx="1319803" cy="131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37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314" y="343389"/>
            <a:ext cx="475001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পুনরালোচনা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715" y="4984662"/>
            <a:ext cx="3696846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716" y="4015497"/>
            <a:ext cx="6761787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416" y="1867390"/>
            <a:ext cx="2129109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286" y="2836555"/>
            <a:ext cx="10758073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3425" y="1369279"/>
            <a:ext cx="184731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3425" y="171513"/>
            <a:ext cx="4451860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0" y="3362212"/>
            <a:ext cx="4746067" cy="2549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5" b="94203" l="2250" r="9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25456"/>
            <a:ext cx="5416865" cy="2944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599" y="1957622"/>
            <a:ext cx="6615914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2638" y="2049438"/>
            <a:ext cx="4328429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1926" y="3082011"/>
            <a:ext cx="5658921" cy="132343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9" y="2145949"/>
            <a:ext cx="6484467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8323" y="2095346"/>
            <a:ext cx="4398961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2638" y="3469979"/>
            <a:ext cx="4748416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পুষ্টিযুক্ত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828" y="3015159"/>
            <a:ext cx="6157455" cy="107721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7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299" y="780896"/>
            <a:ext cx="2989921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405" y="2896744"/>
            <a:ext cx="8573181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7" y="554182"/>
            <a:ext cx="3746416" cy="2867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8" y="637309"/>
            <a:ext cx="3385952" cy="2701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96558" y="3792589"/>
            <a:ext cx="7975260" cy="212365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রয়েছে।ভাত,মাছ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মাংস,সবজি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60" y="637309"/>
            <a:ext cx="3615171" cy="2701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96558" y="3792589"/>
            <a:ext cx="8980344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6558" y="3765236"/>
            <a:ext cx="8234947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3426" y="92517"/>
            <a:ext cx="28644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6136" y="420677"/>
            <a:ext cx="2696572" cy="92333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4422" y="2332606"/>
            <a:ext cx="2279791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328" y="4466207"/>
            <a:ext cx="5718232" cy="120032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6"/>
          <a:stretch/>
        </p:blipFill>
        <p:spPr>
          <a:xfrm>
            <a:off x="734290" y="2642397"/>
            <a:ext cx="3422074" cy="2604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0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9514"/>
          <a:stretch/>
        </p:blipFill>
        <p:spPr>
          <a:xfrm>
            <a:off x="727840" y="2584375"/>
            <a:ext cx="4800600" cy="3333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1662" y="214375"/>
            <a:ext cx="877355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98" y="1122376"/>
            <a:ext cx="10899138" cy="120032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আমিষ,শকৃরা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উপাদান।এছাড়াও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লবন।দেহ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8911" y="2357143"/>
            <a:ext cx="111440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8440" y="3055803"/>
            <a:ext cx="5981125" cy="28623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করে।দেহের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মাংসপেশির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রক্ষনাবেক্ষণে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প্রয়োজন।মাছ,মাংস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ডিম,ডাল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678</Words>
  <Application>Microsoft Office PowerPoint</Application>
  <PresentationFormat>Widescreen</PresentationFormat>
  <Paragraphs>128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46</cp:revision>
  <dcterms:created xsi:type="dcterms:W3CDTF">2021-11-16T22:05:30Z</dcterms:created>
  <dcterms:modified xsi:type="dcterms:W3CDTF">2021-11-21T18:00:10Z</dcterms:modified>
</cp:coreProperties>
</file>