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58" r:id="rId3"/>
    <p:sldId id="261" r:id="rId4"/>
    <p:sldId id="264" r:id="rId5"/>
    <p:sldId id="266" r:id="rId6"/>
    <p:sldId id="291" r:id="rId7"/>
    <p:sldId id="267" r:id="rId8"/>
    <p:sldId id="286" r:id="rId9"/>
    <p:sldId id="287" r:id="rId10"/>
    <p:sldId id="288" r:id="rId11"/>
    <p:sldId id="289" r:id="rId12"/>
    <p:sldId id="277" r:id="rId13"/>
    <p:sldId id="278" r:id="rId14"/>
    <p:sldId id="280" r:id="rId15"/>
    <p:sldId id="281" r:id="rId16"/>
    <p:sldId id="282" r:id="rId17"/>
    <p:sldId id="274" r:id="rId18"/>
  </p:sldIdLst>
  <p:sldSz cx="26819225" cy="13258800"/>
  <p:notesSz cx="6858000" cy="9144000"/>
  <p:defaultTextStyle>
    <a:defPPr>
      <a:defRPr lang="en-US"/>
    </a:defPPr>
    <a:lvl1pPr marL="0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4347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8694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93041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57388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21735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86082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50429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14776" algn="l" defTabSz="1528694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 snapToGrid="0">
      <p:cViewPr>
        <p:scale>
          <a:sx n="35" d="100"/>
          <a:sy n="35" d="100"/>
        </p:scale>
        <p:origin x="-408" y="-102"/>
      </p:cViewPr>
      <p:guideLst>
        <p:guide orient="horz" pos="4176"/>
        <p:guide pos="84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0A9C-F9D7-44F7-B2B0-963D2428D9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" y="1143000"/>
            <a:ext cx="6242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AAF9-98C8-4A5E-8B23-6F383B7F7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7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64347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28694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93041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57388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21735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86082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50429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114776" algn="l" defTabSz="15286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AAF9-98C8-4A5E-8B23-6F383B7F7C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AAF9-98C8-4A5E-8B23-6F383B7F7C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405" y="2169903"/>
            <a:ext cx="20114419" cy="4616027"/>
          </a:xfrm>
        </p:spPr>
        <p:txBody>
          <a:bodyPr anchor="b"/>
          <a:lstStyle>
            <a:lvl1pPr algn="ctr"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405" y="6963942"/>
            <a:ext cx="20114419" cy="3201140"/>
          </a:xfrm>
        </p:spPr>
        <p:txBody>
          <a:bodyPr/>
          <a:lstStyle>
            <a:lvl1pPr marL="0" indent="0" algn="ctr">
              <a:buNone/>
              <a:defRPr sz="4000"/>
            </a:lvl1pPr>
            <a:lvl2pPr marL="764347" indent="0" algn="ctr">
              <a:buNone/>
              <a:defRPr sz="3300"/>
            </a:lvl2pPr>
            <a:lvl3pPr marL="1528694" indent="0" algn="ctr">
              <a:buNone/>
              <a:defRPr sz="3000"/>
            </a:lvl3pPr>
            <a:lvl4pPr marL="2293041" indent="0" algn="ctr">
              <a:buNone/>
              <a:defRPr sz="2700"/>
            </a:lvl4pPr>
            <a:lvl5pPr marL="3057388" indent="0" algn="ctr">
              <a:buNone/>
              <a:defRPr sz="2700"/>
            </a:lvl5pPr>
            <a:lvl6pPr marL="3821735" indent="0" algn="ctr">
              <a:buNone/>
              <a:defRPr sz="2700"/>
            </a:lvl6pPr>
            <a:lvl7pPr marL="4586082" indent="0" algn="ctr">
              <a:buNone/>
              <a:defRPr sz="2700"/>
            </a:lvl7pPr>
            <a:lvl8pPr marL="5350429" indent="0" algn="ctr">
              <a:buNone/>
              <a:defRPr sz="2700"/>
            </a:lvl8pPr>
            <a:lvl9pPr marL="6114776" indent="0" algn="ctr">
              <a:buNone/>
              <a:defRPr sz="27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2681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92053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92509" y="705910"/>
            <a:ext cx="5782895" cy="11236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3823" y="705910"/>
            <a:ext cx="17013446" cy="11236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20020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8757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854" y="3305496"/>
            <a:ext cx="23131582" cy="5515292"/>
          </a:xfrm>
        </p:spPr>
        <p:txBody>
          <a:bodyPr anchor="b"/>
          <a:lstStyle>
            <a:lvl1pPr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9854" y="8872964"/>
            <a:ext cx="23131582" cy="290036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76434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52869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9304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05738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38217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458608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535042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611477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6698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3824" y="3529541"/>
            <a:ext cx="11398171" cy="841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77234" y="3529541"/>
            <a:ext cx="11398171" cy="841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9496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315" y="705909"/>
            <a:ext cx="23131582" cy="25627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316" y="3250248"/>
            <a:ext cx="11345788" cy="159289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4347" indent="0">
              <a:buNone/>
              <a:defRPr sz="3300" b="1"/>
            </a:lvl2pPr>
            <a:lvl3pPr marL="1528694" indent="0">
              <a:buNone/>
              <a:defRPr sz="3000" b="1"/>
            </a:lvl3pPr>
            <a:lvl4pPr marL="2293041" indent="0">
              <a:buNone/>
              <a:defRPr sz="2700" b="1"/>
            </a:lvl4pPr>
            <a:lvl5pPr marL="3057388" indent="0">
              <a:buNone/>
              <a:defRPr sz="2700" b="1"/>
            </a:lvl5pPr>
            <a:lvl6pPr marL="3821735" indent="0">
              <a:buNone/>
              <a:defRPr sz="2700" b="1"/>
            </a:lvl6pPr>
            <a:lvl7pPr marL="4586082" indent="0">
              <a:buNone/>
              <a:defRPr sz="2700" b="1"/>
            </a:lvl7pPr>
            <a:lvl8pPr marL="5350429" indent="0">
              <a:buNone/>
              <a:defRPr sz="2700" b="1"/>
            </a:lvl8pPr>
            <a:lvl9pPr marL="6114776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7316" y="4843145"/>
            <a:ext cx="11345788" cy="7123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577233" y="3250248"/>
            <a:ext cx="11401664" cy="159289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4347" indent="0">
              <a:buNone/>
              <a:defRPr sz="3300" b="1"/>
            </a:lvl2pPr>
            <a:lvl3pPr marL="1528694" indent="0">
              <a:buNone/>
              <a:defRPr sz="3000" b="1"/>
            </a:lvl3pPr>
            <a:lvl4pPr marL="2293041" indent="0">
              <a:buNone/>
              <a:defRPr sz="2700" b="1"/>
            </a:lvl4pPr>
            <a:lvl5pPr marL="3057388" indent="0">
              <a:buNone/>
              <a:defRPr sz="2700" b="1"/>
            </a:lvl5pPr>
            <a:lvl6pPr marL="3821735" indent="0">
              <a:buNone/>
              <a:defRPr sz="2700" b="1"/>
            </a:lvl6pPr>
            <a:lvl7pPr marL="4586082" indent="0">
              <a:buNone/>
              <a:defRPr sz="2700" b="1"/>
            </a:lvl7pPr>
            <a:lvl8pPr marL="5350429" indent="0">
              <a:buNone/>
              <a:defRPr sz="2700" b="1"/>
            </a:lvl8pPr>
            <a:lvl9pPr marL="6114776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577233" y="4843145"/>
            <a:ext cx="11401664" cy="7123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10695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6753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8049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316" y="883920"/>
            <a:ext cx="8649898" cy="3093720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1665" y="1909022"/>
            <a:ext cx="13577233" cy="9422342"/>
          </a:xfrm>
        </p:spPr>
        <p:txBody>
          <a:bodyPr/>
          <a:lstStyle>
            <a:lvl1pPr>
              <a:defRPr sz="5300"/>
            </a:lvl1pPr>
            <a:lvl2pPr>
              <a:defRPr sz="47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7316" y="3977642"/>
            <a:ext cx="8649898" cy="7369070"/>
          </a:xfrm>
        </p:spPr>
        <p:txBody>
          <a:bodyPr/>
          <a:lstStyle>
            <a:lvl1pPr marL="0" indent="0">
              <a:buNone/>
              <a:defRPr sz="2700"/>
            </a:lvl1pPr>
            <a:lvl2pPr marL="764347" indent="0">
              <a:buNone/>
              <a:defRPr sz="2300"/>
            </a:lvl2pPr>
            <a:lvl3pPr marL="1528694" indent="0">
              <a:buNone/>
              <a:defRPr sz="2000"/>
            </a:lvl3pPr>
            <a:lvl4pPr marL="2293041" indent="0">
              <a:buNone/>
              <a:defRPr sz="1700"/>
            </a:lvl4pPr>
            <a:lvl5pPr marL="3057388" indent="0">
              <a:buNone/>
              <a:defRPr sz="1700"/>
            </a:lvl5pPr>
            <a:lvl6pPr marL="3821735" indent="0">
              <a:buNone/>
              <a:defRPr sz="1700"/>
            </a:lvl6pPr>
            <a:lvl7pPr marL="4586082" indent="0">
              <a:buNone/>
              <a:defRPr sz="1700"/>
            </a:lvl7pPr>
            <a:lvl8pPr marL="5350429" indent="0">
              <a:buNone/>
              <a:defRPr sz="1700"/>
            </a:lvl8pPr>
            <a:lvl9pPr marL="6114776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4706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316" y="883920"/>
            <a:ext cx="8649898" cy="3093720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01665" y="1909022"/>
            <a:ext cx="13577233" cy="9422342"/>
          </a:xfrm>
        </p:spPr>
        <p:txBody>
          <a:bodyPr/>
          <a:lstStyle>
            <a:lvl1pPr marL="0" indent="0">
              <a:buNone/>
              <a:defRPr sz="5300"/>
            </a:lvl1pPr>
            <a:lvl2pPr marL="764347" indent="0">
              <a:buNone/>
              <a:defRPr sz="4700"/>
            </a:lvl2pPr>
            <a:lvl3pPr marL="1528694" indent="0">
              <a:buNone/>
              <a:defRPr sz="4000"/>
            </a:lvl3pPr>
            <a:lvl4pPr marL="2293041" indent="0">
              <a:buNone/>
              <a:defRPr sz="3300"/>
            </a:lvl4pPr>
            <a:lvl5pPr marL="3057388" indent="0">
              <a:buNone/>
              <a:defRPr sz="3300"/>
            </a:lvl5pPr>
            <a:lvl6pPr marL="3821735" indent="0">
              <a:buNone/>
              <a:defRPr sz="3300"/>
            </a:lvl6pPr>
            <a:lvl7pPr marL="4586082" indent="0">
              <a:buNone/>
              <a:defRPr sz="3300"/>
            </a:lvl7pPr>
            <a:lvl8pPr marL="5350429" indent="0">
              <a:buNone/>
              <a:defRPr sz="3300"/>
            </a:lvl8pPr>
            <a:lvl9pPr marL="6114776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7316" y="3977642"/>
            <a:ext cx="8649898" cy="7369070"/>
          </a:xfrm>
        </p:spPr>
        <p:txBody>
          <a:bodyPr/>
          <a:lstStyle>
            <a:lvl1pPr marL="0" indent="0">
              <a:buNone/>
              <a:defRPr sz="2700"/>
            </a:lvl1pPr>
            <a:lvl2pPr marL="764347" indent="0">
              <a:buNone/>
              <a:defRPr sz="2300"/>
            </a:lvl2pPr>
            <a:lvl3pPr marL="1528694" indent="0">
              <a:buNone/>
              <a:defRPr sz="2000"/>
            </a:lvl3pPr>
            <a:lvl4pPr marL="2293041" indent="0">
              <a:buNone/>
              <a:defRPr sz="1700"/>
            </a:lvl4pPr>
            <a:lvl5pPr marL="3057388" indent="0">
              <a:buNone/>
              <a:defRPr sz="1700"/>
            </a:lvl5pPr>
            <a:lvl6pPr marL="3821735" indent="0">
              <a:buNone/>
              <a:defRPr sz="1700"/>
            </a:lvl6pPr>
            <a:lvl7pPr marL="4586082" indent="0">
              <a:buNone/>
              <a:defRPr sz="1700"/>
            </a:lvl7pPr>
            <a:lvl8pPr marL="5350429" indent="0">
              <a:buNone/>
              <a:defRPr sz="1700"/>
            </a:lvl8pPr>
            <a:lvl9pPr marL="6114776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4494"/>
      </p:ext>
    </p:extLst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3822" y="705909"/>
            <a:ext cx="23131582" cy="2562755"/>
          </a:xfrm>
          <a:prstGeom prst="rect">
            <a:avLst/>
          </a:prstGeom>
        </p:spPr>
        <p:txBody>
          <a:bodyPr vert="horz" lIns="152869" tIns="76435" rIns="152869" bIns="76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3822" y="3529541"/>
            <a:ext cx="23131582" cy="8412587"/>
          </a:xfrm>
          <a:prstGeom prst="rect">
            <a:avLst/>
          </a:prstGeom>
        </p:spPr>
        <p:txBody>
          <a:bodyPr vert="horz" lIns="152869" tIns="76435" rIns="152869" bIns="76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3822" y="12288944"/>
            <a:ext cx="6034326" cy="705908"/>
          </a:xfrm>
          <a:prstGeom prst="rect">
            <a:avLst/>
          </a:prstGeom>
        </p:spPr>
        <p:txBody>
          <a:bodyPr vert="horz" lIns="152869" tIns="76435" rIns="152869" bIns="7643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999C-74F1-42FE-9598-329DBDA9847D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83869" y="12288944"/>
            <a:ext cx="9051488" cy="705908"/>
          </a:xfrm>
          <a:prstGeom prst="rect">
            <a:avLst/>
          </a:prstGeom>
        </p:spPr>
        <p:txBody>
          <a:bodyPr vert="horz" lIns="152869" tIns="76435" rIns="152869" bIns="7643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41077" y="12288944"/>
            <a:ext cx="6034326" cy="705908"/>
          </a:xfrm>
          <a:prstGeom prst="rect">
            <a:avLst/>
          </a:prstGeom>
        </p:spPr>
        <p:txBody>
          <a:bodyPr vert="horz" lIns="152869" tIns="76435" rIns="152869" bIns="7643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B90A-614D-4662-BB9F-87D680E72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3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applause.wav"/>
      </p:stSnd>
    </p:sndAc>
  </p:transition>
  <p:txStyles>
    <p:titleStyle>
      <a:lvl1pPr algn="l" defTabSz="1528694" rtl="0" eaLnBrk="1" latinLnBrk="0" hangingPunct="1">
        <a:lnSpc>
          <a:spcPct val="90000"/>
        </a:lnSpc>
        <a:spcBef>
          <a:spcPct val="0"/>
        </a:spcBef>
        <a:buNone/>
        <a:defRPr sz="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173" indent="-382173" algn="l" defTabSz="1528694" rtl="0" eaLnBrk="1" latinLnBrk="0" hangingPunct="1">
        <a:lnSpc>
          <a:spcPct val="90000"/>
        </a:lnSpc>
        <a:spcBef>
          <a:spcPts val="1672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520" indent="-382173" algn="l" defTabSz="1528694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10867" indent="-382173" algn="l" defTabSz="1528694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675214" indent="-382173" algn="l" defTabSz="1528694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39561" indent="-382173" algn="l" defTabSz="1528694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203908" indent="-382173" algn="l" defTabSz="1528694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68255" indent="-382173" algn="l" defTabSz="1528694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32602" indent="-382173" algn="l" defTabSz="1528694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96949" indent="-382173" algn="l" defTabSz="1528694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4347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8694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93041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7388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21735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86082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50429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14776" algn="l" defTabSz="152869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e8989e-3b2a-4e10-99f3-6012a58a0f51-a721a98a-f24d-4168-bedb-ba0df83d876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" y="618564"/>
            <a:ext cx="25656989" cy="121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91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679" y="372087"/>
            <a:ext cx="12900380" cy="33552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</a:bodyPr>
          <a:lstStyle/>
          <a:p>
            <a:r>
              <a:rPr lang="bn-IN" sz="20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  <a:endParaRPr lang="en-US" sz="20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451" y="3863956"/>
            <a:ext cx="25836465" cy="4586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(ক) নং সমস্যার সমাধান</a:t>
            </a:r>
          </a:p>
          <a:p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রিমা বিদ্যালয়ে যায় সকাল ৮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৩০ টায়</a:t>
            </a:r>
          </a:p>
          <a:p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২৪ ঘণ্টা সময়সূচীতে রিমা বিদ্যালয়ে যায় ০৮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৩০ এ </a:t>
            </a:r>
          </a:p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[রাত ১২ টার পর থেকে দুপুর ১ টার আগ পর্যন্ত ১২ ও ২৪ ঘণ্টা সময়সূচীতে সময় একই থাকে।] </a:t>
            </a:r>
          </a:p>
          <a:p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২৪ ঘণ্টা সময়সূচীতে রিমা বিদ্যালয়ে যায় 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৩০ তে। </a:t>
            </a:r>
          </a:p>
          <a:p>
            <a:endParaRPr lang="bn-I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931153" y="426748"/>
            <a:ext cx="12425081" cy="32577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869" tIns="76435" rIns="152869" bIns="7643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10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নেই </a:t>
            </a:r>
            <a:endParaRPr lang="en-US" sz="10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1" y="8699155"/>
            <a:ext cx="25836465" cy="3929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(খ) নং সমস্যার সমাধান</a:t>
            </a:r>
          </a:p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রিমা বিদ্যালয় থেকে বাড়ি ফিরে বিকাল ৪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২০ টায় </a:t>
            </a:r>
          </a:p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২৪ ঘণ্টা সময়সূচীতে সে বাড়ি ফিরে ( ৪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২০+১২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০০) তে </a:t>
            </a:r>
          </a:p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= ১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6: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২০ তে</a:t>
            </a:r>
          </a:p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অতএব, ২৪ ঘণ্টা সময়সূচীতে রিমা বাড়ি ফিরে ১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6: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২০ তে।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3654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561" y="4731414"/>
            <a:ext cx="25683882" cy="25360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marL="477717" lvl="1" indent="-477717" defTabSz="356695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দেশীয় রীতিতে দুপুর ১২ টার আগের সময়কে বলে পূর্বাহ্ন।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345" y="8036660"/>
            <a:ext cx="25808314" cy="2737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82880" tIns="182880" rIns="182880" bIns="182880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77717" lvl="1" indent="-477717" defTabSz="3566952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দেশীয় রীতিতে দুপুর ১২ টার পরের সময়কে বলে অপরাহ্ন।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625788" y="429838"/>
            <a:ext cx="17588753" cy="2851244"/>
          </a:xfrm>
          <a:prstGeom prst="downArrow">
            <a:avLst>
              <a:gd name="adj1" fmla="val 50000"/>
              <a:gd name="adj2" fmla="val 4703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52869" tIns="76435" rIns="152869" bIns="76435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58430" y="529240"/>
            <a:ext cx="8753052" cy="2278021"/>
          </a:xfrm>
          <a:prstGeom prst="rect">
            <a:avLst/>
          </a:prstGeom>
          <a:noFill/>
        </p:spPr>
        <p:txBody>
          <a:bodyPr wrap="square" lIns="152869" tIns="76435" rIns="152869" bIns="76435" rtlCol="0">
            <a:spAutoFit/>
          </a:bodyPr>
          <a:lstStyle/>
          <a:p>
            <a:r>
              <a:rPr lang="en-US" sz="1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832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_0511-0903-1003-0820_Asian_Elementary_Student_Reading_a_Book_clipar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0" y="860612"/>
            <a:ext cx="4249271" cy="40072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17218563" y="921523"/>
            <a:ext cx="8411532" cy="35620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869" tIns="76435" rIns="152869" bIns="76435" rtlCol="0" anchor="ctr"/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১৩৯,১৪০  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পৃষ্ট 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70C00A5-862F-493B-81F1-C2F22EF6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026" r="11426"/>
          <a:stretch/>
        </p:blipFill>
        <p:spPr>
          <a:xfrm>
            <a:off x="885783" y="5435330"/>
            <a:ext cx="11727558" cy="70033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9FAF283-8BE6-48C0-8463-4B2A7CAB0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0036" r="11105"/>
          <a:stretch/>
        </p:blipFill>
        <p:spPr>
          <a:xfrm>
            <a:off x="13500847" y="5435331"/>
            <a:ext cx="12308795" cy="70033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3287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623" y="770418"/>
            <a:ext cx="26033506" cy="32167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</a:bodyPr>
          <a:lstStyle/>
          <a:p>
            <a:pPr algn="ctr"/>
            <a:r>
              <a:rPr lang="bn-IN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রীতিতে প্রকাশ </a:t>
            </a:r>
            <a:r>
              <a:rPr lang="bn-IN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19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19" y="5992716"/>
            <a:ext cx="23235816" cy="36937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</a:bodyPr>
          <a:lstStyle/>
          <a:p>
            <a:pPr algn="ctr"/>
            <a:r>
              <a:rPr lang="bn-IN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সকাল ৬</a:t>
            </a:r>
            <a:r>
              <a:rPr lang="en-US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০০ টা ,রাত ৩</a:t>
            </a:r>
            <a:r>
              <a:rPr lang="en-US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r>
              <a:rPr lang="bn-IN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টা,</a:t>
            </a:r>
            <a:endParaRPr lang="en-US" sz="11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বিকাল </a:t>
            </a:r>
            <a:r>
              <a:rPr lang="bn-IN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০০টা </a:t>
            </a:r>
            <a:r>
              <a:rPr lang="en-US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দুপুর ২</a:t>
            </a:r>
            <a:r>
              <a:rPr lang="en-US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০০ টা </a:t>
            </a:r>
            <a:endParaRPr lang="en-US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0993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997526"/>
            <a:ext cx="6378431" cy="523701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 rot="662712">
            <a:off x="18378127" y="4304679"/>
            <a:ext cx="8005621" cy="1562652"/>
          </a:xfrm>
          <a:prstGeom prst="wedgeEllipseCallout">
            <a:avLst>
              <a:gd name="adj1" fmla="val -33696"/>
              <a:gd name="adj2" fmla="val 1423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52869" tIns="76435" rIns="152869" bIns="76435" rtlCol="0" anchor="ctr"/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068" y="6967308"/>
            <a:ext cx="26076405" cy="4586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</a:bodyPr>
          <a:lstStyle/>
          <a:p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দেশীয় রীতিতে প্রকাশ করঃ </a:t>
            </a:r>
          </a:p>
          <a:p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এগারো সিন্ধুর ট্রেন  ৬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টায় কিশোরগঞ্জ ছাড়ে এবং ঢাকা পৌঁছর 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টায়। </a:t>
            </a:r>
          </a:p>
          <a:p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দেশীয় রীতিতে ট্রেনটি কয়টা সময় কিশোরগঞ্জ ছাড়ে ? </a:t>
            </a:r>
          </a:p>
          <a:p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দেশীয় রীতিতে ট্রেনটি কয়টা সময় </a:t>
            </a:r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পৌঁছে ? </a:t>
            </a:r>
          </a:p>
        </p:txBody>
      </p:sp>
    </p:spTree>
    <p:extLst>
      <p:ext uri="{BB962C8B-B14F-4D97-AF65-F5344CB8AC3E}">
        <p14:creationId xmlns:p14="http://schemas.microsoft.com/office/powerpoint/2010/main" val="42634432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57199" y="422174"/>
            <a:ext cx="25845247" cy="3934673"/>
          </a:xfrm>
          <a:prstGeom prst="wedgeEllipseCallout">
            <a:avLst>
              <a:gd name="adj1" fmla="val -24451"/>
              <a:gd name="adj2" fmla="val 1140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52869" tIns="76435" rIns="152869" bIns="76435" rtlCol="0" anchor="ctr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773" y="7098363"/>
            <a:ext cx="25902145" cy="34014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</a:bodyPr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সময়সূচীতে</a:t>
            </a:r>
            <a:r>
              <a:rPr lang="en-U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11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অপরাহ্ণ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৮:০০      (খ)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পূর্বাহ্ণ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১০:৪৫ 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5623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695" y="1198301"/>
            <a:ext cx="11047919" cy="63868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" name="Oval Callout 3"/>
          <p:cNvSpPr/>
          <p:nvPr/>
        </p:nvSpPr>
        <p:spPr>
          <a:xfrm>
            <a:off x="376518" y="474945"/>
            <a:ext cx="13635318" cy="5334184"/>
          </a:xfrm>
          <a:prstGeom prst="wedgeEllipseCallout">
            <a:avLst>
              <a:gd name="adj1" fmla="val -3617"/>
              <a:gd name="adj2" fmla="val 1090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869" tIns="76435" rIns="152869" bIns="76435" rtlCol="0" anchor="ctr">
            <a:prstTxWarp prst="textChevro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1859"/>
            <a:ext cx="26819225" cy="36937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সময়সূচীতে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11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১৮:০০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১২:০৫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(গ) ২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:00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(ঘ) ০০: ৩০</a:t>
            </a:r>
            <a:endParaRPr lang="en-US" sz="11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2864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c443374f106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5" y="457201"/>
            <a:ext cx="25791459" cy="124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96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956" y="188258"/>
            <a:ext cx="26087856" cy="32167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52869" tIns="76435" rIns="152869" bIns="76435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956" y="4764242"/>
            <a:ext cx="26087855" cy="6971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15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সহেল</a:t>
            </a:r>
            <a:r>
              <a:rPr lang="en-US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r>
              <a:rPr lang="en-US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৯ 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সলিল</a:t>
            </a:r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</a:p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নাগরপুর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০১৭২২৪৩৬১৬৭ </a:t>
            </a:r>
          </a:p>
          <a:p>
            <a:pPr algn="ctr"/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E-Mail: </a:t>
            </a:r>
            <a:r>
              <a:rPr lang="en-US" sz="8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sohel.rana100988@gmail.com</a:t>
            </a:r>
          </a:p>
        </p:txBody>
      </p:sp>
    </p:spTree>
    <p:extLst>
      <p:ext uri="{BB962C8B-B14F-4D97-AF65-F5344CB8AC3E}">
        <p14:creationId xmlns:p14="http://schemas.microsoft.com/office/powerpoint/2010/main" val="182113631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847" y="3496235"/>
            <a:ext cx="8354112" cy="9366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69401"/>
            <a:ext cx="25952824" cy="28166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1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383" y="3524038"/>
            <a:ext cx="17321052" cy="9304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869" tIns="76435" rIns="152869" bIns="76435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 পঞ্চম</a:t>
            </a:r>
          </a:p>
          <a:p>
            <a:r>
              <a:rPr lang="bn-I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সময়</a:t>
            </a:r>
          </a:p>
          <a:p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ঘণ্টা সময় সূচি ও ২৪ ঘণ্টা সময় সূচি। </a:t>
            </a:r>
          </a:p>
          <a:p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6372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670" y="1726633"/>
            <a:ext cx="25488270" cy="1293136"/>
          </a:xfrm>
          <a:prstGeom prst="rect">
            <a:avLst/>
          </a:prstGeom>
          <a:noFill/>
        </p:spPr>
        <p:txBody>
          <a:bodyPr wrap="square" lIns="152869" tIns="76435" rIns="152869" bIns="76435" rtlCol="0">
            <a:spAutoFit/>
          </a:bodyPr>
          <a:lstStyle/>
          <a:p>
            <a:r>
              <a:rPr lang="bn-IN" sz="7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7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5873" y="263859"/>
            <a:ext cx="8397798" cy="11700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 খেয়াল করি 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DCB88E-A922-4C43-A9EB-7D530F2CF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803" y="2043953"/>
            <a:ext cx="10670435" cy="45788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878760F-7F5B-43C1-A49F-F1F376E05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4" y="6836006"/>
            <a:ext cx="11187022" cy="47553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806" y="6836006"/>
            <a:ext cx="10670433" cy="47553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4" y="2043953"/>
            <a:ext cx="11187022" cy="45788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89418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87" y="537321"/>
            <a:ext cx="25845247" cy="24165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4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14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80509"/>
            <a:ext cx="25949563" cy="9018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</a:bodyPr>
          <a:lstStyle/>
          <a:p>
            <a:pPr algn="ctr"/>
            <a:r>
              <a:rPr lang="bn-IN" sz="57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0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50px-MontreGousset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591670"/>
            <a:ext cx="26060400" cy="118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1972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588" y="726142"/>
            <a:ext cx="23209623" cy="338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8753" y="5477436"/>
            <a:ext cx="12102353" cy="423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9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697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8" y="403412"/>
            <a:ext cx="26033506" cy="56943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lIns="152869" tIns="76435" rIns="152869" bIns="76435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1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0" b="1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799606"/>
            <a:ext cx="25899035" cy="5571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২৫.৫.১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হিসাবকে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</a:t>
            </a:r>
            <a:r>
              <a:rPr lang="as-IN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্জাতিক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২৫.৫.২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</a:t>
            </a:r>
            <a:r>
              <a:rPr lang="as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082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10686"/>
              </p:ext>
            </p:extLst>
          </p:nvPr>
        </p:nvGraphicFramePr>
        <p:xfrm>
          <a:off x="618564" y="2447364"/>
          <a:ext cx="25549412" cy="103004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774706"/>
                <a:gridCol w="12774706"/>
              </a:tblGrid>
              <a:tr h="1716742">
                <a:tc>
                  <a:txBody>
                    <a:bodyPr/>
                    <a:lstStyle/>
                    <a:p>
                      <a:r>
                        <a:rPr lang="en-US" sz="9300" dirty="0">
                          <a:solidFill>
                            <a:srgbClr val="FF0000"/>
                          </a:solidFill>
                        </a:rPr>
                        <a:t>১</a:t>
                      </a:r>
                      <a:r>
                        <a:rPr lang="as-IN" sz="9300" dirty="0">
                          <a:solidFill>
                            <a:srgbClr val="FF0000"/>
                          </a:solidFill>
                        </a:rPr>
                        <a:t>২</a:t>
                      </a:r>
                      <a:r>
                        <a:rPr lang="en-US" sz="93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9300" dirty="0" err="1">
                          <a:solidFill>
                            <a:srgbClr val="FF0000"/>
                          </a:solidFill>
                        </a:rPr>
                        <a:t>ঘন্টা</a:t>
                      </a:r>
                      <a:r>
                        <a:rPr lang="en-US" sz="93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s-IN" sz="9300" dirty="0">
                          <a:solidFill>
                            <a:srgbClr val="FF0000"/>
                          </a:solidFill>
                        </a:rPr>
                        <a:t>স</a:t>
                      </a:r>
                      <a:r>
                        <a:rPr lang="en-US" sz="9300" dirty="0">
                          <a:solidFill>
                            <a:srgbClr val="FF0000"/>
                          </a:solidFill>
                        </a:rPr>
                        <a:t>ম</a:t>
                      </a:r>
                      <a:r>
                        <a:rPr lang="as-IN" sz="9300" dirty="0">
                          <a:solidFill>
                            <a:srgbClr val="FF0000"/>
                          </a:solidFill>
                        </a:rPr>
                        <a:t>য়</a:t>
                      </a:r>
                      <a:r>
                        <a:rPr lang="en-US" sz="93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9300" dirty="0" err="1">
                          <a:solidFill>
                            <a:srgbClr val="FF0000"/>
                          </a:solidFill>
                        </a:rPr>
                        <a:t>সূচী</a:t>
                      </a:r>
                      <a:endParaRPr lang="en-US" sz="93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300" dirty="0">
                          <a:solidFill>
                            <a:srgbClr val="00B050"/>
                          </a:solidFill>
                        </a:rPr>
                        <a:t>২৪ </a:t>
                      </a:r>
                      <a:r>
                        <a:rPr lang="as-IN" sz="9300" dirty="0">
                          <a:solidFill>
                            <a:srgbClr val="00B050"/>
                          </a:solidFill>
                        </a:rPr>
                        <a:t>ঘ</a:t>
                      </a:r>
                      <a:r>
                        <a:rPr lang="en-US" sz="9300" dirty="0">
                          <a:solidFill>
                            <a:srgbClr val="00B050"/>
                          </a:solidFill>
                        </a:rPr>
                        <a:t>ন</a:t>
                      </a:r>
                      <a:r>
                        <a:rPr lang="as-IN" sz="9300" dirty="0">
                          <a:solidFill>
                            <a:srgbClr val="00B050"/>
                          </a:solidFill>
                        </a:rPr>
                        <a:t>্</a:t>
                      </a:r>
                      <a:r>
                        <a:rPr lang="en-US" sz="9300" dirty="0">
                          <a:solidFill>
                            <a:srgbClr val="00B050"/>
                          </a:solidFill>
                        </a:rPr>
                        <a:t>ট</a:t>
                      </a:r>
                      <a:r>
                        <a:rPr lang="as-IN" sz="9300" dirty="0">
                          <a:solidFill>
                            <a:srgbClr val="00B050"/>
                          </a:solidFill>
                        </a:rPr>
                        <a:t>া</a:t>
                      </a:r>
                      <a:r>
                        <a:rPr lang="en-US" sz="9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9300" dirty="0" err="1">
                          <a:solidFill>
                            <a:srgbClr val="00B050"/>
                          </a:solidFill>
                        </a:rPr>
                        <a:t>সময়</a:t>
                      </a:r>
                      <a:r>
                        <a:rPr lang="en-US" sz="9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s-IN" sz="9300" dirty="0">
                          <a:solidFill>
                            <a:srgbClr val="00B050"/>
                          </a:solidFill>
                        </a:rPr>
                        <a:t>স</a:t>
                      </a:r>
                      <a:r>
                        <a:rPr lang="en-US" sz="9300" dirty="0">
                          <a:solidFill>
                            <a:srgbClr val="00B050"/>
                          </a:solidFill>
                        </a:rPr>
                        <a:t>ূ</a:t>
                      </a:r>
                      <a:r>
                        <a:rPr lang="as-IN" sz="9300" dirty="0">
                          <a:solidFill>
                            <a:srgbClr val="00B050"/>
                          </a:solidFill>
                        </a:rPr>
                        <a:t>চ</a:t>
                      </a:r>
                      <a:r>
                        <a:rPr lang="en-US" sz="9300" dirty="0">
                          <a:solidFill>
                            <a:srgbClr val="00B050"/>
                          </a:solidFill>
                        </a:rPr>
                        <a:t>ী</a:t>
                      </a:r>
                      <a:endParaRPr lang="en-US" sz="93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716742">
                <a:tc>
                  <a:txBody>
                    <a:bodyPr/>
                    <a:lstStyle/>
                    <a:p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সকাল 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৬</a:t>
                      </a:r>
                      <a:r>
                        <a:rPr lang="en-US" sz="9300" b="1" i="1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০০ 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০</a:t>
                      </a:r>
                      <a:r>
                        <a:rPr lang="en-US" sz="9300" b="1" i="1" dirty="0">
                          <a:solidFill>
                            <a:srgbClr val="FFFF00"/>
                          </a:solidFill>
                        </a:rPr>
                        <a:t>৬: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০০ 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716742">
                <a:tc>
                  <a:txBody>
                    <a:bodyPr/>
                    <a:lstStyle/>
                    <a:p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দুপুর 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১</a:t>
                      </a:r>
                      <a:r>
                        <a:rPr lang="en-US" sz="9300" b="1" i="1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০০ 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১৩</a:t>
                      </a:r>
                      <a:r>
                        <a:rPr lang="en-US" sz="9300" b="1" i="1" dirty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০০ 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716742">
                <a:tc>
                  <a:txBody>
                    <a:bodyPr/>
                    <a:lstStyle/>
                    <a:p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রাত 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১২</a:t>
                      </a:r>
                      <a:r>
                        <a:rPr lang="en-US" sz="9300" b="1" i="1" dirty="0" smtClean="0">
                          <a:solidFill>
                            <a:srgbClr val="FFFF00"/>
                          </a:solidFill>
                        </a:rPr>
                        <a:t>:00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০০</a:t>
                      </a:r>
                      <a:r>
                        <a:rPr lang="en-US" sz="9300" b="1" i="1" dirty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০০ 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716742">
                <a:tc>
                  <a:txBody>
                    <a:bodyPr/>
                    <a:lstStyle/>
                    <a:p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রাত 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২</a:t>
                      </a:r>
                      <a:r>
                        <a:rPr lang="en-US" sz="9300" b="1" i="1" dirty="0" smtClean="0">
                          <a:solidFill>
                            <a:srgbClr val="FFFF00"/>
                          </a:solidFill>
                        </a:rPr>
                        <a:t>:00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০২</a:t>
                      </a:r>
                      <a:r>
                        <a:rPr lang="en-US" sz="9300" b="1" i="1" dirty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০০ 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716742">
                <a:tc>
                  <a:txBody>
                    <a:bodyPr/>
                    <a:lstStyle/>
                    <a:p>
                      <a:r>
                        <a:rPr lang="en-US" sz="9300" b="1" i="1" dirty="0" err="1" smtClean="0">
                          <a:solidFill>
                            <a:srgbClr val="FFFF00"/>
                          </a:solidFill>
                        </a:rPr>
                        <a:t>বিকাল</a:t>
                      </a:r>
                      <a:r>
                        <a:rPr lang="en-US" sz="9300" b="1" i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9300" b="1" i="1" dirty="0" smtClean="0">
                          <a:solidFill>
                            <a:srgbClr val="FFFF00"/>
                          </a:solidFill>
                        </a:rPr>
                        <a:t>৫:২0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১</a:t>
                      </a:r>
                      <a:r>
                        <a:rPr lang="en-US" sz="9300" b="1" i="1" dirty="0" smtClean="0">
                          <a:solidFill>
                            <a:srgbClr val="FFFF00"/>
                          </a:solidFill>
                        </a:rPr>
                        <a:t>৭:</a:t>
                      </a:r>
                      <a:r>
                        <a:rPr lang="en-US" sz="9300" b="1" i="1" dirty="0">
                          <a:solidFill>
                            <a:srgbClr val="FFFF00"/>
                          </a:solidFill>
                        </a:rPr>
                        <a:t>২</a:t>
                      </a:r>
                      <a:r>
                        <a:rPr lang="bn-BD" sz="9300" b="1" i="1" dirty="0" smtClean="0">
                          <a:solidFill>
                            <a:srgbClr val="FFFF00"/>
                          </a:solidFill>
                        </a:rPr>
                        <a:t>০ </a:t>
                      </a:r>
                      <a:r>
                        <a:rPr lang="bn-BD" sz="9300" b="1" i="1" dirty="0">
                          <a:solidFill>
                            <a:srgbClr val="FFFF00"/>
                          </a:solidFill>
                        </a:rPr>
                        <a:t>টা</a:t>
                      </a:r>
                      <a:endParaRPr lang="en-US" sz="9300" b="1" i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201144" marR="201144" marT="88392" marB="88392">
                    <a:cell3D prstMaterial="dkEdge">
                      <a:bevel prst="slop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2352" y="263860"/>
            <a:ext cx="25441835" cy="1924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52869" tIns="76435" rIns="152869" bIns="7643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9303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9BA5CF-DE08-4A4C-BAD7-FC67834E3E02}"/>
              </a:ext>
            </a:extLst>
          </p:cNvPr>
          <p:cNvSpPr/>
          <p:nvPr/>
        </p:nvSpPr>
        <p:spPr>
          <a:xfrm>
            <a:off x="67233" y="4712633"/>
            <a:ext cx="26167977" cy="90898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52869" tIns="76435" rIns="152869" bIns="76435" rtlCol="0" anchor="ctr"/>
          <a:lstStyle/>
          <a:p>
            <a:r>
              <a:rPr lang="bn-IN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রিমা</a:t>
            </a:r>
            <a:r>
              <a:rPr lang="en-US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 </a:t>
            </a:r>
            <a:r>
              <a:rPr lang="en-US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8:30</a:t>
            </a:r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টায় বিদ্যালয়ে যায় </a:t>
            </a:r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bn-IN" sz="9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বাড়ীতে </a:t>
            </a:r>
            <a:r>
              <a:rPr lang="bn-BD" sz="9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 বিকাল </a:t>
            </a:r>
            <a:r>
              <a:rPr lang="en-US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4:20</a:t>
            </a:r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রিমা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8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ঘনটা</a:t>
            </a:r>
            <a:r>
              <a: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সময়সূচীতে</a:t>
            </a:r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কখন বাড়ি ফিরে?</a:t>
            </a:r>
            <a:endParaRPr lang="bn-BD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6681" y="537882"/>
            <a:ext cx="21569083" cy="36310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869" tIns="76435" rIns="152869" bIns="76435" rtlCol="0" anchor="ctr"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0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endParaRPr lang="en-US" sz="30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52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456</Words>
  <Application>Microsoft Office PowerPoint</Application>
  <PresentationFormat>Custom</PresentationFormat>
  <Paragraphs>73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Nafiou Khan</cp:lastModifiedBy>
  <cp:revision>169</cp:revision>
  <dcterms:created xsi:type="dcterms:W3CDTF">2020-09-01T10:09:27Z</dcterms:created>
  <dcterms:modified xsi:type="dcterms:W3CDTF">2021-12-05T05:10:06Z</dcterms:modified>
</cp:coreProperties>
</file>