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6" r:id="rId2"/>
    <p:sldId id="293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8" r:id="rId14"/>
    <p:sldId id="289" r:id="rId15"/>
    <p:sldId id="290" r:id="rId16"/>
    <p:sldId id="291" r:id="rId17"/>
    <p:sldId id="29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-38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8F0604-E962-4FE9-84E9-0C4571EA3C5F}" type="doc">
      <dgm:prSet loTypeId="urn:microsoft.com/office/officeart/2005/8/layout/radial5#1" loCatId="cycle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n-US"/>
        </a:p>
      </dgm:t>
    </dgm:pt>
    <dgm:pt modelId="{A1BF9E00-7055-4D5C-9E81-B42147122222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sz="32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বর্ণমালা </a:t>
          </a:r>
          <a:endParaRPr lang="en-US" sz="32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35DE23F-BDEC-4555-95F0-0155CD4819E3}" type="parTrans" cxnId="{1C6B051B-6173-47CC-88CD-BE39442F12D2}">
      <dgm:prSet/>
      <dgm:spPr/>
      <dgm:t>
        <a:bodyPr/>
        <a:lstStyle/>
        <a:p>
          <a:endParaRPr lang="en-US"/>
        </a:p>
      </dgm:t>
    </dgm:pt>
    <dgm:pt modelId="{E40A0E9F-3E11-4F9B-A566-82FF7E49BE5D}" type="sibTrans" cxnId="{1C6B051B-6173-47CC-88CD-BE39442F12D2}">
      <dgm:prSet/>
      <dgm:spPr/>
      <dgm:t>
        <a:bodyPr/>
        <a:lstStyle/>
        <a:p>
          <a:endParaRPr lang="en-US"/>
        </a:p>
      </dgm:t>
    </dgm:pt>
    <dgm:pt modelId="{25385B68-DBB5-4B52-B78F-C926C00CD882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sz="88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চ</a:t>
          </a:r>
          <a:endParaRPr lang="en-US" sz="88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E359BE5-09D0-441F-8E6B-11BDA1CA04E6}" type="parTrans" cxnId="{DE9B01FA-7C95-4310-AB2D-E2DA53D482A7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endParaRPr lang="en-US" sz="88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3B52A30-2992-4150-B140-515D8371316E}" type="sibTrans" cxnId="{DE9B01FA-7C95-4310-AB2D-E2DA53D482A7}">
      <dgm:prSet/>
      <dgm:spPr/>
      <dgm:t>
        <a:bodyPr/>
        <a:lstStyle/>
        <a:p>
          <a:endParaRPr lang="en-US"/>
        </a:p>
      </dgm:t>
    </dgm:pt>
    <dgm:pt modelId="{BCDEE1E5-5969-46EA-BD11-88A5C1033F4D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sz="8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ছ </a:t>
          </a:r>
        </a:p>
      </dgm:t>
    </dgm:pt>
    <dgm:pt modelId="{1E05B3BE-30C2-4E52-BE29-C472751E351A}" type="parTrans" cxnId="{EE34BFC7-D3AD-433B-AC0F-588B8214EE7E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endParaRPr lang="en-US" sz="88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4CA0972-E42F-42E8-A34B-CA438D566BE2}" type="sibTrans" cxnId="{EE34BFC7-D3AD-433B-AC0F-588B8214EE7E}">
      <dgm:prSet/>
      <dgm:spPr/>
      <dgm:t>
        <a:bodyPr/>
        <a:lstStyle/>
        <a:p>
          <a:endParaRPr lang="en-US"/>
        </a:p>
      </dgm:t>
    </dgm:pt>
    <dgm:pt modelId="{A6F800FF-1D75-4AAD-8C73-8F4809BE239E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sz="88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ঝ </a:t>
          </a:r>
          <a:endParaRPr lang="en-US" sz="88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093A6E8-3C64-4909-AB0F-8D3FDC4E0F2B}" type="parTrans" cxnId="{23EA867B-A33A-4707-8891-6AC16113C07D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endParaRPr lang="en-US" sz="88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8F95E94-891A-46FC-881E-DEEE5A25FF0D}" type="sibTrans" cxnId="{23EA867B-A33A-4707-8891-6AC16113C07D}">
      <dgm:prSet/>
      <dgm:spPr/>
      <dgm:t>
        <a:bodyPr/>
        <a:lstStyle/>
        <a:p>
          <a:endParaRPr lang="en-US"/>
        </a:p>
      </dgm:t>
    </dgm:pt>
    <dgm:pt modelId="{81C4D68E-381D-4721-A82E-667DD2B1C4FC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sz="8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ঞ </a:t>
          </a:r>
        </a:p>
      </dgm:t>
    </dgm:pt>
    <dgm:pt modelId="{4584BB1D-BF09-4A2F-BC6C-1BC999597F89}" type="parTrans" cxnId="{2B22C784-D4E3-4BCF-9154-2BAF299007D9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endParaRPr lang="en-US" sz="88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424DDA0-A2B8-4DA6-88A9-EC6D0E0B82D9}" type="sibTrans" cxnId="{2B22C784-D4E3-4BCF-9154-2BAF299007D9}">
      <dgm:prSet/>
      <dgm:spPr/>
      <dgm:t>
        <a:bodyPr/>
        <a:lstStyle/>
        <a:p>
          <a:endParaRPr lang="en-US"/>
        </a:p>
      </dgm:t>
    </dgm:pt>
    <dgm:pt modelId="{54FE4E51-8021-46CF-9DA7-9CB443B04B07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sz="88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জ </a:t>
          </a:r>
          <a:endParaRPr lang="en-US" sz="88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63F5BFB-0D2C-4799-83EA-ECF11E63964F}" type="parTrans" cxnId="{94596C33-7C8F-4667-879B-4F0EC581C933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endParaRPr lang="en-US" sz="88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3F78541-3088-4FDE-B1CF-46AFACFE1C07}" type="sibTrans" cxnId="{94596C33-7C8F-4667-879B-4F0EC581C933}">
      <dgm:prSet/>
      <dgm:spPr/>
      <dgm:t>
        <a:bodyPr/>
        <a:lstStyle/>
        <a:p>
          <a:endParaRPr lang="en-US"/>
        </a:p>
      </dgm:t>
    </dgm:pt>
    <dgm:pt modelId="{137E96EA-E3E1-49B0-A533-3F4021BDDEA4}" type="pres">
      <dgm:prSet presAssocID="{E48F0604-E962-4FE9-84E9-0C4571EA3C5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76F4B08-D79C-4F20-B107-2CD33338CC32}" type="pres">
      <dgm:prSet presAssocID="{A1BF9E00-7055-4D5C-9E81-B42147122222}" presName="centerShape" presStyleLbl="node0" presStyleIdx="0" presStyleCnt="1"/>
      <dgm:spPr/>
      <dgm:t>
        <a:bodyPr/>
        <a:lstStyle/>
        <a:p>
          <a:endParaRPr lang="en-US"/>
        </a:p>
      </dgm:t>
    </dgm:pt>
    <dgm:pt modelId="{B0A95CEC-8C52-411C-A18F-F7D734279997}" type="pres">
      <dgm:prSet presAssocID="{EE359BE5-09D0-441F-8E6B-11BDA1CA04E6}" presName="parTrans" presStyleLbl="sibTrans2D1" presStyleIdx="0" presStyleCnt="5"/>
      <dgm:spPr/>
      <dgm:t>
        <a:bodyPr/>
        <a:lstStyle/>
        <a:p>
          <a:endParaRPr lang="en-US"/>
        </a:p>
      </dgm:t>
    </dgm:pt>
    <dgm:pt modelId="{92A76E5A-BF86-4204-9421-617A4FC55A63}" type="pres">
      <dgm:prSet presAssocID="{EE359BE5-09D0-441F-8E6B-11BDA1CA04E6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9E85E5EE-B70E-4743-8E59-6B25E758A614}" type="pres">
      <dgm:prSet presAssocID="{25385B68-DBB5-4B52-B78F-C926C00CD88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E26042-C75B-4E83-A80B-7D4A4400F9D2}" type="pres">
      <dgm:prSet presAssocID="{1E05B3BE-30C2-4E52-BE29-C472751E351A}" presName="parTrans" presStyleLbl="sibTrans2D1" presStyleIdx="1" presStyleCnt="5"/>
      <dgm:spPr/>
      <dgm:t>
        <a:bodyPr/>
        <a:lstStyle/>
        <a:p>
          <a:endParaRPr lang="en-US"/>
        </a:p>
      </dgm:t>
    </dgm:pt>
    <dgm:pt modelId="{FCFC7B22-17BD-4663-85D3-294EA4AFC405}" type="pres">
      <dgm:prSet presAssocID="{1E05B3BE-30C2-4E52-BE29-C472751E351A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7A1D254A-9984-4E6C-88ED-DF8476C5DF6C}" type="pres">
      <dgm:prSet presAssocID="{BCDEE1E5-5969-46EA-BD11-88A5C1033F4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F4A8D5-60ED-4A91-A57B-6A8D7E9FE5B4}" type="pres">
      <dgm:prSet presAssocID="{A63F5BFB-0D2C-4799-83EA-ECF11E63964F}" presName="parTrans" presStyleLbl="sibTrans2D1" presStyleIdx="2" presStyleCnt="5"/>
      <dgm:spPr/>
      <dgm:t>
        <a:bodyPr/>
        <a:lstStyle/>
        <a:p>
          <a:endParaRPr lang="en-US"/>
        </a:p>
      </dgm:t>
    </dgm:pt>
    <dgm:pt modelId="{904437D7-B843-45D6-A66B-E66A3EFAF240}" type="pres">
      <dgm:prSet presAssocID="{A63F5BFB-0D2C-4799-83EA-ECF11E63964F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0AD8C23B-11AA-4D6D-96C4-909F649D2564}" type="pres">
      <dgm:prSet presAssocID="{54FE4E51-8021-46CF-9DA7-9CB443B04B0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0A2CCA-60F6-4D55-B3AB-E814482C52D7}" type="pres">
      <dgm:prSet presAssocID="{F093A6E8-3C64-4909-AB0F-8D3FDC4E0F2B}" presName="parTrans" presStyleLbl="sibTrans2D1" presStyleIdx="3" presStyleCnt="5"/>
      <dgm:spPr/>
      <dgm:t>
        <a:bodyPr/>
        <a:lstStyle/>
        <a:p>
          <a:endParaRPr lang="en-US"/>
        </a:p>
      </dgm:t>
    </dgm:pt>
    <dgm:pt modelId="{2ED501A6-385E-4CAC-BE4E-16B6375BEC45}" type="pres">
      <dgm:prSet presAssocID="{F093A6E8-3C64-4909-AB0F-8D3FDC4E0F2B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53097A85-26EB-4B61-87D0-FC05E26AF533}" type="pres">
      <dgm:prSet presAssocID="{A6F800FF-1D75-4AAD-8C73-8F4809BE239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BA58FE-6AB5-4F1C-927B-F33A540BAEBF}" type="pres">
      <dgm:prSet presAssocID="{4584BB1D-BF09-4A2F-BC6C-1BC999597F89}" presName="parTrans" presStyleLbl="sibTrans2D1" presStyleIdx="4" presStyleCnt="5"/>
      <dgm:spPr/>
      <dgm:t>
        <a:bodyPr/>
        <a:lstStyle/>
        <a:p>
          <a:endParaRPr lang="en-US"/>
        </a:p>
      </dgm:t>
    </dgm:pt>
    <dgm:pt modelId="{6B87CB6B-EB5D-4910-9071-4DF01B7B2C55}" type="pres">
      <dgm:prSet presAssocID="{4584BB1D-BF09-4A2F-BC6C-1BC999597F89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7CA5F602-E515-4ABE-9986-332E0C68CDA5}" type="pres">
      <dgm:prSet presAssocID="{81C4D68E-381D-4721-A82E-667DD2B1C4F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E9B01FA-7C95-4310-AB2D-E2DA53D482A7}" srcId="{A1BF9E00-7055-4D5C-9E81-B42147122222}" destId="{25385B68-DBB5-4B52-B78F-C926C00CD882}" srcOrd="0" destOrd="0" parTransId="{EE359BE5-09D0-441F-8E6B-11BDA1CA04E6}" sibTransId="{B3B52A30-2992-4150-B140-515D8371316E}"/>
    <dgm:cxn modelId="{23EA867B-A33A-4707-8891-6AC16113C07D}" srcId="{A1BF9E00-7055-4D5C-9E81-B42147122222}" destId="{A6F800FF-1D75-4AAD-8C73-8F4809BE239E}" srcOrd="3" destOrd="0" parTransId="{F093A6E8-3C64-4909-AB0F-8D3FDC4E0F2B}" sibTransId="{18F95E94-891A-46FC-881E-DEEE5A25FF0D}"/>
    <dgm:cxn modelId="{A8D03BEE-DBAF-4368-AC48-84517802780E}" type="presOf" srcId="{EE359BE5-09D0-441F-8E6B-11BDA1CA04E6}" destId="{B0A95CEC-8C52-411C-A18F-F7D734279997}" srcOrd="0" destOrd="0" presId="urn:microsoft.com/office/officeart/2005/8/layout/radial5#1"/>
    <dgm:cxn modelId="{C0280B4F-5B54-41CB-9949-F822A345FC7D}" type="presOf" srcId="{A6F800FF-1D75-4AAD-8C73-8F4809BE239E}" destId="{53097A85-26EB-4B61-87D0-FC05E26AF533}" srcOrd="0" destOrd="0" presId="urn:microsoft.com/office/officeart/2005/8/layout/radial5#1"/>
    <dgm:cxn modelId="{04BE796C-548B-489D-944B-DF64FF6B456E}" type="presOf" srcId="{EE359BE5-09D0-441F-8E6B-11BDA1CA04E6}" destId="{92A76E5A-BF86-4204-9421-617A4FC55A63}" srcOrd="1" destOrd="0" presId="urn:microsoft.com/office/officeart/2005/8/layout/radial5#1"/>
    <dgm:cxn modelId="{EE34BFC7-D3AD-433B-AC0F-588B8214EE7E}" srcId="{A1BF9E00-7055-4D5C-9E81-B42147122222}" destId="{BCDEE1E5-5969-46EA-BD11-88A5C1033F4D}" srcOrd="1" destOrd="0" parTransId="{1E05B3BE-30C2-4E52-BE29-C472751E351A}" sibTransId="{64CA0972-E42F-42E8-A34B-CA438D566BE2}"/>
    <dgm:cxn modelId="{4CABDFF8-53F6-423A-9BD4-CBFBD8953653}" type="presOf" srcId="{1E05B3BE-30C2-4E52-BE29-C472751E351A}" destId="{FCFC7B22-17BD-4663-85D3-294EA4AFC405}" srcOrd="1" destOrd="0" presId="urn:microsoft.com/office/officeart/2005/8/layout/radial5#1"/>
    <dgm:cxn modelId="{D60DA19A-A710-4E53-B319-15F8450AC7E5}" type="presOf" srcId="{F093A6E8-3C64-4909-AB0F-8D3FDC4E0F2B}" destId="{6E0A2CCA-60F6-4D55-B3AB-E814482C52D7}" srcOrd="0" destOrd="0" presId="urn:microsoft.com/office/officeart/2005/8/layout/radial5#1"/>
    <dgm:cxn modelId="{7212FE4F-010D-480A-B821-8480F8AD7F4E}" type="presOf" srcId="{A63F5BFB-0D2C-4799-83EA-ECF11E63964F}" destId="{DBF4A8D5-60ED-4A91-A57B-6A8D7E9FE5B4}" srcOrd="0" destOrd="0" presId="urn:microsoft.com/office/officeart/2005/8/layout/radial5#1"/>
    <dgm:cxn modelId="{459A7DD7-097D-4FF3-A785-28F1491EE438}" type="presOf" srcId="{1E05B3BE-30C2-4E52-BE29-C472751E351A}" destId="{5EE26042-C75B-4E83-A80B-7D4A4400F9D2}" srcOrd="0" destOrd="0" presId="urn:microsoft.com/office/officeart/2005/8/layout/radial5#1"/>
    <dgm:cxn modelId="{2B18448B-74F8-4D70-A426-F49050CB9876}" type="presOf" srcId="{25385B68-DBB5-4B52-B78F-C926C00CD882}" destId="{9E85E5EE-B70E-4743-8E59-6B25E758A614}" srcOrd="0" destOrd="0" presId="urn:microsoft.com/office/officeart/2005/8/layout/radial5#1"/>
    <dgm:cxn modelId="{51292787-B6E5-447F-B1F7-A4304D6CC937}" type="presOf" srcId="{A63F5BFB-0D2C-4799-83EA-ECF11E63964F}" destId="{904437D7-B843-45D6-A66B-E66A3EFAF240}" srcOrd="1" destOrd="0" presId="urn:microsoft.com/office/officeart/2005/8/layout/radial5#1"/>
    <dgm:cxn modelId="{94596C33-7C8F-4667-879B-4F0EC581C933}" srcId="{A1BF9E00-7055-4D5C-9E81-B42147122222}" destId="{54FE4E51-8021-46CF-9DA7-9CB443B04B07}" srcOrd="2" destOrd="0" parTransId="{A63F5BFB-0D2C-4799-83EA-ECF11E63964F}" sibTransId="{13F78541-3088-4FDE-B1CF-46AFACFE1C07}"/>
    <dgm:cxn modelId="{6ADB61D7-8304-4E75-A34F-7D32C6B10A8B}" type="presOf" srcId="{A1BF9E00-7055-4D5C-9E81-B42147122222}" destId="{776F4B08-D79C-4F20-B107-2CD33338CC32}" srcOrd="0" destOrd="0" presId="urn:microsoft.com/office/officeart/2005/8/layout/radial5#1"/>
    <dgm:cxn modelId="{2B22C784-D4E3-4BCF-9154-2BAF299007D9}" srcId="{A1BF9E00-7055-4D5C-9E81-B42147122222}" destId="{81C4D68E-381D-4721-A82E-667DD2B1C4FC}" srcOrd="4" destOrd="0" parTransId="{4584BB1D-BF09-4A2F-BC6C-1BC999597F89}" sibTransId="{8424DDA0-A2B8-4DA6-88A9-EC6D0E0B82D9}"/>
    <dgm:cxn modelId="{090C48D5-D67C-4B75-B23C-F5C951C12353}" type="presOf" srcId="{E48F0604-E962-4FE9-84E9-0C4571EA3C5F}" destId="{137E96EA-E3E1-49B0-A533-3F4021BDDEA4}" srcOrd="0" destOrd="0" presId="urn:microsoft.com/office/officeart/2005/8/layout/radial5#1"/>
    <dgm:cxn modelId="{E8BAC655-20A6-41F5-B6FA-C5A8BC87342C}" type="presOf" srcId="{81C4D68E-381D-4721-A82E-667DD2B1C4FC}" destId="{7CA5F602-E515-4ABE-9986-332E0C68CDA5}" srcOrd="0" destOrd="0" presId="urn:microsoft.com/office/officeart/2005/8/layout/radial5#1"/>
    <dgm:cxn modelId="{7134E7DB-1504-439A-AACA-7BE95042C505}" type="presOf" srcId="{4584BB1D-BF09-4A2F-BC6C-1BC999597F89}" destId="{6B87CB6B-EB5D-4910-9071-4DF01B7B2C55}" srcOrd="1" destOrd="0" presId="urn:microsoft.com/office/officeart/2005/8/layout/radial5#1"/>
    <dgm:cxn modelId="{42503830-827C-432A-96C6-CC24FD78F28D}" type="presOf" srcId="{54FE4E51-8021-46CF-9DA7-9CB443B04B07}" destId="{0AD8C23B-11AA-4D6D-96C4-909F649D2564}" srcOrd="0" destOrd="0" presId="urn:microsoft.com/office/officeart/2005/8/layout/radial5#1"/>
    <dgm:cxn modelId="{CF2AE8CB-A568-4D3A-9D53-9D60842D5A51}" type="presOf" srcId="{BCDEE1E5-5969-46EA-BD11-88A5C1033F4D}" destId="{7A1D254A-9984-4E6C-88ED-DF8476C5DF6C}" srcOrd="0" destOrd="0" presId="urn:microsoft.com/office/officeart/2005/8/layout/radial5#1"/>
    <dgm:cxn modelId="{1C6B051B-6173-47CC-88CD-BE39442F12D2}" srcId="{E48F0604-E962-4FE9-84E9-0C4571EA3C5F}" destId="{A1BF9E00-7055-4D5C-9E81-B42147122222}" srcOrd="0" destOrd="0" parTransId="{835DE23F-BDEC-4555-95F0-0155CD4819E3}" sibTransId="{E40A0E9F-3E11-4F9B-A566-82FF7E49BE5D}"/>
    <dgm:cxn modelId="{7267C0AE-E966-4C6E-A78E-600B771ABA00}" type="presOf" srcId="{F093A6E8-3C64-4909-AB0F-8D3FDC4E0F2B}" destId="{2ED501A6-385E-4CAC-BE4E-16B6375BEC45}" srcOrd="1" destOrd="0" presId="urn:microsoft.com/office/officeart/2005/8/layout/radial5#1"/>
    <dgm:cxn modelId="{FF52759A-184D-4D55-8879-F9175A4B4950}" type="presOf" srcId="{4584BB1D-BF09-4A2F-BC6C-1BC999597F89}" destId="{C6BA58FE-6AB5-4F1C-927B-F33A540BAEBF}" srcOrd="0" destOrd="0" presId="urn:microsoft.com/office/officeart/2005/8/layout/radial5#1"/>
    <dgm:cxn modelId="{C67C33BF-1A62-48C3-A676-BF223B66A19E}" type="presParOf" srcId="{137E96EA-E3E1-49B0-A533-3F4021BDDEA4}" destId="{776F4B08-D79C-4F20-B107-2CD33338CC32}" srcOrd="0" destOrd="0" presId="urn:microsoft.com/office/officeart/2005/8/layout/radial5#1"/>
    <dgm:cxn modelId="{F07933CF-807A-4F4A-8E60-0D1650ADC16C}" type="presParOf" srcId="{137E96EA-E3E1-49B0-A533-3F4021BDDEA4}" destId="{B0A95CEC-8C52-411C-A18F-F7D734279997}" srcOrd="1" destOrd="0" presId="urn:microsoft.com/office/officeart/2005/8/layout/radial5#1"/>
    <dgm:cxn modelId="{458A048A-42FA-481F-9E90-F9285D4D4E58}" type="presParOf" srcId="{B0A95CEC-8C52-411C-A18F-F7D734279997}" destId="{92A76E5A-BF86-4204-9421-617A4FC55A63}" srcOrd="0" destOrd="0" presId="urn:microsoft.com/office/officeart/2005/8/layout/radial5#1"/>
    <dgm:cxn modelId="{5329C1C3-4C41-424A-A44F-46A2681FBD92}" type="presParOf" srcId="{137E96EA-E3E1-49B0-A533-3F4021BDDEA4}" destId="{9E85E5EE-B70E-4743-8E59-6B25E758A614}" srcOrd="2" destOrd="0" presId="urn:microsoft.com/office/officeart/2005/8/layout/radial5#1"/>
    <dgm:cxn modelId="{3426EB22-ADE8-4B70-85E3-51CF13C6E47B}" type="presParOf" srcId="{137E96EA-E3E1-49B0-A533-3F4021BDDEA4}" destId="{5EE26042-C75B-4E83-A80B-7D4A4400F9D2}" srcOrd="3" destOrd="0" presId="urn:microsoft.com/office/officeart/2005/8/layout/radial5#1"/>
    <dgm:cxn modelId="{F5F26D2F-E5A8-48DB-B1EC-A9659978E490}" type="presParOf" srcId="{5EE26042-C75B-4E83-A80B-7D4A4400F9D2}" destId="{FCFC7B22-17BD-4663-85D3-294EA4AFC405}" srcOrd="0" destOrd="0" presId="urn:microsoft.com/office/officeart/2005/8/layout/radial5#1"/>
    <dgm:cxn modelId="{F4B53016-295D-4E5F-A2E5-80076CDA9181}" type="presParOf" srcId="{137E96EA-E3E1-49B0-A533-3F4021BDDEA4}" destId="{7A1D254A-9984-4E6C-88ED-DF8476C5DF6C}" srcOrd="4" destOrd="0" presId="urn:microsoft.com/office/officeart/2005/8/layout/radial5#1"/>
    <dgm:cxn modelId="{1C6713CF-99C5-4ABE-BDA4-A10B89E5DCC6}" type="presParOf" srcId="{137E96EA-E3E1-49B0-A533-3F4021BDDEA4}" destId="{DBF4A8D5-60ED-4A91-A57B-6A8D7E9FE5B4}" srcOrd="5" destOrd="0" presId="urn:microsoft.com/office/officeart/2005/8/layout/radial5#1"/>
    <dgm:cxn modelId="{C7F03D67-D01E-47DC-9401-8F03000FF0C4}" type="presParOf" srcId="{DBF4A8D5-60ED-4A91-A57B-6A8D7E9FE5B4}" destId="{904437D7-B843-45D6-A66B-E66A3EFAF240}" srcOrd="0" destOrd="0" presId="urn:microsoft.com/office/officeart/2005/8/layout/radial5#1"/>
    <dgm:cxn modelId="{007F36FD-CA1B-44CA-B1B9-574EAA6A6C04}" type="presParOf" srcId="{137E96EA-E3E1-49B0-A533-3F4021BDDEA4}" destId="{0AD8C23B-11AA-4D6D-96C4-909F649D2564}" srcOrd="6" destOrd="0" presId="urn:microsoft.com/office/officeart/2005/8/layout/radial5#1"/>
    <dgm:cxn modelId="{FCA1A479-6D90-4BE7-8BB4-96FCDE718133}" type="presParOf" srcId="{137E96EA-E3E1-49B0-A533-3F4021BDDEA4}" destId="{6E0A2CCA-60F6-4D55-B3AB-E814482C52D7}" srcOrd="7" destOrd="0" presId="urn:microsoft.com/office/officeart/2005/8/layout/radial5#1"/>
    <dgm:cxn modelId="{2C1D4592-B679-4EC2-993C-9E3AD1AE2320}" type="presParOf" srcId="{6E0A2CCA-60F6-4D55-B3AB-E814482C52D7}" destId="{2ED501A6-385E-4CAC-BE4E-16B6375BEC45}" srcOrd="0" destOrd="0" presId="urn:microsoft.com/office/officeart/2005/8/layout/radial5#1"/>
    <dgm:cxn modelId="{D73DC3B8-AB7A-434C-BAAF-AD0B5EA31F85}" type="presParOf" srcId="{137E96EA-E3E1-49B0-A533-3F4021BDDEA4}" destId="{53097A85-26EB-4B61-87D0-FC05E26AF533}" srcOrd="8" destOrd="0" presId="urn:microsoft.com/office/officeart/2005/8/layout/radial5#1"/>
    <dgm:cxn modelId="{252F2CA2-2C25-4116-B85D-7BC43177B65F}" type="presParOf" srcId="{137E96EA-E3E1-49B0-A533-3F4021BDDEA4}" destId="{C6BA58FE-6AB5-4F1C-927B-F33A540BAEBF}" srcOrd="9" destOrd="0" presId="urn:microsoft.com/office/officeart/2005/8/layout/radial5#1"/>
    <dgm:cxn modelId="{0BBD3ACC-8F22-437B-950D-44733E47815F}" type="presParOf" srcId="{C6BA58FE-6AB5-4F1C-927B-F33A540BAEBF}" destId="{6B87CB6B-EB5D-4910-9071-4DF01B7B2C55}" srcOrd="0" destOrd="0" presId="urn:microsoft.com/office/officeart/2005/8/layout/radial5#1"/>
    <dgm:cxn modelId="{5D5850B4-52B9-4375-862D-74ED2335DF87}" type="presParOf" srcId="{137E96EA-E3E1-49B0-A533-3F4021BDDEA4}" destId="{7CA5F602-E515-4ABE-9986-332E0C68CDA5}" srcOrd="10" destOrd="0" presId="urn:microsoft.com/office/officeart/2005/8/layout/radial5#1"/>
  </dgm:cxnLst>
  <dgm:bg>
    <a:solidFill>
      <a:schemeClr val="bg1"/>
    </a:solidFill>
  </dgm:bg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6F4B08-D79C-4F20-B107-2CD33338CC32}">
      <dsp:nvSpPr>
        <dsp:cNvPr id="0" name=""/>
        <dsp:cNvSpPr/>
      </dsp:nvSpPr>
      <dsp:spPr>
        <a:xfrm>
          <a:off x="3177863" y="2450744"/>
          <a:ext cx="1749210" cy="1749210"/>
        </a:xfrm>
        <a:prstGeom prst="ellipse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বর্ণমালা </a:t>
          </a:r>
          <a:endParaRPr lang="en-US" sz="32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34029" y="2706910"/>
        <a:ext cx="1236878" cy="1236878"/>
      </dsp:txXfrm>
    </dsp:sp>
    <dsp:sp modelId="{B0A95CEC-8C52-411C-A18F-F7D734279997}">
      <dsp:nvSpPr>
        <dsp:cNvPr id="0" name=""/>
        <dsp:cNvSpPr/>
      </dsp:nvSpPr>
      <dsp:spPr>
        <a:xfrm rot="16200000">
          <a:off x="3867207" y="1814315"/>
          <a:ext cx="370522" cy="594731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9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8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922786" y="1988840"/>
        <a:ext cx="259365" cy="356839"/>
      </dsp:txXfrm>
    </dsp:sp>
    <dsp:sp modelId="{9E85E5EE-B70E-4743-8E59-6B25E758A614}">
      <dsp:nvSpPr>
        <dsp:cNvPr id="0" name=""/>
        <dsp:cNvSpPr/>
      </dsp:nvSpPr>
      <dsp:spPr>
        <a:xfrm>
          <a:off x="3177863" y="2434"/>
          <a:ext cx="1749210" cy="1749210"/>
        </a:xfrm>
        <a:prstGeom prst="ellipse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marL="0" lvl="0" indent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800" b="0" kern="120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চ</a:t>
          </a:r>
          <a:endParaRPr lang="en-US" sz="88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34029" y="258600"/>
        <a:ext cx="1236878" cy="1236878"/>
      </dsp:txXfrm>
    </dsp:sp>
    <dsp:sp modelId="{5EE26042-C75B-4E83-A80B-7D4A4400F9D2}">
      <dsp:nvSpPr>
        <dsp:cNvPr id="0" name=""/>
        <dsp:cNvSpPr/>
      </dsp:nvSpPr>
      <dsp:spPr>
        <a:xfrm rot="20520000">
          <a:off x="5021474" y="2652939"/>
          <a:ext cx="370522" cy="594731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9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8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024194" y="2789060"/>
        <a:ext cx="259365" cy="356839"/>
      </dsp:txXfrm>
    </dsp:sp>
    <dsp:sp modelId="{7A1D254A-9984-4E6C-88ED-DF8476C5DF6C}">
      <dsp:nvSpPr>
        <dsp:cNvPr id="0" name=""/>
        <dsp:cNvSpPr/>
      </dsp:nvSpPr>
      <dsp:spPr>
        <a:xfrm>
          <a:off x="5506344" y="1694175"/>
          <a:ext cx="1749210" cy="1749210"/>
        </a:xfrm>
        <a:prstGeom prst="ellipse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marL="0" lvl="0" indent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ছ </a:t>
          </a:r>
        </a:p>
      </dsp:txBody>
      <dsp:txXfrm>
        <a:off x="5762510" y="1950341"/>
        <a:ext cx="1236878" cy="1236878"/>
      </dsp:txXfrm>
    </dsp:sp>
    <dsp:sp modelId="{DBF4A8D5-60ED-4A91-A57B-6A8D7E9FE5B4}">
      <dsp:nvSpPr>
        <dsp:cNvPr id="0" name=""/>
        <dsp:cNvSpPr/>
      </dsp:nvSpPr>
      <dsp:spPr>
        <a:xfrm rot="3240000">
          <a:off x="4580584" y="4009862"/>
          <a:ext cx="370522" cy="594731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9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8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603494" y="4083844"/>
        <a:ext cx="259365" cy="356839"/>
      </dsp:txXfrm>
    </dsp:sp>
    <dsp:sp modelId="{0AD8C23B-11AA-4D6D-96C4-909F649D2564}">
      <dsp:nvSpPr>
        <dsp:cNvPr id="0" name=""/>
        <dsp:cNvSpPr/>
      </dsp:nvSpPr>
      <dsp:spPr>
        <a:xfrm>
          <a:off x="4616944" y="4431468"/>
          <a:ext cx="1749210" cy="1749210"/>
        </a:xfrm>
        <a:prstGeom prst="ellipse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marL="0" lvl="0" indent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800" b="0" kern="120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জ </a:t>
          </a:r>
          <a:endParaRPr lang="en-US" sz="88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873110" y="4687634"/>
        <a:ext cx="1236878" cy="1236878"/>
      </dsp:txXfrm>
    </dsp:sp>
    <dsp:sp modelId="{6E0A2CCA-60F6-4D55-B3AB-E814482C52D7}">
      <dsp:nvSpPr>
        <dsp:cNvPr id="0" name=""/>
        <dsp:cNvSpPr/>
      </dsp:nvSpPr>
      <dsp:spPr>
        <a:xfrm rot="7560000">
          <a:off x="3153831" y="4009862"/>
          <a:ext cx="370522" cy="594731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9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8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3242078" y="4083844"/>
        <a:ext cx="259365" cy="356839"/>
      </dsp:txXfrm>
    </dsp:sp>
    <dsp:sp modelId="{53097A85-26EB-4B61-87D0-FC05E26AF533}">
      <dsp:nvSpPr>
        <dsp:cNvPr id="0" name=""/>
        <dsp:cNvSpPr/>
      </dsp:nvSpPr>
      <dsp:spPr>
        <a:xfrm>
          <a:off x="1738783" y="4431468"/>
          <a:ext cx="1749210" cy="1749210"/>
        </a:xfrm>
        <a:prstGeom prst="ellipse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marL="0" lvl="0" indent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800" b="0" kern="120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ঝ </a:t>
          </a:r>
          <a:endParaRPr lang="en-US" sz="88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994949" y="4687634"/>
        <a:ext cx="1236878" cy="1236878"/>
      </dsp:txXfrm>
    </dsp:sp>
    <dsp:sp modelId="{C6BA58FE-6AB5-4F1C-927B-F33A540BAEBF}">
      <dsp:nvSpPr>
        <dsp:cNvPr id="0" name=""/>
        <dsp:cNvSpPr/>
      </dsp:nvSpPr>
      <dsp:spPr>
        <a:xfrm rot="11880000">
          <a:off x="2712940" y="2652939"/>
          <a:ext cx="370522" cy="594731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9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8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2821377" y="2789060"/>
        <a:ext cx="259365" cy="356839"/>
      </dsp:txXfrm>
    </dsp:sp>
    <dsp:sp modelId="{7CA5F602-E515-4ABE-9986-332E0C68CDA5}">
      <dsp:nvSpPr>
        <dsp:cNvPr id="0" name=""/>
        <dsp:cNvSpPr/>
      </dsp:nvSpPr>
      <dsp:spPr>
        <a:xfrm>
          <a:off x="849382" y="1694175"/>
          <a:ext cx="1749210" cy="1749210"/>
        </a:xfrm>
        <a:prstGeom prst="ellipse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marL="0" lvl="0" indent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ঞ </a:t>
          </a:r>
        </a:p>
      </dsp:txBody>
      <dsp:txXfrm>
        <a:off x="1105548" y="1950341"/>
        <a:ext cx="1236878" cy="12368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#1">
  <dgm:title val=""/>
  <dgm:desc val=""/>
  <dgm:catLst>
    <dgm:cat type="relationship" pri="106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C65A10-76BB-40B7-96DA-A5AAF425E320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282088-D9CA-4A90-8639-89A864A448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C65A10-76BB-40B7-96DA-A5AAF425E320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282088-D9CA-4A90-8639-89A864A448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C65A10-76BB-40B7-96DA-A5AAF425E320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282088-D9CA-4A90-8639-89A864A448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C65A10-76BB-40B7-96DA-A5AAF425E320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282088-D9CA-4A90-8639-89A864A448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C65A10-76BB-40B7-96DA-A5AAF425E320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282088-D9CA-4A90-8639-89A864A448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C65A10-76BB-40B7-96DA-A5AAF425E320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282088-D9CA-4A90-8639-89A864A448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C65A10-76BB-40B7-96DA-A5AAF425E320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282088-D9CA-4A90-8639-89A864A448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C65A10-76BB-40B7-96DA-A5AAF425E320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282088-D9CA-4A90-8639-89A864A448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C65A10-76BB-40B7-96DA-A5AAF425E320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282088-D9CA-4A90-8639-89A864A448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C65A10-76BB-40B7-96DA-A5AAF425E320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282088-D9CA-4A90-8639-89A864A448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C65A10-76BB-40B7-96DA-A5AAF425E320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282088-D9CA-4A90-8639-89A864A448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7C65A10-76BB-40B7-96DA-A5AAF425E320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6282088-D9CA-4A90-8639-89A864A4484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="" xmlns:a16="http://schemas.microsoft.com/office/drawing/2014/main" id="{2136AD2A-0FB4-DE48-B959-D0D9E1AE0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821" y="628216"/>
            <a:ext cx="8708387" cy="52723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744847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rocess 2"/>
          <p:cNvSpPr/>
          <p:nvPr/>
        </p:nvSpPr>
        <p:spPr>
          <a:xfrm>
            <a:off x="1781426" y="5073981"/>
            <a:ext cx="3125338" cy="974865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r>
              <a:rPr lang="en-US" sz="7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7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থামে</a:t>
            </a:r>
            <a:endParaRPr lang="en-US" sz="7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Process 3"/>
          <p:cNvSpPr/>
          <p:nvPr/>
        </p:nvSpPr>
        <p:spPr>
          <a:xfrm>
            <a:off x="8681123" y="4244366"/>
            <a:ext cx="2271618" cy="2148333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090674" y="1047713"/>
            <a:ext cx="2862067" cy="1778277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r>
              <a:rPr lang="en-GB" sz="115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endParaRPr lang="en-US" sz="6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46" y="495036"/>
            <a:ext cx="6697807" cy="4083909"/>
          </a:xfrm>
          <a:prstGeom prst="rect">
            <a:avLst/>
          </a:prstGeom>
          <a:ln w="28575">
            <a:noFill/>
          </a:ln>
        </p:spPr>
      </p:pic>
    </p:spTree>
    <p:extLst>
      <p:ext uri="{BB962C8B-B14F-4D97-AF65-F5344CB8AC3E}">
        <p14:creationId xmlns="" xmlns:p14="http://schemas.microsoft.com/office/powerpoint/2010/main" val="245635902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717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Process 3"/>
          <p:cNvSpPr/>
          <p:nvPr/>
        </p:nvSpPr>
        <p:spPr>
          <a:xfrm>
            <a:off x="9292227" y="4146642"/>
            <a:ext cx="2588456" cy="2142208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endParaRPr lang="en-US" sz="239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46" y="573206"/>
            <a:ext cx="6701539" cy="4301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477670" y="5417870"/>
            <a:ext cx="6189829" cy="102696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6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ঞা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ডাকে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রোদে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ঘেমে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736382" y="1269241"/>
            <a:ext cx="2717803" cy="145455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9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ঞা</a:t>
            </a:r>
            <a:endParaRPr lang="en-US" sz="7200" dirty="0"/>
          </a:p>
        </p:txBody>
      </p:sp>
    </p:spTree>
    <p:extLst>
      <p:ext uri="{BB962C8B-B14F-4D97-AF65-F5344CB8AC3E}">
        <p14:creationId xmlns="" xmlns:p14="http://schemas.microsoft.com/office/powerpoint/2010/main" val="95836478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3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2034144" y="443753"/>
          <a:ext cx="8104938" cy="6183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58817571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6F4B08-D79C-4F20-B107-2CD33338CC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graphicEl>
                                              <a:dgm id="{776F4B08-D79C-4F20-B107-2CD33338CC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776F4B08-D79C-4F20-B107-2CD33338CC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graphicEl>
                                              <a:dgm id="{776F4B08-D79C-4F20-B107-2CD33338CC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0A95CEC-8C52-411C-A18F-F7D7342799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graphicEl>
                                              <a:dgm id="{B0A95CEC-8C52-411C-A18F-F7D7342799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graphicEl>
                                              <a:dgm id="{B0A95CEC-8C52-411C-A18F-F7D7342799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graphicEl>
                                              <a:dgm id="{B0A95CEC-8C52-411C-A18F-F7D7342799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85E5EE-B70E-4743-8E59-6B25E758A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graphicEl>
                                              <a:dgm id="{9E85E5EE-B70E-4743-8E59-6B25E758A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9E85E5EE-B70E-4743-8E59-6B25E758A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graphicEl>
                                              <a:dgm id="{9E85E5EE-B70E-4743-8E59-6B25E758A6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E26042-C75B-4E83-A80B-7D4A4400F9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graphicEl>
                                              <a:dgm id="{5EE26042-C75B-4E83-A80B-7D4A4400F9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graphicEl>
                                              <a:dgm id="{5EE26042-C75B-4E83-A80B-7D4A4400F9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graphicEl>
                                              <a:dgm id="{5EE26042-C75B-4E83-A80B-7D4A4400F9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1D254A-9984-4E6C-88ED-DF8476C5DF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graphicEl>
                                              <a:dgm id="{7A1D254A-9984-4E6C-88ED-DF8476C5DF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7A1D254A-9984-4E6C-88ED-DF8476C5DF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graphicEl>
                                              <a:dgm id="{7A1D254A-9984-4E6C-88ED-DF8476C5DF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BF4A8D5-60ED-4A91-A57B-6A8D7E9FE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graphicEl>
                                              <a:dgm id="{DBF4A8D5-60ED-4A91-A57B-6A8D7E9FE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graphicEl>
                                              <a:dgm id="{DBF4A8D5-60ED-4A91-A57B-6A8D7E9FE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graphicEl>
                                              <a:dgm id="{DBF4A8D5-60ED-4A91-A57B-6A8D7E9FE5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AD8C23B-11AA-4D6D-96C4-909F649D25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0AD8C23B-11AA-4D6D-96C4-909F649D25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0AD8C23B-11AA-4D6D-96C4-909F649D25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graphicEl>
                                              <a:dgm id="{0AD8C23B-11AA-4D6D-96C4-909F649D25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E0A2CCA-60F6-4D55-B3AB-E814482C52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graphicEl>
                                              <a:dgm id="{6E0A2CCA-60F6-4D55-B3AB-E814482C52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graphicEl>
                                              <a:dgm id="{6E0A2CCA-60F6-4D55-B3AB-E814482C52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>
                                            <p:graphicEl>
                                              <a:dgm id="{6E0A2CCA-60F6-4D55-B3AB-E814482C52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097A85-26EB-4B61-87D0-FC05E26AF5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graphicEl>
                                              <a:dgm id="{53097A85-26EB-4B61-87D0-FC05E26AF5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graphicEl>
                                              <a:dgm id="{53097A85-26EB-4B61-87D0-FC05E26AF5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">
                                            <p:graphicEl>
                                              <a:dgm id="{53097A85-26EB-4B61-87D0-FC05E26AF5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BA58FE-6AB5-4F1C-927B-F33A540BAE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graphicEl>
                                              <a:dgm id="{C6BA58FE-6AB5-4F1C-927B-F33A540BAE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graphicEl>
                                              <a:dgm id="{C6BA58FE-6AB5-4F1C-927B-F33A540BAE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graphicEl>
                                              <a:dgm id="{C6BA58FE-6AB5-4F1C-927B-F33A540BAE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CA5F602-E515-4ABE-9986-332E0C68C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>
                                            <p:graphicEl>
                                              <a:dgm id="{7CA5F602-E515-4ABE-9986-332E0C68C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graphicEl>
                                              <a:dgm id="{7CA5F602-E515-4ABE-9986-332E0C68C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">
                                            <p:graphicEl>
                                              <a:dgm id="{7CA5F602-E515-4ABE-9986-332E0C68CD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rocess 2"/>
          <p:cNvSpPr/>
          <p:nvPr/>
        </p:nvSpPr>
        <p:spPr>
          <a:xfrm>
            <a:off x="3150195" y="390168"/>
            <a:ext cx="6037894" cy="1181686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54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54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54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endParaRPr lang="en-US" sz="5400" b="1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37116" y="3059721"/>
            <a:ext cx="1322363" cy="57677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</a:p>
        </p:txBody>
      </p:sp>
      <p:sp>
        <p:nvSpPr>
          <p:cNvPr id="6" name="Rectangle 5"/>
          <p:cNvSpPr/>
          <p:nvPr/>
        </p:nvSpPr>
        <p:spPr>
          <a:xfrm>
            <a:off x="9812019" y="5728234"/>
            <a:ext cx="1322363" cy="57677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চশমা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37115" y="2320372"/>
            <a:ext cx="1322363" cy="57677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137116" y="3951848"/>
            <a:ext cx="1322363" cy="57677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137115" y="4792392"/>
            <a:ext cx="1322363" cy="57677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137115" y="5531741"/>
            <a:ext cx="1322363" cy="57677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9949"/>
          <a:stretch/>
        </p:blipFill>
        <p:spPr>
          <a:xfrm flipH="1">
            <a:off x="405571" y="386419"/>
            <a:ext cx="2392725" cy="16701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Rectangle 15"/>
          <p:cNvSpPr/>
          <p:nvPr/>
        </p:nvSpPr>
        <p:spPr>
          <a:xfrm>
            <a:off x="9741505" y="3054504"/>
            <a:ext cx="1322363" cy="57677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ঝড়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796640" y="4792392"/>
            <a:ext cx="1322363" cy="57677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741505" y="2134380"/>
            <a:ext cx="1322362" cy="612797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মিঞা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812019" y="3884703"/>
            <a:ext cx="1322363" cy="57677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539988" y="428334"/>
            <a:ext cx="2316640" cy="52183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34147510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5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5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22222E-6 L -0.50572 -0.5041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21" y="-2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3 0.00857 L -0.50547 -0.25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45" y="-1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33333E-6 L -0.49778 0.01343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66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L -0.49766 0.2548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26" y="1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96296E-6 L -0.49011 0.4962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05" y="2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14" grpId="0" animBg="1"/>
      <p:bldP spid="17" grpId="0" animBg="1"/>
      <p:bldP spid="19" grpId="0" animBg="1"/>
      <p:bldP spid="16" grpId="0" animBg="1"/>
      <p:bldP spid="18" grpId="0" animBg="1"/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27059" y="1101598"/>
            <a:ext cx="6482687" cy="968991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240744" y="2511209"/>
          <a:ext cx="9812739" cy="40165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091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709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27091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07136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বর্ণ</a:t>
                      </a:r>
                      <a:endParaRPr lang="en-US" sz="40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সবুজ</a:t>
                      </a:r>
                      <a:endParaRPr lang="en-US" sz="4000" dirty="0">
                        <a:solidFill>
                          <a:srgbClr val="00B05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solidFill>
                            <a:srgbClr val="FFC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হলুদ</a:t>
                      </a:r>
                      <a:endParaRPr lang="en-US" sz="4000" dirty="0">
                        <a:solidFill>
                          <a:srgbClr val="FFC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03132">
                <a:tc>
                  <a:txBody>
                    <a:bodyPr/>
                    <a:lstStyle/>
                    <a:p>
                      <a:pPr algn="ctr"/>
                      <a:r>
                        <a:rPr lang="en-US" sz="6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03132">
                <a:tc>
                  <a:txBody>
                    <a:bodyPr/>
                    <a:lstStyle/>
                    <a:p>
                      <a:pPr algn="ctr"/>
                      <a:r>
                        <a:rPr lang="en-US" sz="6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03132">
                <a:tc>
                  <a:txBody>
                    <a:bodyPr/>
                    <a:lstStyle/>
                    <a:p>
                      <a:pPr algn="ctr"/>
                      <a:r>
                        <a:rPr lang="en-US" sz="6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ঙ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9332259" y="334829"/>
            <a:ext cx="2316640" cy="52183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36300606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92299" y="1093822"/>
            <a:ext cx="8398692" cy="71067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শব্দগুচ্ছ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বর্ণগুলো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5684293" y="1828796"/>
            <a:ext cx="773386" cy="668740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338214" y="5848063"/>
            <a:ext cx="1405720" cy="6744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40456" y="5848067"/>
            <a:ext cx="1405720" cy="6744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684293" y="5848063"/>
            <a:ext cx="1405720" cy="6744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828934" y="5848064"/>
            <a:ext cx="1405720" cy="6744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771798" y="5848065"/>
            <a:ext cx="1405720" cy="6744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541373" y="3077609"/>
            <a:ext cx="1097280" cy="5836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ঞা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360399" y="3661305"/>
            <a:ext cx="1097280" cy="5836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endParaRPr lang="en-US" sz="3600" dirty="0"/>
          </a:p>
        </p:txBody>
      </p:sp>
      <p:sp>
        <p:nvSpPr>
          <p:cNvPr id="22" name="Rounded Rectangle 21"/>
          <p:cNvSpPr/>
          <p:nvPr/>
        </p:nvSpPr>
        <p:spPr>
          <a:xfrm>
            <a:off x="4131243" y="3077609"/>
            <a:ext cx="1097280" cy="5836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endParaRPr lang="en-US" sz="3600" dirty="0"/>
          </a:p>
        </p:txBody>
      </p:sp>
      <p:sp>
        <p:nvSpPr>
          <p:cNvPr id="26" name="Rounded Rectangle 25"/>
          <p:cNvSpPr/>
          <p:nvPr/>
        </p:nvSpPr>
        <p:spPr>
          <a:xfrm>
            <a:off x="6494365" y="4302449"/>
            <a:ext cx="1097280" cy="5836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3600" dirty="0"/>
          </a:p>
        </p:txBody>
      </p:sp>
      <p:sp>
        <p:nvSpPr>
          <p:cNvPr id="27" name="Rounded Rectangle 26"/>
          <p:cNvSpPr/>
          <p:nvPr/>
        </p:nvSpPr>
        <p:spPr>
          <a:xfrm>
            <a:off x="4263119" y="4305969"/>
            <a:ext cx="1097280" cy="5836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শমা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-1723646" y="155266"/>
            <a:ext cx="750626" cy="5049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</a:p>
        </p:txBody>
      </p:sp>
      <p:sp>
        <p:nvSpPr>
          <p:cNvPr id="33" name="Rectangle 32"/>
          <p:cNvSpPr/>
          <p:nvPr/>
        </p:nvSpPr>
        <p:spPr>
          <a:xfrm>
            <a:off x="-1699714" y="1219130"/>
            <a:ext cx="750626" cy="5049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</a:p>
        </p:txBody>
      </p:sp>
      <p:sp>
        <p:nvSpPr>
          <p:cNvPr id="34" name="Rectangle 33"/>
          <p:cNvSpPr/>
          <p:nvPr/>
        </p:nvSpPr>
        <p:spPr>
          <a:xfrm>
            <a:off x="-1699714" y="2354239"/>
            <a:ext cx="750626" cy="5049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</a:p>
        </p:txBody>
      </p:sp>
      <p:sp>
        <p:nvSpPr>
          <p:cNvPr id="35" name="Rectangle 34"/>
          <p:cNvSpPr/>
          <p:nvPr/>
        </p:nvSpPr>
        <p:spPr>
          <a:xfrm>
            <a:off x="-1723646" y="3441145"/>
            <a:ext cx="750626" cy="5049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</a:p>
        </p:txBody>
      </p:sp>
      <p:sp>
        <p:nvSpPr>
          <p:cNvPr id="36" name="Rectangle 35"/>
          <p:cNvSpPr/>
          <p:nvPr/>
        </p:nvSpPr>
        <p:spPr>
          <a:xfrm>
            <a:off x="-1723646" y="4576254"/>
            <a:ext cx="750626" cy="5049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</a:p>
        </p:txBody>
      </p:sp>
      <p:sp>
        <p:nvSpPr>
          <p:cNvPr id="25" name="Rectangle 24"/>
          <p:cNvSpPr/>
          <p:nvPr/>
        </p:nvSpPr>
        <p:spPr>
          <a:xfrm>
            <a:off x="9332259" y="334829"/>
            <a:ext cx="2316640" cy="52183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42858994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59259E-6 L 0.28633 0.3687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10" y="1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33333E-6 L 0.46016 0.19004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08" y="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33333E-6 L 0.63086 0.69283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36" y="3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7.40741E-7 L 0.81354 0.84607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77" y="4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59259E-6 L 0.96627 0.52547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07" y="2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21" grpId="0" animBg="1"/>
      <p:bldP spid="22" grpId="0" animBg="1"/>
      <p:bldP spid="26" grpId="0" animBg="1"/>
      <p:bldP spid="27" grpId="0" animBg="1"/>
      <p:bldP spid="8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796209" y="1147134"/>
            <a:ext cx="6387158" cy="18213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15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 ছ </a:t>
            </a:r>
            <a:r>
              <a:rPr lang="en-US" sz="115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bn-IN" sz="115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ঝ ঞ </a:t>
            </a:r>
            <a:endParaRPr lang="en-US" sz="2000" b="1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0307" y="3552097"/>
            <a:ext cx="1115882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bn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বাড়িতে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কি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="" xmlns:p14="http://schemas.microsoft.com/office/powerpoint/2010/main" val="42362008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14:doors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="" xmlns:a16="http://schemas.microsoft.com/office/drawing/2014/main" id="{D6A6319E-1083-1549-86EF-05A5BCC8FA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310" y="1295172"/>
            <a:ext cx="9385631" cy="43456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727666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4500">
        <p15:prstTrans prst="origami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="" xmlns:a16="http://schemas.microsoft.com/office/drawing/2014/main" id="{D9162F44-0CD1-8140-BA21-24EA22096124}"/>
              </a:ext>
            </a:extLst>
          </p:cNvPr>
          <p:cNvSpPr/>
          <p:nvPr/>
        </p:nvSpPr>
        <p:spPr>
          <a:xfrm>
            <a:off x="2886743" y="352697"/>
            <a:ext cx="5800058" cy="13193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err="1"/>
              <a:t>শিক্ষক</a:t>
            </a:r>
            <a:r>
              <a:rPr lang="en-GB" sz="4000" dirty="0"/>
              <a:t> </a:t>
            </a:r>
            <a:r>
              <a:rPr lang="en-GB" sz="4000" dirty="0" err="1"/>
              <a:t>পরিচিতি</a:t>
            </a:r>
            <a:r>
              <a:rPr lang="en-GB" sz="4000" dirty="0"/>
              <a:t> </a:t>
            </a:r>
            <a:endParaRPr lang="en-US" sz="40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7027FE59-1502-A249-B7EA-85CDBC8C0309}"/>
              </a:ext>
            </a:extLst>
          </p:cNvPr>
          <p:cNvSpPr/>
          <p:nvPr/>
        </p:nvSpPr>
        <p:spPr>
          <a:xfrm>
            <a:off x="1042653" y="1752995"/>
            <a:ext cx="10315701" cy="44779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</a:rPr>
              <a:t>আজিবুর রহমান</a:t>
            </a:r>
            <a:r>
              <a:rPr lang="en-GB" sz="3600" b="1" dirty="0" smtClean="0">
                <a:solidFill>
                  <a:schemeClr val="tx1"/>
                </a:solidFill>
              </a:rPr>
              <a:t> </a:t>
            </a:r>
            <a:endParaRPr lang="en-GB" sz="3600" b="1" dirty="0">
              <a:solidFill>
                <a:schemeClr val="tx1"/>
              </a:solidFill>
            </a:endParaRPr>
          </a:p>
          <a:p>
            <a:pPr algn="ctr"/>
            <a:r>
              <a:rPr lang="en-GB" sz="3600" b="1" dirty="0" err="1">
                <a:solidFill>
                  <a:schemeClr val="tx1"/>
                </a:solidFill>
              </a:rPr>
              <a:t>সহকারী</a:t>
            </a:r>
            <a:r>
              <a:rPr lang="en-GB" sz="3600" b="1" dirty="0">
                <a:solidFill>
                  <a:schemeClr val="tx1"/>
                </a:solidFill>
              </a:rPr>
              <a:t> </a:t>
            </a:r>
            <a:r>
              <a:rPr lang="en-GB" sz="3600" b="1" dirty="0" err="1">
                <a:solidFill>
                  <a:schemeClr val="tx1"/>
                </a:solidFill>
              </a:rPr>
              <a:t>শিক্ষক</a:t>
            </a:r>
            <a:r>
              <a:rPr lang="en-GB" sz="3600" b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     </a:t>
            </a:r>
            <a:r>
              <a:rPr lang="bn-IN" sz="3600" b="1" dirty="0" smtClean="0">
                <a:solidFill>
                  <a:schemeClr val="tx1"/>
                </a:solidFill>
              </a:rPr>
              <a:t>ফুড়ারপার</a:t>
            </a:r>
            <a:r>
              <a:rPr lang="en-GB" sz="3600" b="1" dirty="0" smtClean="0">
                <a:solidFill>
                  <a:schemeClr val="tx1"/>
                </a:solidFill>
              </a:rPr>
              <a:t> </a:t>
            </a:r>
            <a:r>
              <a:rPr lang="en-GB" sz="3600" b="1" dirty="0" err="1">
                <a:solidFill>
                  <a:schemeClr val="tx1"/>
                </a:solidFill>
              </a:rPr>
              <a:t>সরকারি</a:t>
            </a:r>
            <a:r>
              <a:rPr lang="en-GB" sz="3600" b="1" dirty="0">
                <a:solidFill>
                  <a:schemeClr val="tx1"/>
                </a:solidFill>
              </a:rPr>
              <a:t> </a:t>
            </a:r>
            <a:r>
              <a:rPr lang="en-GB" sz="3600" b="1" dirty="0" err="1" smtClean="0">
                <a:solidFill>
                  <a:schemeClr val="tx1"/>
                </a:solidFill>
              </a:rPr>
              <a:t>প্রাথমিক</a:t>
            </a:r>
            <a:endParaRPr lang="bn-IN" sz="36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    </a:t>
            </a:r>
            <a:r>
              <a:rPr lang="bn-IN" sz="3600" b="1" dirty="0" smtClean="0">
                <a:solidFill>
                  <a:schemeClr val="tx1"/>
                </a:solidFill>
              </a:rPr>
              <a:t>কোম্পানীগঞ্জ,সিলেট</a:t>
            </a:r>
            <a:r>
              <a:rPr lang="bn-IN" sz="3600" b="1" dirty="0" smtClean="0">
                <a:solidFill>
                  <a:schemeClr val="tx1"/>
                </a:solidFill>
              </a:rPr>
              <a:t>।</a:t>
            </a:r>
            <a:endParaRPr lang="en-GB" sz="3600" b="1" dirty="0">
              <a:solidFill>
                <a:schemeClr val="tx1"/>
              </a:solidFill>
            </a:endParaRPr>
          </a:p>
        </p:txBody>
      </p:sp>
      <p:pic>
        <p:nvPicPr>
          <p:cNvPr id="5" name="Picture 4" descr="16219465041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002617" y="3231402"/>
            <a:ext cx="2722038" cy="217984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3595603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569931" y="2650742"/>
            <a:ext cx="9052138" cy="39920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শিখি</a:t>
            </a: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IN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 ছ জ ঝ ঞ 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৪০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="" xmlns:a16="http://schemas.microsoft.com/office/drawing/2014/main" id="{BAC0228A-F110-E546-A50E-E9BDDA9A4B0F}"/>
              </a:ext>
            </a:extLst>
          </p:cNvPr>
          <p:cNvSpPr/>
          <p:nvPr/>
        </p:nvSpPr>
        <p:spPr>
          <a:xfrm>
            <a:off x="2276104" y="215239"/>
            <a:ext cx="7013864" cy="21152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/>
              <a:t>পাঠ পরিচিতি </a:t>
            </a:r>
            <a:endParaRPr lang="en-US" sz="4000" b="1"/>
          </a:p>
        </p:txBody>
      </p:sp>
    </p:spTree>
    <p:extLst>
      <p:ext uri="{BB962C8B-B14F-4D97-AF65-F5344CB8AC3E}">
        <p14:creationId xmlns="" xmlns:p14="http://schemas.microsoft.com/office/powerpoint/2010/main" val="27633626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346364" y="1819976"/>
            <a:ext cx="1434816" cy="278171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ছড়া</a:t>
            </a:r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endParaRPr lang="en-US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64060" y="2040944"/>
            <a:ext cx="9226751" cy="4401205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200" b="1" dirty="0" err="1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চোখ</a:t>
            </a:r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ছ</a:t>
            </a:r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200" b="1" dirty="0" err="1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ছল</a:t>
            </a:r>
            <a:endParaRPr lang="en-US" sz="3200" b="1" dirty="0">
              <a:solidFill>
                <a:schemeClr val="bg1">
                  <a:lumMod val="9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b="1" dirty="0" err="1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চোখ</a:t>
            </a:r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দুটো</a:t>
            </a:r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ছল</a:t>
            </a:r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ছল</a:t>
            </a:r>
            <a:endParaRPr lang="en-US" sz="3200" b="1" dirty="0">
              <a:solidFill>
                <a:schemeClr val="bg1">
                  <a:lumMod val="9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                                         </a:t>
            </a:r>
            <a:r>
              <a:rPr lang="en-US" sz="4000" b="1" dirty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জ</a:t>
            </a:r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200" b="1" dirty="0" err="1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জল</a:t>
            </a:r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ঝ</a:t>
            </a:r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200" b="1" dirty="0" err="1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ঝিল</a:t>
            </a:r>
            <a:endParaRPr lang="en-US" sz="3200" b="1" dirty="0">
              <a:solidFill>
                <a:schemeClr val="bg1">
                  <a:lumMod val="9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                                        </a:t>
            </a:r>
            <a:r>
              <a:rPr lang="en-US" sz="3200" b="1" dirty="0" err="1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জল</a:t>
            </a:r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ঝিলমিল</a:t>
            </a:r>
            <a:endParaRPr lang="en-US" sz="3200" b="1" dirty="0">
              <a:solidFill>
                <a:schemeClr val="bg1">
                  <a:lumMod val="9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4000" b="1" dirty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ঞ</a:t>
            </a:r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মি</a:t>
            </a:r>
            <a:r>
              <a:rPr lang="bn-IN" sz="3200" b="1" dirty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ঞা</a:t>
            </a:r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ভাই</a:t>
            </a:r>
            <a:endParaRPr lang="en-US" sz="3200" b="1" dirty="0">
              <a:solidFill>
                <a:schemeClr val="bg1">
                  <a:lumMod val="9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ভয়</a:t>
            </a:r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নাই</a:t>
            </a:r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ভয়</a:t>
            </a:r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নাই</a:t>
            </a:r>
            <a:endParaRPr lang="en-US" sz="3200" b="1" dirty="0">
              <a:solidFill>
                <a:schemeClr val="bg1">
                  <a:lumMod val="9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b="1" dirty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                            </a:t>
            </a:r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চ  ছ  জ  ঝ  </a:t>
            </a:r>
            <a:r>
              <a:rPr lang="bn-IN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ঞ</a:t>
            </a:r>
            <a:r>
              <a:rPr lang="bn-IN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510B622F-BF83-4146-8174-6231AEDB2485}"/>
              </a:ext>
            </a:extLst>
          </p:cNvPr>
          <p:cNvSpPr/>
          <p:nvPr/>
        </p:nvSpPr>
        <p:spPr>
          <a:xfrm flipH="1">
            <a:off x="3845774" y="483326"/>
            <a:ext cx="4031129" cy="11103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err="1"/>
              <a:t>আবেগ</a:t>
            </a:r>
            <a:r>
              <a:rPr lang="en-GB" sz="3200" b="1" dirty="0"/>
              <a:t> </a:t>
            </a:r>
            <a:r>
              <a:rPr lang="en-GB" sz="3200" b="1" dirty="0" err="1"/>
              <a:t>সৃষ্টি</a:t>
            </a:r>
            <a:r>
              <a:rPr lang="en-GB" sz="3200" b="1" dirty="0"/>
              <a:t> </a:t>
            </a:r>
            <a:endParaRPr lang="en-US" sz="3200" b="1" dirty="0"/>
          </a:p>
        </p:txBody>
      </p:sp>
    </p:spTree>
    <p:extLst>
      <p:ext uri="{BB962C8B-B14F-4D97-AF65-F5344CB8AC3E}">
        <p14:creationId xmlns="" xmlns:p14="http://schemas.microsoft.com/office/powerpoint/2010/main" val="17252814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25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09467" y="3655166"/>
            <a:ext cx="6560929" cy="215012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11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 ছ জ ঝ ঞ </a:t>
            </a:r>
          </a:p>
        </p:txBody>
      </p:sp>
      <p:sp>
        <p:nvSpPr>
          <p:cNvPr id="3" name="Oval 2">
            <a:extLst>
              <a:ext uri="{FF2B5EF4-FFF2-40B4-BE49-F238E27FC236}">
                <a16:creationId xmlns="" xmlns:a16="http://schemas.microsoft.com/office/drawing/2014/main" id="{37D2E87E-6866-6345-9206-0EB5C094CCFC}"/>
              </a:ext>
            </a:extLst>
          </p:cNvPr>
          <p:cNvSpPr/>
          <p:nvPr/>
        </p:nvSpPr>
        <p:spPr>
          <a:xfrm>
            <a:off x="2153391" y="285502"/>
            <a:ext cx="8262257" cy="21501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b="1"/>
              <a:t>আজকের পাঠ</a:t>
            </a:r>
            <a:endParaRPr lang="en-US" sz="6600" b="1"/>
          </a:p>
        </p:txBody>
      </p:sp>
    </p:spTree>
    <p:extLst>
      <p:ext uri="{BB962C8B-B14F-4D97-AF65-F5344CB8AC3E}">
        <p14:creationId xmlns="" xmlns:p14="http://schemas.microsoft.com/office/powerpoint/2010/main" val="41481717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937936" y="3441318"/>
            <a:ext cx="8625989" cy="2616101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 _____________</a:t>
            </a:r>
            <a:endParaRPr lang="en-US" sz="3600" dirty="0">
              <a:ln w="0"/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১.১.১ </a:t>
            </a:r>
            <a:r>
              <a:rPr lang="en-US" sz="3200" dirty="0" err="1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200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শব্দে</a:t>
            </a:r>
            <a:r>
              <a:rPr lang="en-US" sz="3200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200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200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বর্ণমালার</a:t>
            </a:r>
            <a:r>
              <a:rPr lang="en-US" sz="3200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ধ্বনি</a:t>
            </a:r>
            <a:r>
              <a:rPr lang="en-US" sz="3200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স্পষ্ট</a:t>
            </a:r>
            <a:r>
              <a:rPr lang="en-US" sz="3200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</a:p>
          <a:p>
            <a:r>
              <a:rPr lang="en-US" sz="3200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3200" dirty="0" err="1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শুদ্ধভাবে</a:t>
            </a:r>
            <a:r>
              <a:rPr lang="en-US" sz="3200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১.১.৩ </a:t>
            </a:r>
            <a:r>
              <a:rPr lang="en-US" sz="3200" dirty="0" err="1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200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শব্দে</a:t>
            </a:r>
            <a:r>
              <a:rPr lang="en-US" sz="3200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200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200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বর্ণমালার</a:t>
            </a:r>
            <a:r>
              <a:rPr lang="en-US" sz="3200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ধ্বনি</a:t>
            </a:r>
            <a:r>
              <a:rPr lang="en-US" sz="3200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মনোযোগ</a:t>
            </a:r>
            <a:endParaRPr lang="en-US" sz="3200" dirty="0">
              <a:ln w="0"/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3200" dirty="0" err="1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3200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শুনবে</a:t>
            </a:r>
            <a:r>
              <a:rPr lang="en-US" sz="3200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3200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রাখবে</a:t>
            </a:r>
            <a:r>
              <a:rPr lang="en-US" sz="3200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IN" sz="3200" dirty="0">
              <a:ln w="0"/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0D95DBF4-7405-D848-94F9-DF0542282DBD}"/>
              </a:ext>
            </a:extLst>
          </p:cNvPr>
          <p:cNvSpPr/>
          <p:nvPr/>
        </p:nvSpPr>
        <p:spPr>
          <a:xfrm>
            <a:off x="2450275" y="260763"/>
            <a:ext cx="7594270" cy="1928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/>
              <a:t>শিখনফল- </a:t>
            </a:r>
            <a:endParaRPr lang="en-US" sz="6000" b="1"/>
          </a:p>
        </p:txBody>
      </p:sp>
    </p:spTree>
    <p:extLst>
      <p:ext uri="{BB962C8B-B14F-4D97-AF65-F5344CB8AC3E}">
        <p14:creationId xmlns="" xmlns:p14="http://schemas.microsoft.com/office/powerpoint/2010/main" val="181936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0268" y="192623"/>
            <a:ext cx="5202391" cy="102358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দেখছি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6" name="Flowchart: Process 5"/>
          <p:cNvSpPr/>
          <p:nvPr/>
        </p:nvSpPr>
        <p:spPr>
          <a:xfrm>
            <a:off x="6829280" y="2117139"/>
            <a:ext cx="4010998" cy="1539629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115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শমা</a:t>
            </a:r>
            <a:endParaRPr lang="en-US" sz="8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9454856" y="4322117"/>
            <a:ext cx="2501468" cy="2281763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1403"/>
          <a:stretch/>
        </p:blipFill>
        <p:spPr>
          <a:xfrm>
            <a:off x="68176" y="1426326"/>
            <a:ext cx="5826577" cy="2801117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1086650" y="4985044"/>
            <a:ext cx="3405739" cy="924531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6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শমা</a:t>
            </a:r>
            <a:r>
              <a:rPr lang="en-US" sz="6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="" xmlns:p14="http://schemas.microsoft.com/office/powerpoint/2010/main" val="179348093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5E-6 2.22222E-6 L 0.00743 -0.16898 " pathEditMode="relative" rAng="0" ptsTypes="AA">
                                      <p:cBhvr>
                                        <p:cTn id="2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-8449"/>
                                    </p:animMotion>
                                    <p:animRot by="1500000">
                                      <p:cBhvr>
                                        <p:cTn id="2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7" grpId="1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469493" y="5204892"/>
            <a:ext cx="3138985" cy="96216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6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6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6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598096" y="4361876"/>
            <a:ext cx="2374711" cy="221434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34" y="998609"/>
            <a:ext cx="6391326" cy="3596186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7892245" y="1323833"/>
            <a:ext cx="3012316" cy="187173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115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544242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2" grpId="1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71327" y="-45084"/>
            <a:ext cx="12192000" cy="70558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1502956" y="5111816"/>
            <a:ext cx="4593044" cy="1094785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7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7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7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Flowchart: Process 6"/>
          <p:cNvSpPr/>
          <p:nvPr/>
        </p:nvSpPr>
        <p:spPr>
          <a:xfrm>
            <a:off x="8959406" y="4178960"/>
            <a:ext cx="2826227" cy="2027641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90" y="545957"/>
            <a:ext cx="6076449" cy="4019902"/>
          </a:xfrm>
          <a:prstGeom prst="rect">
            <a:avLst/>
          </a:prstGeom>
          <a:ln w="28575">
            <a:noFill/>
          </a:ln>
        </p:spPr>
      </p:pic>
      <p:sp>
        <p:nvSpPr>
          <p:cNvPr id="13" name="Rectangle 12"/>
          <p:cNvSpPr/>
          <p:nvPr/>
        </p:nvSpPr>
        <p:spPr>
          <a:xfrm>
            <a:off x="7347335" y="1078174"/>
            <a:ext cx="3084372" cy="161893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GB" sz="115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9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127569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7" grpId="1" animBg="1"/>
      <p:bldP spid="1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22</TotalTime>
  <Words>223</Words>
  <Application>Microsoft Office PowerPoint</Application>
  <PresentationFormat>Custom</PresentationFormat>
  <Paragraphs>84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Aspect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Nargis Akter</dc:creator>
  <cp:lastModifiedBy>az</cp:lastModifiedBy>
  <cp:revision>16</cp:revision>
  <dcterms:created xsi:type="dcterms:W3CDTF">2019-11-01T16:25:23Z</dcterms:created>
  <dcterms:modified xsi:type="dcterms:W3CDTF">2021-12-05T11:55:55Z</dcterms:modified>
</cp:coreProperties>
</file>