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21" autoAdjust="0"/>
    <p:restoredTop sz="83237" autoAdjust="0"/>
  </p:normalViewPr>
  <p:slideViewPr>
    <p:cSldViewPr>
      <p:cViewPr varScale="1">
        <p:scale>
          <a:sx n="35" d="100"/>
          <a:sy n="35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A36A7-0822-4AD4-AC7F-42D5DB8841E8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A1493-2563-4D63-A513-826158179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5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A1493-2563-4D63-A513-826158179A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20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A1493-2563-4D63-A513-826158179A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804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A1493-2563-4D63-A513-826158179A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995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1C3-C04D-4C8D-A4E1-406E8A8FD34D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32E-FA5A-4853-A86D-E28EB8E79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71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1C3-C04D-4C8D-A4E1-406E8A8FD34D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32E-FA5A-4853-A86D-E28EB8E79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416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1C3-C04D-4C8D-A4E1-406E8A8FD34D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32E-FA5A-4853-A86D-E28EB8E79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94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1C3-C04D-4C8D-A4E1-406E8A8FD34D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32E-FA5A-4853-A86D-E28EB8E79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2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1C3-C04D-4C8D-A4E1-406E8A8FD34D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32E-FA5A-4853-A86D-E28EB8E79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786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1C3-C04D-4C8D-A4E1-406E8A8FD34D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32E-FA5A-4853-A86D-E28EB8E79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17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1C3-C04D-4C8D-A4E1-406E8A8FD34D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32E-FA5A-4853-A86D-E28EB8E79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8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1C3-C04D-4C8D-A4E1-406E8A8FD34D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32E-FA5A-4853-A86D-E28EB8E79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92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1C3-C04D-4C8D-A4E1-406E8A8FD34D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32E-FA5A-4853-A86D-E28EB8E79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00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1C3-C04D-4C8D-A4E1-406E8A8FD34D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32E-FA5A-4853-A86D-E28EB8E79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007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1C3-C04D-4C8D-A4E1-406E8A8FD34D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32E-FA5A-4853-A86D-E28EB8E79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5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71C3-C04D-4C8D-A4E1-406E8A8FD34D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7332E-FA5A-4853-A86D-E28EB8E79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24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0549" y="1294263"/>
            <a:ext cx="5074957" cy="53005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2674" y="152400"/>
            <a:ext cx="21307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bn-BD" sz="6600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lang="en-US" sz="6600" dirty="0">
              <a:solidFill>
                <a:prstClr val="black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496" y="330368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ধন্যবাদ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692" y="1371431"/>
            <a:ext cx="8293608" cy="501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9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766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মোঃফয়েজুর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ভূঞাঁ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এড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lvl="0" algn="ctr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বড়গোবিন্দপুর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ctr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চান্দিনা,কুমিল্লা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ctr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মোবাইলনং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০৭১০৯১৫৯২১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447800"/>
            <a:ext cx="411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New folder (2)\scout picer\11391456_494868187328576_690331627308832772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0"/>
            <a:ext cx="426720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75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229600" cy="37240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শ্রেনিঃ-  ৮ম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বিষয়ঃ- শারীরিক শিক্ষা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সময়ঃ-৫০ মিনিট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smtClean="0">
                <a:latin typeface="NikoshBAN" pitchFamily="2" charset="0"/>
                <a:cs typeface="NikoshBAN" pitchFamily="2" charset="0"/>
              </a:rPr>
              <a:t>তারিখ-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4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206" y="381000"/>
            <a:ext cx="2362200" cy="2145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5235" y="381002"/>
            <a:ext cx="2648137" cy="2145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0359" y="381001"/>
            <a:ext cx="2660241" cy="2145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069080"/>
            <a:ext cx="4572000" cy="2484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4048101"/>
            <a:ext cx="2483498" cy="24966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5235" y="2762071"/>
            <a:ext cx="4149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হাইকিং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06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1917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90500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হাইকিং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 বলতে পারবে।</a:t>
            </a:r>
          </a:p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হাইকিং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উদ্দেশ্য ব্যাখ্যা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lvl="0" algn="just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গ।হাইকিং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সামাজিক কাজের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সাথে জড়িত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উল্লেখকরতে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lvl="0" algn="just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ঘ।হাইকিংএর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অনূসরক চিহ্ন গুলির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পার্থক্য করতে  পারবে।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93442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5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902" y="49490"/>
            <a:ext cx="27432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7018" y="49490"/>
            <a:ext cx="2529175" cy="1896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998" y="49491"/>
            <a:ext cx="2895599" cy="1896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926" y="1957873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ক। হাইকিং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উদ্দেশ্য মূলক ভ্রমন।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খ।হাইকিং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সেবা মূলক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কাজ।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গ।হাইকিং নতুন জায়গা চিনতে সাহা্য্য করে।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ঘ।হাইকিং অনুসরক চিহ্ন চিনতে  সাহায্য করে।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ঙ।হাইকিং নতুন পরিবেশে তাবু টানিয়ে কিছু সময় থাকার শিক্ষা দেয়।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চ।হাইকিং এর মাধ্যমে নেতা তৈরির সুযোগ হয়।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ছ।হাইকিং এ স্হানের গতিপথ নির্ধারণের জন্য কম্পাসের ব্যবহার জানা যায়।</a:t>
            </a:r>
          </a:p>
          <a:p>
            <a:pPr lvl="1"/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114926" y="4648200"/>
            <a:ext cx="3334061" cy="2037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199" y="4601703"/>
            <a:ext cx="1672814" cy="2083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4586354"/>
            <a:ext cx="3436495" cy="216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23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723" y="32004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 গ্রুপ। হাইকিং এর প্রয়োজনীয়তা লিখ?</a:t>
            </a:r>
          </a:p>
          <a:p>
            <a:r>
              <a:rPr lang="bn-BD" dirty="0" smtClean="0"/>
              <a:t>খ গ্রুপ। হাইকিং এর কয়েকটি উপকারিতা লিখ?</a:t>
            </a:r>
          </a:p>
          <a:p>
            <a:r>
              <a:rPr lang="bn-BD" dirty="0" smtClean="0"/>
              <a:t>গ গ্রুপ। ছবি গুলো দেখে হাইকিং এর অনূসরক চিহ্ন গুলির নাম লিখ।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0"/>
            <a:ext cx="1798320" cy="2293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100674"/>
            <a:ext cx="2590800" cy="2192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134060"/>
            <a:ext cx="2440274" cy="215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5972" y="4097851"/>
            <a:ext cx="424450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3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মূল্যায়ন</a:t>
            </a:r>
          </a:p>
          <a:p>
            <a:r>
              <a:rPr lang="bn-BD" sz="2000" dirty="0" smtClean="0"/>
              <a:t>ক। হাইকিং কি?</a:t>
            </a:r>
          </a:p>
          <a:p>
            <a:r>
              <a:rPr lang="bn-BD" sz="2000" dirty="0" smtClean="0"/>
              <a:t>খ।</a:t>
            </a:r>
            <a:r>
              <a:rPr lang="bn-BD" dirty="0" smtClean="0"/>
              <a:t>হাইকিং</a:t>
            </a:r>
            <a:r>
              <a:rPr lang="bn-BD" b="1" dirty="0" smtClean="0"/>
              <a:t> </a:t>
            </a:r>
            <a:r>
              <a:rPr lang="bn-BD" dirty="0" smtClean="0"/>
              <a:t>এর কয়েকটি উদ্দেশ্য বল।</a:t>
            </a:r>
          </a:p>
          <a:p>
            <a:r>
              <a:rPr lang="bn-BD" dirty="0" smtClean="0"/>
              <a:t>গ।হাইকিং কোথায় হয়ে থাকে।</a:t>
            </a:r>
          </a:p>
          <a:p>
            <a:r>
              <a:rPr lang="bn-BD" dirty="0" smtClean="0"/>
              <a:t>ঘ।হাইকিং কোন ধরনের ভ্রমন।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51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43000"/>
            <a:ext cx="6400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ক।তোমার দৃষ্টিতে হাইকিং এর ইতিবাচক       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দিক গুলো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কি  লিখ?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31987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224</Words>
  <Application>Microsoft Office PowerPoint</Application>
  <PresentationFormat>On-screen Show (4:3)</PresentationFormat>
  <Paragraphs>42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Rabeya Com</dc:creator>
  <cp:lastModifiedBy>Dell</cp:lastModifiedBy>
  <cp:revision>95</cp:revision>
  <dcterms:created xsi:type="dcterms:W3CDTF">2016-03-01T03:29:19Z</dcterms:created>
  <dcterms:modified xsi:type="dcterms:W3CDTF">2016-07-04T16:26:33Z</dcterms:modified>
</cp:coreProperties>
</file>