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60" r:id="rId5"/>
    <p:sldId id="261" r:id="rId6"/>
    <p:sldId id="262" r:id="rId7"/>
    <p:sldId id="264" r:id="rId8"/>
    <p:sldId id="266" r:id="rId9"/>
    <p:sldId id="267" r:id="rId10"/>
    <p:sldId id="268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7" autoAdjust="0"/>
    <p:restoredTop sz="94660"/>
  </p:normalViewPr>
  <p:slideViewPr>
    <p:cSldViewPr>
      <p:cViewPr>
        <p:scale>
          <a:sx n="60" d="100"/>
          <a:sy n="60" d="100"/>
        </p:scale>
        <p:origin x="-168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014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368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229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79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0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25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541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703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551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391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793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054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2057399"/>
          </a:xfrm>
        </p:spPr>
        <p:txBody>
          <a:bodyPr>
            <a:noAutofit/>
          </a:bodyPr>
          <a:lstStyle/>
          <a:p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46" y="2540610"/>
            <a:ext cx="8077200" cy="34147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6854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93975"/>
          </a:xfrm>
        </p:spPr>
        <p:txBody>
          <a:bodyPr/>
          <a:lstStyle/>
          <a:p>
            <a:r>
              <a:rPr lang="en-US" sz="6000" u="sng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u="sng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6000" u="sng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গোল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মাপগুলো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798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447799"/>
          </a:xfrm>
        </p:spPr>
        <p:txBody>
          <a:bodyPr>
            <a:normAutofit/>
          </a:bodyPr>
          <a:lstStyle/>
          <a:p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886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743200"/>
            <a:ext cx="5029199" cy="33337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0367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899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914401"/>
            <a:ext cx="457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ctr">
              <a:lnSpc>
                <a:spcPct val="150000"/>
              </a:lnSpc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ফয়েজুর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ভূঞাঁ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800100" lvl="1" indent="-342900" algn="ctr">
              <a:lnSpc>
                <a:spcPct val="150000"/>
              </a:lnSpc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,এ 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marL="800100" lvl="1" indent="-342900" algn="ctr">
              <a:lnSpc>
                <a:spcPct val="150000"/>
              </a:lnSpc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marL="800100" lvl="1" indent="-342900" algn="ctr">
              <a:lnSpc>
                <a:spcPct val="150000"/>
              </a:lnSpc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বড়গোবিন্দপুর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800100" lvl="1" indent="-342900" algn="ctr">
              <a:lnSpc>
                <a:spcPct val="150000"/>
              </a:lnSpc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চান্দিনা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800100" lvl="1" indent="-342900" algn="ctr">
              <a:lnSpc>
                <a:spcPct val="150000"/>
              </a:lnSpc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মোবাইল নং০১৭১০৯১৫৯২১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E:\New folder (2)\Photo\DSC_27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2057400" cy="3429000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/>
        </p:nvSpPr>
        <p:spPr>
          <a:xfrm>
            <a:off x="2667000" y="0"/>
            <a:ext cx="6248400" cy="10668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              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962829"/>
            <a:ext cx="8991600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99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শ্রেণীঃঅষ্টম </a:t>
            </a:r>
          </a:p>
          <a:p>
            <a:pPr algn="ctr"/>
            <a:r>
              <a:rPr lang="bn-BD" sz="48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শারীরিক শিক্ষা ও স্বাস্থ্য</a:t>
            </a:r>
            <a:endParaRPr lang="en-US" sz="4800" dirty="0" smtClean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</a:t>
            </a:r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্যায়ঃ ৫    </a:t>
            </a:r>
          </a:p>
          <a:p>
            <a:pPr algn="ctr"/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৫</a:t>
            </a:r>
            <a:endParaRPr lang="en-US" sz="54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3962400" cy="32765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57200"/>
            <a:ext cx="4207329" cy="30479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37" y="3352800"/>
            <a:ext cx="3048000" cy="2590800"/>
          </a:xfrm>
          <a:prstGeom prst="rect">
            <a:avLst/>
          </a:prstGeom>
        </p:spPr>
      </p:pic>
      <p:sp>
        <p:nvSpPr>
          <p:cNvPr id="5" name="AutoShape 2" descr="http://www.greenfields.eu/wp-content/uploads/2014/02/Field-hockey-australia1.jpg"/>
          <p:cNvSpPr>
            <a:spLocks noChangeAspect="1" noChangeArrowheads="1"/>
          </p:cNvSpPr>
          <p:nvPr/>
        </p:nvSpPr>
        <p:spPr bwMode="auto">
          <a:xfrm>
            <a:off x="155575" y="-2232025"/>
            <a:ext cx="6638925" cy="4657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382" y="3657600"/>
            <a:ext cx="5607617" cy="29826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7538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763000" cy="2590800"/>
          </a:xfrm>
        </p:spPr>
        <p:txBody>
          <a:bodyPr>
            <a:norm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আজকেরপাঠঃ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8800" dirty="0" smtClean="0">
                <a:latin typeface="NikoshBAN" pitchFamily="2" charset="0"/>
                <a:cs typeface="NikoshBAN" pitchFamily="2" charset="0"/>
              </a:rPr>
            </a:br>
            <a:r>
              <a:rPr lang="en-US" sz="6700" dirty="0" err="1" smtClean="0">
                <a:latin typeface="NikoshBAN" pitchFamily="2" charset="0"/>
                <a:cs typeface="NikoshBAN" pitchFamily="2" charset="0"/>
              </a:rPr>
              <a:t>হকি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err="1" smtClean="0">
                <a:latin typeface="NikoshBAN" pitchFamily="2" charset="0"/>
                <a:cs typeface="NikoshBAN" pitchFamily="2" charset="0"/>
              </a:rPr>
              <a:t>খেলা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মাঠ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299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4800600"/>
          </a:xfrm>
        </p:spPr>
        <p:txBody>
          <a:bodyPr>
            <a:normAutofit fontScale="90000"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ফলঃ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000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আন্তজাতিক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মাঠের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দৈঘ্য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4000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মাঠের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দৈঘ্য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রেখার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4000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মাঠের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রেখার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ইঞ্চি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দেখাতে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000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065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8686800" cy="1676400"/>
          </a:xfrm>
        </p:spPr>
        <p:txBody>
          <a:bodyPr>
            <a:noAutofit/>
          </a:bodyPr>
          <a:lstStyle/>
          <a:p>
            <a:r>
              <a:rPr lang="en-US" sz="6000" dirty="0" err="1" smtClean="0"/>
              <a:t>উপস্হাপনা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4999" y="1219200"/>
            <a:ext cx="7010401" cy="5295900"/>
          </a:xfrm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২৫গজ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সেন্টার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039600" y="28194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71800" y="1905000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971800" y="1905000"/>
            <a:ext cx="358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71800" y="6400800"/>
            <a:ext cx="358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53200" y="1905000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71800" y="4152900"/>
            <a:ext cx="358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95600" y="30480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71800" y="5334000"/>
            <a:ext cx="358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3962400" y="1371600"/>
            <a:ext cx="228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4076700" y="1371600"/>
            <a:ext cx="3429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962400" y="1371600"/>
            <a:ext cx="800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191000" y="16383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762500" y="1371600"/>
            <a:ext cx="2667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610100" y="1371600"/>
            <a:ext cx="28575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076700" y="1524000"/>
            <a:ext cx="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076700" y="15240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ight Arrow 47"/>
          <p:cNvSpPr/>
          <p:nvPr/>
        </p:nvSpPr>
        <p:spPr>
          <a:xfrm>
            <a:off x="6553200" y="26670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>
            <a:off x="3429000" y="13716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593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239000" cy="266700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দলীয়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1219200"/>
            <a:ext cx="4495800" cy="5486400"/>
          </a:xfrm>
        </p:spPr>
        <p:txBody>
          <a:bodyPr>
            <a:normAutofit lnSpcReduction="10000"/>
          </a:bodyPr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চিত্রটির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সেন্টার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581400" y="22098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81400" y="2209800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19800" y="22098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81400" y="5943600"/>
            <a:ext cx="2414954" cy="35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6019800" y="4076700"/>
            <a:ext cx="228600" cy="190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4495800" y="1905000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315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76600"/>
            <a:ext cx="6400800" cy="2514600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2895600"/>
          </a:xfrm>
        </p:spPr>
        <p:txBody>
          <a:bodyPr/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মূল্যায়ণ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6000" dirty="0" smtClean="0">
                <a:latin typeface="NikoshBAN" pitchFamily="2" charset="0"/>
                <a:cs typeface="NikoshBAN" pitchFamily="2" charset="0"/>
              </a:rPr>
            </a:br>
            <a:r>
              <a:rPr lang="en-US" sz="6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 smtClean="0">
                <a:latin typeface="NikoshBAN" pitchFamily="2" charset="0"/>
                <a:cs typeface="NikoshBAN" pitchFamily="2" charset="0"/>
              </a:rPr>
            </a:b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দৈঘ্য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42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78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স্বাগতম</vt:lpstr>
      <vt:lpstr>Slide 2</vt:lpstr>
      <vt:lpstr>Slide 3</vt:lpstr>
      <vt:lpstr>Slide 4</vt:lpstr>
      <vt:lpstr>আজকেরপাঠঃ হকি খেলা মাঠ</vt:lpstr>
      <vt:lpstr>শিখন ফলঃ আন্তজাতিক মাঠের দৈঘ্য ও প্রস্থ বলতে পারবে  মাঠের দৈঘ্য ও প্রস্থ রেখার নাম বলতে পারবে  মাঠের সকল রেখার প্রস্থ কত ইঞ্চি তা লিখে দেখাতে পারবে   </vt:lpstr>
      <vt:lpstr>উপস্হাপনা </vt:lpstr>
      <vt:lpstr>দলীয় কাজ </vt:lpstr>
      <vt:lpstr>মূল্যায়ণ   দৈঘ্য কত ?</vt:lpstr>
      <vt:lpstr>বাড়ির কাজ  গোল লাইন অংকন করে মাপগুলো দেখাও</vt:lpstr>
      <vt:lpstr>সবাই কে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MIZAN</dc:creator>
  <cp:lastModifiedBy>user</cp:lastModifiedBy>
  <cp:revision>52</cp:revision>
  <dcterms:created xsi:type="dcterms:W3CDTF">2006-08-16T00:00:00Z</dcterms:created>
  <dcterms:modified xsi:type="dcterms:W3CDTF">2021-12-05T02:37:35Z</dcterms:modified>
</cp:coreProperties>
</file>