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1054-32FB-466A-883C-4DA3231903AA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AB042-E538-469A-852F-9C2F497EF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76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AB042-E538-469A-852F-9C2F497EFB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693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AB042-E538-469A-852F-9C2F497EFB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50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85800"/>
            <a:ext cx="730770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533400"/>
            <a:ext cx="7162800" cy="8381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90600" y="1524000"/>
            <a:ext cx="73152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2295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স্কোয়ার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79" y="1600200"/>
            <a:ext cx="4082241" cy="4525963"/>
          </a:xfrm>
        </p:spPr>
      </p:pic>
    </p:spTree>
    <p:extLst>
      <p:ext uri="{BB962C8B-B14F-4D97-AF65-F5344CB8AC3E}">
        <p14:creationId xmlns="" xmlns:p14="http://schemas.microsoft.com/office/powerpoint/2010/main" val="2873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ডায়াগোনাল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448719"/>
            <a:ext cx="2247900" cy="2828925"/>
          </a:xfrm>
        </p:spPr>
      </p:pic>
    </p:spTree>
    <p:extLst>
      <p:ext uri="{BB962C8B-B14F-4D97-AF65-F5344CB8AC3E}">
        <p14:creationId xmlns="" xmlns:p14="http://schemas.microsoft.com/office/powerpoint/2010/main" val="5540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45" t="14540" r="6264" b="15054"/>
          <a:stretch/>
        </p:blipFill>
        <p:spPr>
          <a:xfrm>
            <a:off x="1524000" y="1676400"/>
            <a:ext cx="6082147" cy="3186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447800" y="5105400"/>
            <a:ext cx="6248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স্কোয়ার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ডায়াগোনাল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3436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733800"/>
            <a:ext cx="7848600" cy="22098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29746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371600"/>
            <a:ext cx="2590800" cy="205740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76" r="4545" b="7576"/>
          <a:stretch/>
        </p:blipFill>
        <p:spPr>
          <a:xfrm>
            <a:off x="5334000" y="1101845"/>
            <a:ext cx="3709883" cy="23271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810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4714" y="-609599"/>
            <a:ext cx="9168714" cy="198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867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19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10143"/>
            <a:ext cx="8289677" cy="6382313"/>
            <a:chOff x="549523" y="461682"/>
            <a:chExt cx="8289677" cy="6382313"/>
          </a:xfrm>
        </p:grpSpPr>
        <p:grpSp>
          <p:nvGrpSpPr>
            <p:cNvPr id="3" name="Group 2"/>
            <p:cNvGrpSpPr/>
            <p:nvPr/>
          </p:nvGrpSpPr>
          <p:grpSpPr>
            <a:xfrm>
              <a:off x="549523" y="1681079"/>
              <a:ext cx="8289677" cy="5162916"/>
              <a:chOff x="549523" y="838397"/>
              <a:chExt cx="8289677" cy="516291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49523" y="3323657"/>
                <a:ext cx="3565277" cy="26776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মোঃফয়েজুর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রহমান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ভূঞাঁ</a:t>
                </a:r>
                <a:endPara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এম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এ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এড</a:t>
                </a:r>
                <a:endPara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শারীরিক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শিক্ষা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বড়গোবিন্দপুর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এ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এম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চান্দিনা,কুমিল্লা</a:t>
                </a:r>
                <a:endPara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মোবাইল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০১৭১০৯১৫৯২১</a:t>
                </a:r>
                <a:endPara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10369" y="2714057"/>
                <a:ext cx="2923431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শিক্ষক পরিচিতি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86400" y="2409257"/>
                <a:ext cx="2721479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পাঠ পরিচিতি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84476" y="3095057"/>
                <a:ext cx="4054724" cy="19389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বিষয়ঃ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শারীরিক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ও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স্বাস্থ্য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২য়, পাঠ-৩</a:t>
                </a:r>
                <a:endPara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পাইওনিয়ারিং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b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ল্যাশিং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শ্রেণিঃ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৭ম  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সময়ঃ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50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মিনিট </a:t>
                </a:r>
                <a:endPara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Up-Down Arrow 8"/>
              <p:cNvSpPr/>
              <p:nvPr/>
            </p:nvSpPr>
            <p:spPr>
              <a:xfrm>
                <a:off x="4584837" y="838397"/>
                <a:ext cx="139563" cy="4571957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Left-Right Arrow 3"/>
            <p:cNvSpPr/>
            <p:nvPr/>
          </p:nvSpPr>
          <p:spPr>
            <a:xfrm>
              <a:off x="2911723" y="461682"/>
              <a:ext cx="2514600" cy="99060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81" b="15060"/>
          <a:stretch/>
        </p:blipFill>
        <p:spPr>
          <a:xfrm>
            <a:off x="5715000" y="108348"/>
            <a:ext cx="2156622" cy="3027307"/>
          </a:xfrm>
          <a:prstGeom prst="rect">
            <a:avLst/>
          </a:prstGeom>
        </p:spPr>
      </p:pic>
      <p:pic>
        <p:nvPicPr>
          <p:cNvPr id="13" name="Picture 12" descr="D:\Faizur Rahman\FB_IMG_1563760964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23622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9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6416" y="536782"/>
            <a:ext cx="4807370" cy="6781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23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পাইওনিয়ারিং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58181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047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………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arenBoth"/>
            </a:pP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পাইওনিয়ারিং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গ্যাজেট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9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স্কাউটের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21" t="23417" b="11074"/>
          <a:stretch/>
        </p:blipFill>
        <p:spPr>
          <a:xfrm>
            <a:off x="1295400" y="1828800"/>
            <a:ext cx="5727187" cy="2964872"/>
          </a:xfrm>
        </p:spPr>
      </p:pic>
      <p:sp>
        <p:nvSpPr>
          <p:cNvPr id="5" name="Right Arrow 4"/>
          <p:cNvSpPr/>
          <p:nvPr/>
        </p:nvSpPr>
        <p:spPr>
          <a:xfrm>
            <a:off x="990600" y="5410200"/>
            <a:ext cx="4419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স্কাউট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728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পাইওনিয়ারিং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495675" cy="2619375"/>
          </a:xfrm>
        </p:spPr>
      </p:pic>
      <p:sp>
        <p:nvSpPr>
          <p:cNvPr id="5" name="Rounded Rectangle 4"/>
          <p:cNvSpPr/>
          <p:nvPr/>
        </p:nvSpPr>
        <p:spPr>
          <a:xfrm>
            <a:off x="1371600" y="4495800"/>
            <a:ext cx="6248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স্কাউটিংয়ে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হাইকিং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তাঁবুবাস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পাইওনিয়ারিং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3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গ্যাজেট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36" t="23513" r="10001" b="10305"/>
          <a:stretch/>
        </p:blipFill>
        <p:spPr>
          <a:xfrm>
            <a:off x="1981200" y="1600200"/>
            <a:ext cx="4821382" cy="2521529"/>
          </a:xfrm>
        </p:spPr>
      </p:pic>
      <p:sp>
        <p:nvSpPr>
          <p:cNvPr id="7" name="Rounded Rectangle 6"/>
          <p:cNvSpPr/>
          <p:nvPr/>
        </p:nvSpPr>
        <p:spPr>
          <a:xfrm>
            <a:off x="1143000" y="4572000"/>
            <a:ext cx="6629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তাঁবুতে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গ্যাজেট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7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368167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 Same Side Corner Rectangle 4"/>
          <p:cNvSpPr/>
          <p:nvPr/>
        </p:nvSpPr>
        <p:spPr>
          <a:xfrm>
            <a:off x="5334000" y="1905000"/>
            <a:ext cx="3200400" cy="4191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দু-তিনটা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পেঁচিয়ে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বাঁধাকে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9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172</Words>
  <Application>Microsoft Office PowerPoint</Application>
  <PresentationFormat>On-screen Show (4:3)</PresentationFormat>
  <Paragraphs>41</Paragraphs>
  <Slides>14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লক্ষ্য করি </vt:lpstr>
      <vt:lpstr>পাইওনিয়ারিং ও ল্যাশিং </vt:lpstr>
      <vt:lpstr>এই পাঠ শেষে আমরা……… </vt:lpstr>
      <vt:lpstr>আমাদের বিদ্যালয়ের স্কাউটের কার্যক্রম দেখি </vt:lpstr>
      <vt:lpstr>পাইওনিয়ারিং কী? </vt:lpstr>
      <vt:lpstr>গ্যাজেট কী? </vt:lpstr>
      <vt:lpstr>ল্যাশিং </vt:lpstr>
      <vt:lpstr>স্কোয়ার ল্যাশিং </vt:lpstr>
      <vt:lpstr>ডায়াগোনাল ল্যাশিং </vt:lpstr>
      <vt:lpstr>দলীয় কাজ 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user</cp:lastModifiedBy>
  <cp:revision>23</cp:revision>
  <dcterms:created xsi:type="dcterms:W3CDTF">2006-08-16T00:00:00Z</dcterms:created>
  <dcterms:modified xsi:type="dcterms:W3CDTF">2021-12-05T13:07:19Z</dcterms:modified>
</cp:coreProperties>
</file>