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322" r:id="rId8"/>
    <p:sldId id="323" r:id="rId9"/>
    <p:sldId id="324" r:id="rId10"/>
    <p:sldId id="345" r:id="rId11"/>
    <p:sldId id="346" r:id="rId12"/>
    <p:sldId id="347" r:id="rId13"/>
    <p:sldId id="336" r:id="rId14"/>
    <p:sldId id="338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8514D-0FFB-428C-8476-0044C06BE343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3E098-AAA7-4C61-BBD9-D1F176DC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3E098-AAA7-4C61-BBD9-D1F176DCA0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C3E098-AAA7-4C61-BBD9-D1F176DCA05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68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3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493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776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60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5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2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9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3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9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0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9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4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7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B180-FF61-4EBF-B557-656750D13964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AED338-82EC-4C20-A0F1-83D34251F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6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fif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447800" y="290625"/>
            <a:ext cx="890451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719" y="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1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57313"/>
            <a:ext cx="8904514" cy="5056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30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1463040" y="-30260"/>
            <a:ext cx="92659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63039" y="1881229"/>
            <a:ext cx="81104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জমাকৃত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88391"/>
              </p:ext>
            </p:extLst>
          </p:nvPr>
        </p:nvGraphicFramePr>
        <p:xfrm>
          <a:off x="332014" y="3033761"/>
          <a:ext cx="1152698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সংশ্লিষ্ট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পক্ষ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662050" y="5959227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01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6196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463040" y="-30260"/>
            <a:ext cx="92659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3039" y="1881229"/>
            <a:ext cx="81104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ইস্যুকৃত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প্রত্যাখ্যান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290587"/>
              </p:ext>
            </p:extLst>
          </p:nvPr>
        </p:nvGraphicFramePr>
        <p:xfrm>
          <a:off x="332014" y="3033761"/>
          <a:ext cx="11526982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সংশ্লিষ্ট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পক্ষ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662050" y="5959227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01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86196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6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463040" y="-30260"/>
            <a:ext cx="92659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3039" y="1881229"/>
            <a:ext cx="81104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মঞ্জুর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211908"/>
              </p:ext>
            </p:extLst>
          </p:nvPr>
        </p:nvGraphicFramePr>
        <p:xfrm>
          <a:off x="332014" y="3033761"/>
          <a:ext cx="11526982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8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সুদ</a:t>
                      </a:r>
                      <a:r>
                        <a:rPr lang="en-US" sz="28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হিঃ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662050" y="5959227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01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6196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8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6043981"/>
            <a:ext cx="1463040" cy="807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3"/>
            <a:ext cx="1463040" cy="720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4"/>
            <a:ext cx="1463040" cy="78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6205"/>
            <a:ext cx="1463040" cy="800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1463040" y="-30260"/>
            <a:ext cx="92659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3039" y="1881229"/>
            <a:ext cx="81104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ধার্যকৃত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চার্জ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98257"/>
              </p:ext>
            </p:extLst>
          </p:nvPr>
        </p:nvGraphicFramePr>
        <p:xfrm>
          <a:off x="332014" y="3033761"/>
          <a:ext cx="11526982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প্রদত্ত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সুদ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হিঃ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চার্জ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হিঃ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1662050" y="5959227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201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6196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5545232"/>
            <a:ext cx="102523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-144794"/>
            <a:ext cx="1040475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148542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5551713"/>
            <a:ext cx="103770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435928" y="323433"/>
            <a:ext cx="443345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655" y="1071578"/>
            <a:ext cx="11305309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ATM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কার্ডে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27171"/>
              </p:ext>
            </p:extLst>
          </p:nvPr>
        </p:nvGraphicFramePr>
        <p:xfrm>
          <a:off x="318648" y="3961630"/>
          <a:ext cx="11305315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233">
                  <a:extLst>
                    <a:ext uri="{9D8B030D-6E8A-4147-A177-3AD203B41FA5}">
                      <a16:colId xmlns:a16="http://schemas.microsoft.com/office/drawing/2014/main" val="4019465060"/>
                    </a:ext>
                  </a:extLst>
                </a:gridCol>
                <a:gridCol w="2387864">
                  <a:extLst>
                    <a:ext uri="{9D8B030D-6E8A-4147-A177-3AD203B41FA5}">
                      <a16:colId xmlns:a16="http://schemas.microsoft.com/office/drawing/2014/main" val="1751495506"/>
                    </a:ext>
                  </a:extLst>
                </a:gridCol>
                <a:gridCol w="914396">
                  <a:extLst>
                    <a:ext uri="{9D8B030D-6E8A-4147-A177-3AD203B41FA5}">
                      <a16:colId xmlns:a16="http://schemas.microsoft.com/office/drawing/2014/main" val="1565312952"/>
                    </a:ext>
                  </a:extLst>
                </a:gridCol>
                <a:gridCol w="1266726">
                  <a:extLst>
                    <a:ext uri="{9D8B030D-6E8A-4147-A177-3AD203B41FA5}">
                      <a16:colId xmlns:a16="http://schemas.microsoft.com/office/drawing/2014/main" val="1073927927"/>
                    </a:ext>
                  </a:extLst>
                </a:gridCol>
                <a:gridCol w="1042512">
                  <a:extLst>
                    <a:ext uri="{9D8B030D-6E8A-4147-A177-3AD203B41FA5}">
                      <a16:colId xmlns:a16="http://schemas.microsoft.com/office/drawing/2014/main" val="2591248324"/>
                    </a:ext>
                  </a:extLst>
                </a:gridCol>
                <a:gridCol w="997131">
                  <a:extLst>
                    <a:ext uri="{9D8B030D-6E8A-4147-A177-3AD203B41FA5}">
                      <a16:colId xmlns:a16="http://schemas.microsoft.com/office/drawing/2014/main" val="772002381"/>
                    </a:ext>
                  </a:extLst>
                </a:gridCol>
                <a:gridCol w="1212727">
                  <a:extLst>
                    <a:ext uri="{9D8B030D-6E8A-4147-A177-3AD203B41FA5}">
                      <a16:colId xmlns:a16="http://schemas.microsoft.com/office/drawing/2014/main" val="2012793075"/>
                    </a:ext>
                  </a:extLst>
                </a:gridCol>
                <a:gridCol w="2546726">
                  <a:extLst>
                    <a:ext uri="{9D8B030D-6E8A-4147-A177-3AD203B41FA5}">
                      <a16:colId xmlns:a16="http://schemas.microsoft.com/office/drawing/2014/main" val="3905906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বাট্টা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অন্যান্য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2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28066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41964" y="3297051"/>
            <a:ext cx="584661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93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344" y="1337048"/>
            <a:ext cx="1113905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ঘটবে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অনিয়মিত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ঐ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43344" y="3982053"/>
            <a:ext cx="11346873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ঘটবে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443344" y="3151993"/>
            <a:ext cx="106680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5545232"/>
            <a:ext cx="102523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-144794"/>
            <a:ext cx="1040475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148542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5551713"/>
            <a:ext cx="103770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198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5545232"/>
            <a:ext cx="102523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764" y="-144794"/>
            <a:ext cx="1040475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148542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0" y="5551713"/>
            <a:ext cx="1037706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290945" y="1537868"/>
            <a:ext cx="106680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0945" y="2199113"/>
            <a:ext cx="11554691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যাবতীয়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8603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9240"/>
            <a:ext cx="12191998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শাহজাহান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নিন্মোক্ত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মে-৫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শফিক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মূলধন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আনায়ন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মে-১৫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জামাল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নিষ্পত্তিতে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৩,৮০০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২০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14612"/>
              </p:ext>
            </p:extLst>
          </p:nvPr>
        </p:nvGraphicFramePr>
        <p:xfrm>
          <a:off x="1" y="3161369"/>
          <a:ext cx="12191998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9784">
                  <a:extLst>
                    <a:ext uri="{9D8B030D-6E8A-4147-A177-3AD203B41FA5}">
                      <a16:colId xmlns:a16="http://schemas.microsoft.com/office/drawing/2014/main" val="4019465060"/>
                    </a:ext>
                  </a:extLst>
                </a:gridCol>
                <a:gridCol w="2229779">
                  <a:extLst>
                    <a:ext uri="{9D8B030D-6E8A-4147-A177-3AD203B41FA5}">
                      <a16:colId xmlns:a16="http://schemas.microsoft.com/office/drawing/2014/main" val="1751495506"/>
                    </a:ext>
                  </a:extLst>
                </a:gridCol>
                <a:gridCol w="526472">
                  <a:extLst>
                    <a:ext uri="{9D8B030D-6E8A-4147-A177-3AD203B41FA5}">
                      <a16:colId xmlns:a16="http://schemas.microsoft.com/office/drawing/2014/main" val="156531295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1073927927"/>
                    </a:ext>
                  </a:extLst>
                </a:gridCol>
                <a:gridCol w="1399310">
                  <a:extLst>
                    <a:ext uri="{9D8B030D-6E8A-4147-A177-3AD203B41FA5}">
                      <a16:colId xmlns:a16="http://schemas.microsoft.com/office/drawing/2014/main" val="2591248324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772002381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2012793075"/>
                    </a:ext>
                  </a:extLst>
                </a:gridCol>
                <a:gridCol w="2410690">
                  <a:extLst>
                    <a:ext uri="{9D8B030D-6E8A-4147-A177-3AD203B41FA5}">
                      <a16:colId xmlns:a16="http://schemas.microsoft.com/office/drawing/2014/main" val="3905906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বাট্টা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অন্যান্য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2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2017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মে-৩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মে-৫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মে-১০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মে-১৫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মে-২০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শফিক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ট্রেডার্স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জামাল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এন্ড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সন্স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১০,০০০/-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৩,০০০/-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৫,০০০/-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৩,৮০০/-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১,০০০/-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২২,৮০০/-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২০০/-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২০০/-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১০,০০০/-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১০,০০০/-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৩,০০০/-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৪,০০০/-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৭,০০০/-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৫,০০০/-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১,০০০/-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৬,০০০/-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2806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4583" y="2308324"/>
            <a:ext cx="3837709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শাহজাহান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616036" y="5763490"/>
            <a:ext cx="8575964" cy="55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616035" y="6179126"/>
            <a:ext cx="8575964" cy="55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616036" y="6216412"/>
            <a:ext cx="8575964" cy="554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1" y="6292377"/>
            <a:ext cx="12191999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(২২,৮০০+২০০)=২৩,০০০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১০,০০০+৭,০০০+৬,০০০) =২৩,০০০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8657" y="0"/>
            <a:ext cx="7486345" cy="58477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Cash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ayment Journal)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25" y="692727"/>
            <a:ext cx="11945947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বহিঃ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জাবেদায়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19816"/>
              </p:ext>
            </p:extLst>
          </p:nvPr>
        </p:nvGraphicFramePr>
        <p:xfrm>
          <a:off x="152400" y="2542476"/>
          <a:ext cx="11928764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4757">
                  <a:extLst>
                    <a:ext uri="{9D8B030D-6E8A-4147-A177-3AD203B41FA5}">
                      <a16:colId xmlns:a16="http://schemas.microsoft.com/office/drawing/2014/main" val="4019465060"/>
                    </a:ext>
                  </a:extLst>
                </a:gridCol>
                <a:gridCol w="771666">
                  <a:extLst>
                    <a:ext uri="{9D8B030D-6E8A-4147-A177-3AD203B41FA5}">
                      <a16:colId xmlns:a16="http://schemas.microsoft.com/office/drawing/2014/main" val="2255462368"/>
                    </a:ext>
                  </a:extLst>
                </a:gridCol>
                <a:gridCol w="2326662">
                  <a:extLst>
                    <a:ext uri="{9D8B030D-6E8A-4147-A177-3AD203B41FA5}">
                      <a16:colId xmlns:a16="http://schemas.microsoft.com/office/drawing/2014/main" val="1751495506"/>
                    </a:ext>
                  </a:extLst>
                </a:gridCol>
                <a:gridCol w="890959">
                  <a:extLst>
                    <a:ext uri="{9D8B030D-6E8A-4147-A177-3AD203B41FA5}">
                      <a16:colId xmlns:a16="http://schemas.microsoft.com/office/drawing/2014/main" val="1565312952"/>
                    </a:ext>
                  </a:extLst>
                </a:gridCol>
                <a:gridCol w="871847">
                  <a:extLst>
                    <a:ext uri="{9D8B030D-6E8A-4147-A177-3AD203B41FA5}">
                      <a16:colId xmlns:a16="http://schemas.microsoft.com/office/drawing/2014/main" val="1073927927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2591248324"/>
                    </a:ext>
                  </a:extLst>
                </a:gridCol>
                <a:gridCol w="1745672">
                  <a:extLst>
                    <a:ext uri="{9D8B030D-6E8A-4147-A177-3AD203B41FA5}">
                      <a16:colId xmlns:a16="http://schemas.microsoft.com/office/drawing/2014/main" val="772002381"/>
                    </a:ext>
                  </a:extLst>
                </a:gridCol>
                <a:gridCol w="1233055">
                  <a:extLst>
                    <a:ext uri="{9D8B030D-6E8A-4147-A177-3AD203B41FA5}">
                      <a16:colId xmlns:a16="http://schemas.microsoft.com/office/drawing/2014/main" val="2012793075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3905906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চেক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নম্বর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খাত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অন্যান্য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বাট্টা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2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2806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33841" y="1877897"/>
            <a:ext cx="584661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7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344" y="228684"/>
            <a:ext cx="11139055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3344" y="3982053"/>
            <a:ext cx="11346873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বাট্টা,এই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পাওনাদারকে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প্রদানের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344" y="3151993"/>
            <a:ext cx="106680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9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539239" y="21891"/>
            <a:ext cx="917447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481" y="1129887"/>
            <a:ext cx="9174479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আমির</a:t>
            </a:r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6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তাজুল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মাইজপাড়া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চান্দগাঁও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মোবাইলঃ০১৭১৪৪৭১০৫৪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404" y="1345374"/>
            <a:ext cx="1371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490" y="1302341"/>
            <a:ext cx="1066802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945" y="2199113"/>
            <a:ext cx="11554691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পাওনাদারের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দেনা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পরিশোধের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কলামে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9240"/>
            <a:ext cx="12191998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মৌসুমী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এন্ট্রারপ্রাইজের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নিন্মোক্ত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লেনদেনসমূহ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নিন্মরূপঃ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-২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৬৮৯৪৩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৫.৪০০০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জুলাই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পুরারূনাকে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২,৮০০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প্রেক্ষিতে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প্রস্তুতঃ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38721"/>
              </p:ext>
            </p:extLst>
          </p:nvPr>
        </p:nvGraphicFramePr>
        <p:xfrm>
          <a:off x="1" y="3161369"/>
          <a:ext cx="12011891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639">
                  <a:extLst>
                    <a:ext uri="{9D8B030D-6E8A-4147-A177-3AD203B41FA5}">
                      <a16:colId xmlns:a16="http://schemas.microsoft.com/office/drawing/2014/main" val="4019465060"/>
                    </a:ext>
                  </a:extLst>
                </a:gridCol>
                <a:gridCol w="1817669">
                  <a:extLst>
                    <a:ext uri="{9D8B030D-6E8A-4147-A177-3AD203B41FA5}">
                      <a16:colId xmlns:a16="http://schemas.microsoft.com/office/drawing/2014/main" val="765915192"/>
                    </a:ext>
                  </a:extLst>
                </a:gridCol>
                <a:gridCol w="1939636">
                  <a:extLst>
                    <a:ext uri="{9D8B030D-6E8A-4147-A177-3AD203B41FA5}">
                      <a16:colId xmlns:a16="http://schemas.microsoft.com/office/drawing/2014/main" val="1751495506"/>
                    </a:ext>
                  </a:extLst>
                </a:gridCol>
                <a:gridCol w="665019">
                  <a:extLst>
                    <a:ext uri="{9D8B030D-6E8A-4147-A177-3AD203B41FA5}">
                      <a16:colId xmlns:a16="http://schemas.microsoft.com/office/drawing/2014/main" val="156531295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73927927"/>
                    </a:ext>
                  </a:extLst>
                </a:gridCol>
                <a:gridCol w="1136072">
                  <a:extLst>
                    <a:ext uri="{9D8B030D-6E8A-4147-A177-3AD203B41FA5}">
                      <a16:colId xmlns:a16="http://schemas.microsoft.com/office/drawing/2014/main" val="2591248324"/>
                    </a:ext>
                  </a:extLst>
                </a:gridCol>
                <a:gridCol w="1565564">
                  <a:extLst>
                    <a:ext uri="{9D8B030D-6E8A-4147-A177-3AD203B41FA5}">
                      <a16:colId xmlns:a16="http://schemas.microsoft.com/office/drawing/2014/main" val="772002381"/>
                    </a:ext>
                  </a:extLst>
                </a:gridCol>
                <a:gridCol w="1108364">
                  <a:extLst>
                    <a:ext uri="{9D8B030D-6E8A-4147-A177-3AD203B41FA5}">
                      <a16:colId xmlns:a16="http://schemas.microsoft.com/office/drawing/2014/main" val="2012793075"/>
                    </a:ext>
                  </a:extLst>
                </a:gridCol>
                <a:gridCol w="1607128">
                  <a:extLst>
                    <a:ext uri="{9D8B030D-6E8A-4147-A177-3AD203B41FA5}">
                      <a16:colId xmlns:a16="http://schemas.microsoft.com/office/drawing/2014/main" val="39059063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চেক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নম্বর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খাত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পাওনাদারডেবিট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অন্যান্য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বাট্টা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224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2017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জুলাই-২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জুলাই-৫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জুলাই-৮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জুলাই-১৫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জুলাই-২০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৬৮৯৪৩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-</a:t>
                      </a: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মিলন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ট্রেডার্স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ঋণের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সুদ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রুনা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৬,০০০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</a:t>
                      </a: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৪,৫০০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২০০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৪,০০০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২,৮০০</a:t>
                      </a:r>
                    </a:p>
                    <a:p>
                      <a:pPr algn="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১৫,৩০০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28066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54583" y="2308324"/>
            <a:ext cx="3837709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মৌসুমী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এন্ট্রারপ্রাইজের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500256" y="6220690"/>
            <a:ext cx="6511636" cy="692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500256" y="6566816"/>
            <a:ext cx="6511636" cy="692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3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165" y="16739"/>
            <a:ext cx="937952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192600"/>
            <a:ext cx="8136775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Contra Entry)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একসঙ্গে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ঐ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সমূহকে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Contra Entry)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৮টি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৯টি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8094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4" y="644751"/>
            <a:ext cx="8423562" cy="13364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4872635" y="0"/>
            <a:ext cx="21419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en-US" sz="40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0358" y="2085624"/>
            <a:ext cx="8649393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সোহরাব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২০১৭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নিন্মোক্ত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just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সন্সকে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৬,৫০০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মনিহারি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স্টোর্সকে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৫,৩০০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শফি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এন্ট্রারপ্রাইজের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১৪,০০০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কর্মচারীদের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৪,৫০০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অক্টোবর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৩০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উপভাড়াটিয়ার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২,০০০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152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233309" y="46683"/>
            <a:ext cx="1846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877680"/>
            <a:ext cx="7888778" cy="548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898" y="-1"/>
            <a:ext cx="904820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899" y="1122730"/>
            <a:ext cx="9048203" cy="5016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: 9ম / ১০ম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   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পিরিয়ড়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 ৪র্থ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: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745" y="1306286"/>
            <a:ext cx="3793376" cy="42584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509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0605" y="470263"/>
            <a:ext cx="8948057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39" y="3454389"/>
            <a:ext cx="5223164" cy="32235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1162" y="1178148"/>
            <a:ext cx="2857500" cy="196683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396" y="1206724"/>
            <a:ext cx="2914650" cy="19382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249" y="1248298"/>
            <a:ext cx="2276475" cy="20097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834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463040" y="0"/>
            <a:ext cx="910045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8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0" y="1979293"/>
            <a:ext cx="9100457" cy="423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81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1" y="1306285"/>
            <a:ext cx="11694622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" y="2321947"/>
            <a:ext cx="11914909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Contra Entry)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556477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9543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954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517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954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073237" y="563521"/>
            <a:ext cx="242454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0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1796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942" y="5671796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124690" y="1624942"/>
            <a:ext cx="11928763" cy="29854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একসঙ্গে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প্রভাবিত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ঐ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কন্ট্রা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দাখিলা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Contra Entry)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উভয়ই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পোস্টিং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পার্শ্বে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“C”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‘ক’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040" y="-30260"/>
            <a:ext cx="92659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3039" y="1881229"/>
            <a:ext cx="81104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জমাদান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842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3732"/>
            <a:ext cx="1463040" cy="640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5156"/>
              </p:ext>
            </p:extLst>
          </p:nvPr>
        </p:nvGraphicFramePr>
        <p:xfrm>
          <a:off x="332014" y="3033761"/>
          <a:ext cx="11526982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330035" y="5601717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201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6196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1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960" y="5545232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-144794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-144795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9981"/>
            <a:ext cx="1463040" cy="1306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463040" y="-30260"/>
            <a:ext cx="92659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তিনঘরা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নগদান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বইতে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3039" y="1881229"/>
            <a:ext cx="81104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667577"/>
              </p:ext>
            </p:extLst>
          </p:nvPr>
        </p:nvGraphicFramePr>
        <p:xfrm>
          <a:off x="332014" y="3033761"/>
          <a:ext cx="11526982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8">
                  <a:extLst>
                    <a:ext uri="{9D8B030D-6E8A-4147-A177-3AD203B41FA5}">
                      <a16:colId xmlns:a16="http://schemas.microsoft.com/office/drawing/2014/main" val="846034445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val="380540887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1402311567"/>
                    </a:ext>
                  </a:extLst>
                </a:gridCol>
                <a:gridCol w="831272">
                  <a:extLst>
                    <a:ext uri="{9D8B030D-6E8A-4147-A177-3AD203B41FA5}">
                      <a16:colId xmlns:a16="http://schemas.microsoft.com/office/drawing/2014/main" val="184747441"/>
                    </a:ext>
                  </a:extLst>
                </a:gridCol>
                <a:gridCol w="983673">
                  <a:extLst>
                    <a:ext uri="{9D8B030D-6E8A-4147-A177-3AD203B41FA5}">
                      <a16:colId xmlns:a16="http://schemas.microsoft.com/office/drawing/2014/main" val="374496067"/>
                    </a:ext>
                  </a:extLst>
                </a:gridCol>
                <a:gridCol w="1025238">
                  <a:extLst>
                    <a:ext uri="{9D8B030D-6E8A-4147-A177-3AD203B41FA5}">
                      <a16:colId xmlns:a16="http://schemas.microsoft.com/office/drawing/2014/main" val="2679874233"/>
                    </a:ext>
                  </a:extLst>
                </a:gridCol>
                <a:gridCol w="900544">
                  <a:extLst>
                    <a:ext uri="{9D8B030D-6E8A-4147-A177-3AD203B41FA5}">
                      <a16:colId xmlns:a16="http://schemas.microsoft.com/office/drawing/2014/main" val="25345928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54079657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4084463942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172815923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09047061"/>
                    </a:ext>
                  </a:extLst>
                </a:gridCol>
                <a:gridCol w="1080656">
                  <a:extLst>
                    <a:ext uri="{9D8B030D-6E8A-4147-A177-3AD203B41FA5}">
                      <a16:colId xmlns:a16="http://schemas.microsoft.com/office/drawing/2014/main" val="2512157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প্রাপ্তি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তারিখ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প্রদান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ভাঃ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নং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খঃপৃঃ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216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ব্যাংক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  <a:endParaRPr lang="en-US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নগদান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(ক)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20534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662050" y="5959227"/>
            <a:ext cx="698391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নোটঃ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ভাঃনং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ভাউচার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পৃঃ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01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61964" y="2477169"/>
            <a:ext cx="133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0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2410</TotalTime>
  <Words>1359</Words>
  <Application>Microsoft Office PowerPoint</Application>
  <PresentationFormat>Widescreen</PresentationFormat>
  <Paragraphs>365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593</cp:revision>
  <dcterms:created xsi:type="dcterms:W3CDTF">2021-10-04T16:38:27Z</dcterms:created>
  <dcterms:modified xsi:type="dcterms:W3CDTF">2021-11-20T14:26:26Z</dcterms:modified>
</cp:coreProperties>
</file>