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335" r:id="rId2"/>
    <p:sldId id="321" r:id="rId3"/>
    <p:sldId id="316" r:id="rId4"/>
    <p:sldId id="322" r:id="rId5"/>
    <p:sldId id="336" r:id="rId6"/>
    <p:sldId id="286" r:id="rId7"/>
    <p:sldId id="337" r:id="rId8"/>
    <p:sldId id="339" r:id="rId9"/>
    <p:sldId id="341" r:id="rId10"/>
    <p:sldId id="342" r:id="rId11"/>
    <p:sldId id="348" r:id="rId12"/>
    <p:sldId id="349" r:id="rId13"/>
    <p:sldId id="343" r:id="rId14"/>
    <p:sldId id="346" r:id="rId15"/>
    <p:sldId id="347" r:id="rId16"/>
    <p:sldId id="340" r:id="rId17"/>
    <p:sldId id="276" r:id="rId18"/>
    <p:sldId id="350" r:id="rId19"/>
    <p:sldId id="29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3041A-D61B-48FB-9E73-F180F84AE01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C6C28-51A9-4668-B3E9-14D99E03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00C3D-F84F-4A07-9C21-06F23CCF93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263851" y="926616"/>
            <a:ext cx="280416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3197824" y="934576"/>
            <a:ext cx="280416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6149995" y="928888"/>
            <a:ext cx="280416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9120363" y="923200"/>
            <a:ext cx="280416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024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27B2CCE-9A89-416D-A561-4CB8B23E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" y="0"/>
            <a:ext cx="11993216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9140974-0260-4791-86BF-4F2C06C7C0B5}"/>
              </a:ext>
            </a:extLst>
          </p:cNvPr>
          <p:cNvSpPr/>
          <p:nvPr/>
        </p:nvSpPr>
        <p:spPr>
          <a:xfrm>
            <a:off x="3327105" y="1417983"/>
            <a:ext cx="5276570" cy="3929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8715ED85-B892-411E-B5E2-97400827147D}"/>
              </a:ext>
            </a:extLst>
          </p:cNvPr>
          <p:cNvSpPr/>
          <p:nvPr/>
        </p:nvSpPr>
        <p:spPr>
          <a:xfrm>
            <a:off x="2735127" y="1510144"/>
            <a:ext cx="3438576" cy="3147996"/>
          </a:xfrm>
          <a:custGeom>
            <a:avLst/>
            <a:gdLst>
              <a:gd name="connsiteX0" fmla="*/ 1275008 w 2253803"/>
              <a:gd name="connsiteY0" fmla="*/ 1815921 h 1920488"/>
              <a:gd name="connsiteX1" fmla="*/ 1210614 w 2253803"/>
              <a:gd name="connsiteY1" fmla="*/ 1803042 h 1920488"/>
              <a:gd name="connsiteX2" fmla="*/ 1068946 w 2253803"/>
              <a:gd name="connsiteY2" fmla="*/ 1841679 h 1920488"/>
              <a:gd name="connsiteX3" fmla="*/ 991673 w 2253803"/>
              <a:gd name="connsiteY3" fmla="*/ 1880315 h 1920488"/>
              <a:gd name="connsiteX4" fmla="*/ 965915 w 2253803"/>
              <a:gd name="connsiteY4" fmla="*/ 1918952 h 1920488"/>
              <a:gd name="connsiteX5" fmla="*/ 875763 w 2253803"/>
              <a:gd name="connsiteY5" fmla="*/ 1880315 h 1920488"/>
              <a:gd name="connsiteX6" fmla="*/ 824248 w 2253803"/>
              <a:gd name="connsiteY6" fmla="*/ 1803042 h 1920488"/>
              <a:gd name="connsiteX7" fmla="*/ 811369 w 2253803"/>
              <a:gd name="connsiteY7" fmla="*/ 1764406 h 1920488"/>
              <a:gd name="connsiteX8" fmla="*/ 759853 w 2253803"/>
              <a:gd name="connsiteY8" fmla="*/ 1687132 h 1920488"/>
              <a:gd name="connsiteX9" fmla="*/ 682580 w 2253803"/>
              <a:gd name="connsiteY9" fmla="*/ 1635617 h 1920488"/>
              <a:gd name="connsiteX10" fmla="*/ 643943 w 2253803"/>
              <a:gd name="connsiteY10" fmla="*/ 1622738 h 1920488"/>
              <a:gd name="connsiteX11" fmla="*/ 309093 w 2253803"/>
              <a:gd name="connsiteY11" fmla="*/ 1584101 h 1920488"/>
              <a:gd name="connsiteX12" fmla="*/ 141667 w 2253803"/>
              <a:gd name="connsiteY12" fmla="*/ 1558344 h 1920488"/>
              <a:gd name="connsiteX13" fmla="*/ 90152 w 2253803"/>
              <a:gd name="connsiteY13" fmla="*/ 1545465 h 1920488"/>
              <a:gd name="connsiteX14" fmla="*/ 77273 w 2253803"/>
              <a:gd name="connsiteY14" fmla="*/ 1506828 h 1920488"/>
              <a:gd name="connsiteX15" fmla="*/ 115910 w 2253803"/>
              <a:gd name="connsiteY15" fmla="*/ 1481070 h 1920488"/>
              <a:gd name="connsiteX16" fmla="*/ 180304 w 2253803"/>
              <a:gd name="connsiteY16" fmla="*/ 1429555 h 1920488"/>
              <a:gd name="connsiteX17" fmla="*/ 218941 w 2253803"/>
              <a:gd name="connsiteY17" fmla="*/ 1390918 h 1920488"/>
              <a:gd name="connsiteX18" fmla="*/ 231819 w 2253803"/>
              <a:gd name="connsiteY18" fmla="*/ 1352282 h 1920488"/>
              <a:gd name="connsiteX19" fmla="*/ 270456 w 2253803"/>
              <a:gd name="connsiteY19" fmla="*/ 1326524 h 1920488"/>
              <a:gd name="connsiteX20" fmla="*/ 283335 w 2253803"/>
              <a:gd name="connsiteY20" fmla="*/ 1287887 h 1920488"/>
              <a:gd name="connsiteX21" fmla="*/ 206062 w 2253803"/>
              <a:gd name="connsiteY21" fmla="*/ 1236372 h 1920488"/>
              <a:gd name="connsiteX22" fmla="*/ 128788 w 2253803"/>
              <a:gd name="connsiteY22" fmla="*/ 1171977 h 1920488"/>
              <a:gd name="connsiteX23" fmla="*/ 64394 w 2253803"/>
              <a:gd name="connsiteY23" fmla="*/ 1107583 h 1920488"/>
              <a:gd name="connsiteX24" fmla="*/ 38636 w 2253803"/>
              <a:gd name="connsiteY24" fmla="*/ 1030310 h 1920488"/>
              <a:gd name="connsiteX25" fmla="*/ 0 w 2253803"/>
              <a:gd name="connsiteY25" fmla="*/ 953036 h 1920488"/>
              <a:gd name="connsiteX26" fmla="*/ 115910 w 2253803"/>
              <a:gd name="connsiteY26" fmla="*/ 888642 h 1920488"/>
              <a:gd name="connsiteX27" fmla="*/ 206062 w 2253803"/>
              <a:gd name="connsiteY27" fmla="*/ 875763 h 1920488"/>
              <a:gd name="connsiteX28" fmla="*/ 592428 w 2253803"/>
              <a:gd name="connsiteY28" fmla="*/ 888642 h 1920488"/>
              <a:gd name="connsiteX29" fmla="*/ 631064 w 2253803"/>
              <a:gd name="connsiteY29" fmla="*/ 914400 h 1920488"/>
              <a:gd name="connsiteX30" fmla="*/ 669701 w 2253803"/>
              <a:gd name="connsiteY30" fmla="*/ 927279 h 1920488"/>
              <a:gd name="connsiteX31" fmla="*/ 811369 w 2253803"/>
              <a:gd name="connsiteY31" fmla="*/ 888642 h 1920488"/>
              <a:gd name="connsiteX32" fmla="*/ 850005 w 2253803"/>
              <a:gd name="connsiteY32" fmla="*/ 811369 h 1920488"/>
              <a:gd name="connsiteX33" fmla="*/ 888642 w 2253803"/>
              <a:gd name="connsiteY33" fmla="*/ 798490 h 1920488"/>
              <a:gd name="connsiteX34" fmla="*/ 1017431 w 2253803"/>
              <a:gd name="connsiteY34" fmla="*/ 746975 h 1920488"/>
              <a:gd name="connsiteX35" fmla="*/ 1094704 w 2253803"/>
              <a:gd name="connsiteY35" fmla="*/ 708338 h 1920488"/>
              <a:gd name="connsiteX36" fmla="*/ 1133341 w 2253803"/>
              <a:gd name="connsiteY36" fmla="*/ 695459 h 1920488"/>
              <a:gd name="connsiteX37" fmla="*/ 1171977 w 2253803"/>
              <a:gd name="connsiteY37" fmla="*/ 618186 h 1920488"/>
              <a:gd name="connsiteX38" fmla="*/ 1197735 w 2253803"/>
              <a:gd name="connsiteY38" fmla="*/ 579549 h 1920488"/>
              <a:gd name="connsiteX39" fmla="*/ 1223493 w 2253803"/>
              <a:gd name="connsiteY39" fmla="*/ 502276 h 1920488"/>
              <a:gd name="connsiteX40" fmla="*/ 1339403 w 2253803"/>
              <a:gd name="connsiteY40" fmla="*/ 425003 h 1920488"/>
              <a:gd name="connsiteX41" fmla="*/ 1378039 w 2253803"/>
              <a:gd name="connsiteY41" fmla="*/ 399245 h 1920488"/>
              <a:gd name="connsiteX42" fmla="*/ 1390918 w 2253803"/>
              <a:gd name="connsiteY42" fmla="*/ 360608 h 1920488"/>
              <a:gd name="connsiteX43" fmla="*/ 1429555 w 2253803"/>
              <a:gd name="connsiteY43" fmla="*/ 283335 h 1920488"/>
              <a:gd name="connsiteX44" fmla="*/ 1442434 w 2253803"/>
              <a:gd name="connsiteY44" fmla="*/ 64394 h 1920488"/>
              <a:gd name="connsiteX45" fmla="*/ 1481070 w 2253803"/>
              <a:gd name="connsiteY45" fmla="*/ 38636 h 1920488"/>
              <a:gd name="connsiteX46" fmla="*/ 1635617 w 2253803"/>
              <a:gd name="connsiteY46" fmla="*/ 0 h 1920488"/>
              <a:gd name="connsiteX47" fmla="*/ 1815921 w 2253803"/>
              <a:gd name="connsiteY47" fmla="*/ 12879 h 1920488"/>
              <a:gd name="connsiteX48" fmla="*/ 1893194 w 2253803"/>
              <a:gd name="connsiteY48" fmla="*/ 25758 h 1920488"/>
              <a:gd name="connsiteX49" fmla="*/ 1996225 w 2253803"/>
              <a:gd name="connsiteY49" fmla="*/ 38636 h 1920488"/>
              <a:gd name="connsiteX50" fmla="*/ 2112135 w 2253803"/>
              <a:gd name="connsiteY50" fmla="*/ 77273 h 1920488"/>
              <a:gd name="connsiteX51" fmla="*/ 2150772 w 2253803"/>
              <a:gd name="connsiteY51" fmla="*/ 90152 h 1920488"/>
              <a:gd name="connsiteX52" fmla="*/ 2189408 w 2253803"/>
              <a:gd name="connsiteY52" fmla="*/ 115910 h 1920488"/>
              <a:gd name="connsiteX53" fmla="*/ 2228045 w 2253803"/>
              <a:gd name="connsiteY53" fmla="*/ 128789 h 1920488"/>
              <a:gd name="connsiteX54" fmla="*/ 2253803 w 2253803"/>
              <a:gd name="connsiteY54" fmla="*/ 167425 h 1920488"/>
              <a:gd name="connsiteX55" fmla="*/ 2176529 w 2253803"/>
              <a:gd name="connsiteY55" fmla="*/ 206062 h 1920488"/>
              <a:gd name="connsiteX56" fmla="*/ 2137893 w 2253803"/>
              <a:gd name="connsiteY56" fmla="*/ 231820 h 1920488"/>
              <a:gd name="connsiteX57" fmla="*/ 2060619 w 2253803"/>
              <a:gd name="connsiteY57" fmla="*/ 257577 h 1920488"/>
              <a:gd name="connsiteX58" fmla="*/ 2021983 w 2253803"/>
              <a:gd name="connsiteY58" fmla="*/ 270456 h 1920488"/>
              <a:gd name="connsiteX59" fmla="*/ 1983346 w 2253803"/>
              <a:gd name="connsiteY59" fmla="*/ 283335 h 1920488"/>
              <a:gd name="connsiteX60" fmla="*/ 1944710 w 2253803"/>
              <a:gd name="connsiteY60" fmla="*/ 296214 h 1920488"/>
              <a:gd name="connsiteX61" fmla="*/ 1828800 w 2253803"/>
              <a:gd name="connsiteY61" fmla="*/ 309093 h 1920488"/>
              <a:gd name="connsiteX62" fmla="*/ 1790163 w 2253803"/>
              <a:gd name="connsiteY62" fmla="*/ 321972 h 1920488"/>
              <a:gd name="connsiteX63" fmla="*/ 1751526 w 2253803"/>
              <a:gd name="connsiteY63" fmla="*/ 399245 h 1920488"/>
              <a:gd name="connsiteX64" fmla="*/ 1790163 w 2253803"/>
              <a:gd name="connsiteY64" fmla="*/ 528034 h 1920488"/>
              <a:gd name="connsiteX65" fmla="*/ 1803042 w 2253803"/>
              <a:gd name="connsiteY65" fmla="*/ 566670 h 1920488"/>
              <a:gd name="connsiteX66" fmla="*/ 1880315 w 2253803"/>
              <a:gd name="connsiteY66" fmla="*/ 618186 h 1920488"/>
              <a:gd name="connsiteX67" fmla="*/ 1893194 w 2253803"/>
              <a:gd name="connsiteY67" fmla="*/ 746975 h 1920488"/>
              <a:gd name="connsiteX68" fmla="*/ 1854557 w 2253803"/>
              <a:gd name="connsiteY68" fmla="*/ 772732 h 1920488"/>
              <a:gd name="connsiteX69" fmla="*/ 1815921 w 2253803"/>
              <a:gd name="connsiteY69" fmla="*/ 785611 h 1920488"/>
              <a:gd name="connsiteX70" fmla="*/ 1777284 w 2253803"/>
              <a:gd name="connsiteY70" fmla="*/ 862884 h 1920488"/>
              <a:gd name="connsiteX71" fmla="*/ 1751526 w 2253803"/>
              <a:gd name="connsiteY71" fmla="*/ 978794 h 1920488"/>
              <a:gd name="connsiteX72" fmla="*/ 1712890 w 2253803"/>
              <a:gd name="connsiteY72" fmla="*/ 1056067 h 1920488"/>
              <a:gd name="connsiteX73" fmla="*/ 1635617 w 2253803"/>
              <a:gd name="connsiteY73" fmla="*/ 1094704 h 1920488"/>
              <a:gd name="connsiteX74" fmla="*/ 1609859 w 2253803"/>
              <a:gd name="connsiteY74" fmla="*/ 1133341 h 1920488"/>
              <a:gd name="connsiteX75" fmla="*/ 1532586 w 2253803"/>
              <a:gd name="connsiteY75" fmla="*/ 1184856 h 1920488"/>
              <a:gd name="connsiteX76" fmla="*/ 1442434 w 2253803"/>
              <a:gd name="connsiteY76" fmla="*/ 1287887 h 1920488"/>
              <a:gd name="connsiteX77" fmla="*/ 1378039 w 2253803"/>
              <a:gd name="connsiteY77" fmla="*/ 1352282 h 1920488"/>
              <a:gd name="connsiteX78" fmla="*/ 1313645 w 2253803"/>
              <a:gd name="connsiteY78" fmla="*/ 1339403 h 1920488"/>
              <a:gd name="connsiteX79" fmla="*/ 1236372 w 2253803"/>
              <a:gd name="connsiteY79" fmla="*/ 1313645 h 1920488"/>
              <a:gd name="connsiteX80" fmla="*/ 1184856 w 2253803"/>
              <a:gd name="connsiteY80" fmla="*/ 1390918 h 1920488"/>
              <a:gd name="connsiteX81" fmla="*/ 1171977 w 2253803"/>
              <a:gd name="connsiteY81" fmla="*/ 1429555 h 1920488"/>
              <a:gd name="connsiteX82" fmla="*/ 1184856 w 2253803"/>
              <a:gd name="connsiteY82" fmla="*/ 1545465 h 1920488"/>
              <a:gd name="connsiteX83" fmla="*/ 1275008 w 2253803"/>
              <a:gd name="connsiteY83" fmla="*/ 1661375 h 1920488"/>
              <a:gd name="connsiteX84" fmla="*/ 1300766 w 2253803"/>
              <a:gd name="connsiteY84" fmla="*/ 1738648 h 1920488"/>
              <a:gd name="connsiteX85" fmla="*/ 1313645 w 2253803"/>
              <a:gd name="connsiteY85" fmla="*/ 1777284 h 1920488"/>
              <a:gd name="connsiteX86" fmla="*/ 1275008 w 2253803"/>
              <a:gd name="connsiteY86" fmla="*/ 1815921 h 192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53803" h="1920488">
                <a:moveTo>
                  <a:pt x="1275008" y="1815921"/>
                </a:moveTo>
                <a:cubicBezTo>
                  <a:pt x="1257836" y="1820214"/>
                  <a:pt x="1232504" y="1803042"/>
                  <a:pt x="1210614" y="1803042"/>
                </a:cubicBezTo>
                <a:cubicBezTo>
                  <a:pt x="1186422" y="1803042"/>
                  <a:pt x="1084099" y="1831577"/>
                  <a:pt x="1068946" y="1841679"/>
                </a:cubicBezTo>
                <a:cubicBezTo>
                  <a:pt x="1019014" y="1874966"/>
                  <a:pt x="1044994" y="1862541"/>
                  <a:pt x="991673" y="1880315"/>
                </a:cubicBezTo>
                <a:cubicBezTo>
                  <a:pt x="983087" y="1893194"/>
                  <a:pt x="980599" y="1914057"/>
                  <a:pt x="965915" y="1918952"/>
                </a:cubicBezTo>
                <a:cubicBezTo>
                  <a:pt x="938194" y="1928192"/>
                  <a:pt x="895188" y="1893265"/>
                  <a:pt x="875763" y="1880315"/>
                </a:cubicBezTo>
                <a:cubicBezTo>
                  <a:pt x="858591" y="1854557"/>
                  <a:pt x="834038" y="1832410"/>
                  <a:pt x="824248" y="1803042"/>
                </a:cubicBezTo>
                <a:cubicBezTo>
                  <a:pt x="819955" y="1790163"/>
                  <a:pt x="817962" y="1776273"/>
                  <a:pt x="811369" y="1764406"/>
                </a:cubicBezTo>
                <a:cubicBezTo>
                  <a:pt x="796335" y="1737345"/>
                  <a:pt x="785611" y="1704304"/>
                  <a:pt x="759853" y="1687132"/>
                </a:cubicBezTo>
                <a:cubicBezTo>
                  <a:pt x="734095" y="1669960"/>
                  <a:pt x="711948" y="1645406"/>
                  <a:pt x="682580" y="1635617"/>
                </a:cubicBezTo>
                <a:cubicBezTo>
                  <a:pt x="669701" y="1631324"/>
                  <a:pt x="657171" y="1625791"/>
                  <a:pt x="643943" y="1622738"/>
                </a:cubicBezTo>
                <a:cubicBezTo>
                  <a:pt x="483559" y="1585726"/>
                  <a:pt x="502432" y="1596185"/>
                  <a:pt x="309093" y="1584101"/>
                </a:cubicBezTo>
                <a:cubicBezTo>
                  <a:pt x="265819" y="1577919"/>
                  <a:pt x="186320" y="1567274"/>
                  <a:pt x="141667" y="1558344"/>
                </a:cubicBezTo>
                <a:cubicBezTo>
                  <a:pt x="124311" y="1554873"/>
                  <a:pt x="107324" y="1549758"/>
                  <a:pt x="90152" y="1545465"/>
                </a:cubicBezTo>
                <a:cubicBezTo>
                  <a:pt x="85859" y="1532586"/>
                  <a:pt x="72231" y="1519433"/>
                  <a:pt x="77273" y="1506828"/>
                </a:cubicBezTo>
                <a:cubicBezTo>
                  <a:pt x="83022" y="1492456"/>
                  <a:pt x="104965" y="1492015"/>
                  <a:pt x="115910" y="1481070"/>
                </a:cubicBezTo>
                <a:cubicBezTo>
                  <a:pt x="174164" y="1422816"/>
                  <a:pt x="105085" y="1454628"/>
                  <a:pt x="180304" y="1429555"/>
                </a:cubicBezTo>
                <a:cubicBezTo>
                  <a:pt x="193183" y="1416676"/>
                  <a:pt x="208838" y="1406073"/>
                  <a:pt x="218941" y="1390918"/>
                </a:cubicBezTo>
                <a:cubicBezTo>
                  <a:pt x="226471" y="1379623"/>
                  <a:pt x="223339" y="1362882"/>
                  <a:pt x="231819" y="1352282"/>
                </a:cubicBezTo>
                <a:cubicBezTo>
                  <a:pt x="241488" y="1340195"/>
                  <a:pt x="257577" y="1335110"/>
                  <a:pt x="270456" y="1326524"/>
                </a:cubicBezTo>
                <a:cubicBezTo>
                  <a:pt x="274749" y="1313645"/>
                  <a:pt x="291226" y="1298934"/>
                  <a:pt x="283335" y="1287887"/>
                </a:cubicBezTo>
                <a:cubicBezTo>
                  <a:pt x="265342" y="1262696"/>
                  <a:pt x="231820" y="1253544"/>
                  <a:pt x="206062" y="1236372"/>
                </a:cubicBezTo>
                <a:cubicBezTo>
                  <a:pt x="168072" y="1211045"/>
                  <a:pt x="159776" y="1209163"/>
                  <a:pt x="128788" y="1171977"/>
                </a:cubicBezTo>
                <a:cubicBezTo>
                  <a:pt x="75126" y="1107583"/>
                  <a:pt x="135229" y="1154806"/>
                  <a:pt x="64394" y="1107583"/>
                </a:cubicBezTo>
                <a:cubicBezTo>
                  <a:pt x="55808" y="1081825"/>
                  <a:pt x="53696" y="1052901"/>
                  <a:pt x="38636" y="1030310"/>
                </a:cubicBezTo>
                <a:cubicBezTo>
                  <a:pt x="5349" y="980377"/>
                  <a:pt x="17774" y="1006357"/>
                  <a:pt x="0" y="953036"/>
                </a:cubicBezTo>
                <a:cubicBezTo>
                  <a:pt x="44262" y="923528"/>
                  <a:pt x="67335" y="898357"/>
                  <a:pt x="115910" y="888642"/>
                </a:cubicBezTo>
                <a:cubicBezTo>
                  <a:pt x="145676" y="882689"/>
                  <a:pt x="176011" y="880056"/>
                  <a:pt x="206062" y="875763"/>
                </a:cubicBezTo>
                <a:cubicBezTo>
                  <a:pt x="334851" y="880056"/>
                  <a:pt x="464097" y="876975"/>
                  <a:pt x="592428" y="888642"/>
                </a:cubicBezTo>
                <a:cubicBezTo>
                  <a:pt x="607843" y="890043"/>
                  <a:pt x="617220" y="907478"/>
                  <a:pt x="631064" y="914400"/>
                </a:cubicBezTo>
                <a:cubicBezTo>
                  <a:pt x="643206" y="920471"/>
                  <a:pt x="656822" y="922986"/>
                  <a:pt x="669701" y="927279"/>
                </a:cubicBezTo>
                <a:cubicBezTo>
                  <a:pt x="709906" y="922253"/>
                  <a:pt x="778900" y="929228"/>
                  <a:pt x="811369" y="888642"/>
                </a:cubicBezTo>
                <a:cubicBezTo>
                  <a:pt x="852846" y="836796"/>
                  <a:pt x="789692" y="859620"/>
                  <a:pt x="850005" y="811369"/>
                </a:cubicBezTo>
                <a:cubicBezTo>
                  <a:pt x="860606" y="802888"/>
                  <a:pt x="875763" y="802783"/>
                  <a:pt x="888642" y="798490"/>
                </a:cubicBezTo>
                <a:cubicBezTo>
                  <a:pt x="935881" y="727632"/>
                  <a:pt x="893938" y="769428"/>
                  <a:pt x="1017431" y="746975"/>
                </a:cubicBezTo>
                <a:cubicBezTo>
                  <a:pt x="1068297" y="737727"/>
                  <a:pt x="1047569" y="731905"/>
                  <a:pt x="1094704" y="708338"/>
                </a:cubicBezTo>
                <a:cubicBezTo>
                  <a:pt x="1106846" y="702267"/>
                  <a:pt x="1120462" y="699752"/>
                  <a:pt x="1133341" y="695459"/>
                </a:cubicBezTo>
                <a:cubicBezTo>
                  <a:pt x="1207164" y="584721"/>
                  <a:pt x="1118651" y="724836"/>
                  <a:pt x="1171977" y="618186"/>
                </a:cubicBezTo>
                <a:cubicBezTo>
                  <a:pt x="1178899" y="604342"/>
                  <a:pt x="1191448" y="593694"/>
                  <a:pt x="1197735" y="579549"/>
                </a:cubicBezTo>
                <a:cubicBezTo>
                  <a:pt x="1208762" y="554738"/>
                  <a:pt x="1200902" y="517337"/>
                  <a:pt x="1223493" y="502276"/>
                </a:cubicBezTo>
                <a:lnTo>
                  <a:pt x="1339403" y="425003"/>
                </a:lnTo>
                <a:lnTo>
                  <a:pt x="1378039" y="399245"/>
                </a:lnTo>
                <a:cubicBezTo>
                  <a:pt x="1382332" y="386366"/>
                  <a:pt x="1384847" y="372750"/>
                  <a:pt x="1390918" y="360608"/>
                </a:cubicBezTo>
                <a:cubicBezTo>
                  <a:pt x="1440851" y="260744"/>
                  <a:pt x="1397183" y="380451"/>
                  <a:pt x="1429555" y="283335"/>
                </a:cubicBezTo>
                <a:cubicBezTo>
                  <a:pt x="1433848" y="210355"/>
                  <a:pt x="1427373" y="135932"/>
                  <a:pt x="1442434" y="64394"/>
                </a:cubicBezTo>
                <a:cubicBezTo>
                  <a:pt x="1445623" y="49248"/>
                  <a:pt x="1466926" y="44922"/>
                  <a:pt x="1481070" y="38636"/>
                </a:cubicBezTo>
                <a:cubicBezTo>
                  <a:pt x="1542295" y="11425"/>
                  <a:pt x="1570823" y="10799"/>
                  <a:pt x="1635617" y="0"/>
                </a:cubicBezTo>
                <a:cubicBezTo>
                  <a:pt x="1695718" y="4293"/>
                  <a:pt x="1755966" y="6883"/>
                  <a:pt x="1815921" y="12879"/>
                </a:cubicBezTo>
                <a:cubicBezTo>
                  <a:pt x="1841904" y="15477"/>
                  <a:pt x="1867343" y="22065"/>
                  <a:pt x="1893194" y="25758"/>
                </a:cubicBezTo>
                <a:cubicBezTo>
                  <a:pt x="1927457" y="30653"/>
                  <a:pt x="1961881" y="34343"/>
                  <a:pt x="1996225" y="38636"/>
                </a:cubicBezTo>
                <a:lnTo>
                  <a:pt x="2112135" y="77273"/>
                </a:lnTo>
                <a:lnTo>
                  <a:pt x="2150772" y="90152"/>
                </a:lnTo>
                <a:cubicBezTo>
                  <a:pt x="2163651" y="98738"/>
                  <a:pt x="2175564" y="108988"/>
                  <a:pt x="2189408" y="115910"/>
                </a:cubicBezTo>
                <a:cubicBezTo>
                  <a:pt x="2201550" y="121981"/>
                  <a:pt x="2217444" y="120308"/>
                  <a:pt x="2228045" y="128789"/>
                </a:cubicBezTo>
                <a:cubicBezTo>
                  <a:pt x="2240132" y="138458"/>
                  <a:pt x="2245217" y="154546"/>
                  <a:pt x="2253803" y="167425"/>
                </a:cubicBezTo>
                <a:cubicBezTo>
                  <a:pt x="2143070" y="241247"/>
                  <a:pt x="2283176" y="152738"/>
                  <a:pt x="2176529" y="206062"/>
                </a:cubicBezTo>
                <a:cubicBezTo>
                  <a:pt x="2162685" y="212984"/>
                  <a:pt x="2152037" y="225534"/>
                  <a:pt x="2137893" y="231820"/>
                </a:cubicBezTo>
                <a:cubicBezTo>
                  <a:pt x="2113082" y="242847"/>
                  <a:pt x="2086377" y="248991"/>
                  <a:pt x="2060619" y="257577"/>
                </a:cubicBezTo>
                <a:lnTo>
                  <a:pt x="2021983" y="270456"/>
                </a:lnTo>
                <a:lnTo>
                  <a:pt x="1983346" y="283335"/>
                </a:lnTo>
                <a:cubicBezTo>
                  <a:pt x="1970467" y="287628"/>
                  <a:pt x="1958202" y="294715"/>
                  <a:pt x="1944710" y="296214"/>
                </a:cubicBezTo>
                <a:lnTo>
                  <a:pt x="1828800" y="309093"/>
                </a:lnTo>
                <a:cubicBezTo>
                  <a:pt x="1815921" y="313386"/>
                  <a:pt x="1800764" y="313491"/>
                  <a:pt x="1790163" y="321972"/>
                </a:cubicBezTo>
                <a:cubicBezTo>
                  <a:pt x="1767466" y="340129"/>
                  <a:pt x="1760010" y="373792"/>
                  <a:pt x="1751526" y="399245"/>
                </a:cubicBezTo>
                <a:cubicBezTo>
                  <a:pt x="1774947" y="563193"/>
                  <a:pt x="1743307" y="434324"/>
                  <a:pt x="1790163" y="528034"/>
                </a:cubicBezTo>
                <a:cubicBezTo>
                  <a:pt x="1796234" y="540176"/>
                  <a:pt x="1793443" y="557071"/>
                  <a:pt x="1803042" y="566670"/>
                </a:cubicBezTo>
                <a:cubicBezTo>
                  <a:pt x="1824932" y="588560"/>
                  <a:pt x="1880315" y="618186"/>
                  <a:pt x="1880315" y="618186"/>
                </a:cubicBezTo>
                <a:cubicBezTo>
                  <a:pt x="1895083" y="662490"/>
                  <a:pt x="1923472" y="701559"/>
                  <a:pt x="1893194" y="746975"/>
                </a:cubicBezTo>
                <a:cubicBezTo>
                  <a:pt x="1884608" y="759854"/>
                  <a:pt x="1868401" y="765810"/>
                  <a:pt x="1854557" y="772732"/>
                </a:cubicBezTo>
                <a:cubicBezTo>
                  <a:pt x="1842415" y="778803"/>
                  <a:pt x="1828800" y="781318"/>
                  <a:pt x="1815921" y="785611"/>
                </a:cubicBezTo>
                <a:cubicBezTo>
                  <a:pt x="1790740" y="823383"/>
                  <a:pt x="1787948" y="820229"/>
                  <a:pt x="1777284" y="862884"/>
                </a:cubicBezTo>
                <a:cubicBezTo>
                  <a:pt x="1750715" y="969159"/>
                  <a:pt x="1777977" y="886213"/>
                  <a:pt x="1751526" y="978794"/>
                </a:cubicBezTo>
                <a:cubicBezTo>
                  <a:pt x="1743146" y="1008126"/>
                  <a:pt x="1735470" y="1033487"/>
                  <a:pt x="1712890" y="1056067"/>
                </a:cubicBezTo>
                <a:cubicBezTo>
                  <a:pt x="1687924" y="1081033"/>
                  <a:pt x="1667041" y="1084229"/>
                  <a:pt x="1635617" y="1094704"/>
                </a:cubicBezTo>
                <a:cubicBezTo>
                  <a:pt x="1627031" y="1107583"/>
                  <a:pt x="1621508" y="1123148"/>
                  <a:pt x="1609859" y="1133341"/>
                </a:cubicBezTo>
                <a:cubicBezTo>
                  <a:pt x="1586562" y="1153726"/>
                  <a:pt x="1532586" y="1184856"/>
                  <a:pt x="1532586" y="1184856"/>
                </a:cubicBezTo>
                <a:cubicBezTo>
                  <a:pt x="1472484" y="1275008"/>
                  <a:pt x="1506828" y="1244957"/>
                  <a:pt x="1442434" y="1287887"/>
                </a:cubicBezTo>
                <a:cubicBezTo>
                  <a:pt x="1428384" y="1308962"/>
                  <a:pt x="1409261" y="1348379"/>
                  <a:pt x="1378039" y="1352282"/>
                </a:cubicBezTo>
                <a:cubicBezTo>
                  <a:pt x="1356318" y="1354997"/>
                  <a:pt x="1335110" y="1343696"/>
                  <a:pt x="1313645" y="1339403"/>
                </a:cubicBezTo>
                <a:cubicBezTo>
                  <a:pt x="1301214" y="1302111"/>
                  <a:pt x="1302194" y="1262450"/>
                  <a:pt x="1236372" y="1313645"/>
                </a:cubicBezTo>
                <a:cubicBezTo>
                  <a:pt x="1211936" y="1332651"/>
                  <a:pt x="1184856" y="1390918"/>
                  <a:pt x="1184856" y="1390918"/>
                </a:cubicBezTo>
                <a:cubicBezTo>
                  <a:pt x="1180563" y="1403797"/>
                  <a:pt x="1171977" y="1415979"/>
                  <a:pt x="1171977" y="1429555"/>
                </a:cubicBezTo>
                <a:cubicBezTo>
                  <a:pt x="1171977" y="1468429"/>
                  <a:pt x="1172563" y="1508586"/>
                  <a:pt x="1184856" y="1545465"/>
                </a:cubicBezTo>
                <a:cubicBezTo>
                  <a:pt x="1200260" y="1591676"/>
                  <a:pt x="1241673" y="1628039"/>
                  <a:pt x="1275008" y="1661375"/>
                </a:cubicBezTo>
                <a:lnTo>
                  <a:pt x="1300766" y="1738648"/>
                </a:lnTo>
                <a:lnTo>
                  <a:pt x="1313645" y="1777284"/>
                </a:lnTo>
                <a:cubicBezTo>
                  <a:pt x="1298438" y="1838113"/>
                  <a:pt x="1292180" y="1811628"/>
                  <a:pt x="1275008" y="181592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55B7DD-D1E5-477B-9062-0DA7B05E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508" y="2573944"/>
            <a:ext cx="1908313" cy="2451650"/>
          </a:xfrm>
          <a:prstGeom prst="rect">
            <a:avLst/>
          </a:prstGeom>
        </p:spPr>
      </p:pic>
      <p:sp>
        <p:nvSpPr>
          <p:cNvPr id="9" name="Left-Right Arrow 6">
            <a:extLst>
              <a:ext uri="{FF2B5EF4-FFF2-40B4-BE49-F238E27FC236}">
                <a16:creationId xmlns:a16="http://schemas.microsoft.com/office/drawing/2014/main" id="{63151975-157C-4015-B365-2C778ECF4290}"/>
              </a:ext>
            </a:extLst>
          </p:cNvPr>
          <p:cNvSpPr/>
          <p:nvPr/>
        </p:nvSpPr>
        <p:spPr>
          <a:xfrm rot="1007888">
            <a:off x="5183046" y="3302301"/>
            <a:ext cx="2074304" cy="729333"/>
          </a:xfrm>
          <a:prstGeom prst="left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75E64-72F8-4D13-8C40-3D93B44F4E63}"/>
              </a:ext>
            </a:extLst>
          </p:cNvPr>
          <p:cNvSpPr txBox="1"/>
          <p:nvPr/>
        </p:nvSpPr>
        <p:spPr>
          <a:xfrm>
            <a:off x="1526263" y="586814"/>
            <a:ext cx="19923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 পাকিস্তান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ECB49-B482-4E7E-8E28-1A612F8C4C70}"/>
              </a:ext>
            </a:extLst>
          </p:cNvPr>
          <p:cNvSpPr txBox="1"/>
          <p:nvPr/>
        </p:nvSpPr>
        <p:spPr>
          <a:xfrm>
            <a:off x="9745376" y="1917136"/>
            <a:ext cx="1752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পূর্ব পাকিস্তান</a:t>
            </a:r>
          </a:p>
          <a:p>
            <a:pPr algn="ctr"/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A1B9B-CF5B-4D26-A2E2-EFCE386F3A4E}"/>
              </a:ext>
            </a:extLst>
          </p:cNvPr>
          <p:cNvSpPr txBox="1"/>
          <p:nvPr/>
        </p:nvSpPr>
        <p:spPr>
          <a:xfrm>
            <a:off x="3961471" y="5150285"/>
            <a:ext cx="4424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পাকিস্তান নামক রাষ্ট্র দুটি অংশ নিয়ে গঠিত হয়।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endParaRPr lang="en-US" sz="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১২০০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মাইল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83F976-681C-4401-9F44-CC731593503A}"/>
              </a:ext>
            </a:extLst>
          </p:cNvPr>
          <p:cNvSpPr txBox="1"/>
          <p:nvPr/>
        </p:nvSpPr>
        <p:spPr>
          <a:xfrm>
            <a:off x="4787318" y="207427"/>
            <a:ext cx="25311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4000" b="1" dirty="0"/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CC2202-29D7-4491-A89F-20D846E6A97F}"/>
              </a:ext>
            </a:extLst>
          </p:cNvPr>
          <p:cNvCxnSpPr/>
          <p:nvPr/>
        </p:nvCxnSpPr>
        <p:spPr>
          <a:xfrm flipH="1">
            <a:off x="8770821" y="2845428"/>
            <a:ext cx="1560918" cy="423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77F6A9-CDAB-4F8A-848D-FA583FF848C0}"/>
              </a:ext>
            </a:extLst>
          </p:cNvPr>
          <p:cNvCxnSpPr/>
          <p:nvPr/>
        </p:nvCxnSpPr>
        <p:spPr>
          <a:xfrm>
            <a:off x="2735128" y="1733032"/>
            <a:ext cx="1151980" cy="9645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72560C-68CE-47DB-8D4B-8403BAB59870}"/>
              </a:ext>
            </a:extLst>
          </p:cNvPr>
          <p:cNvSpPr txBox="1"/>
          <p:nvPr/>
        </p:nvSpPr>
        <p:spPr>
          <a:xfrm>
            <a:off x="870629" y="4351233"/>
            <a:ext cx="19923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উর্দূই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পাকিস্তানের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রাষ্ট্রভাষা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98E245-B5B8-4953-A44C-56B24F66A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" y="1825592"/>
            <a:ext cx="2319939" cy="2246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F9A7EF0-EEDE-4E97-9C50-A7BC6ADB80FD}"/>
              </a:ext>
            </a:extLst>
          </p:cNvPr>
          <p:cNvGrpSpPr/>
          <p:nvPr/>
        </p:nvGrpSpPr>
        <p:grpSpPr>
          <a:xfrm>
            <a:off x="8603674" y="3595255"/>
            <a:ext cx="3236089" cy="2435188"/>
            <a:chOff x="3308947" y="3583857"/>
            <a:chExt cx="3943607" cy="29399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8932B0-DE19-42AF-9404-8F1748DED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93"/>
            <a:stretch/>
          </p:blipFill>
          <p:spPr>
            <a:xfrm>
              <a:off x="3461513" y="3583857"/>
              <a:ext cx="3638476" cy="29399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Rounded Rectangle 35">
              <a:extLst>
                <a:ext uri="{FF2B5EF4-FFF2-40B4-BE49-F238E27FC236}">
                  <a16:creationId xmlns:a16="http://schemas.microsoft.com/office/drawing/2014/main" id="{08C52C12-DA5E-4931-B4B0-DF3141A48388}"/>
                </a:ext>
              </a:extLst>
            </p:cNvPr>
            <p:cNvSpPr/>
            <p:nvPr/>
          </p:nvSpPr>
          <p:spPr>
            <a:xfrm>
              <a:off x="3308947" y="4062741"/>
              <a:ext cx="3943607" cy="2143351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b="1" dirty="0" err="1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রাষ্ট্রভাষা</a:t>
              </a:r>
              <a:r>
                <a:rPr lang="en-US" sz="4000" b="1" dirty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b="1" dirty="0" err="1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বাংলা</a:t>
              </a:r>
              <a:r>
                <a:rPr lang="en-US" sz="4000" b="1" dirty="0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b="1" dirty="0" err="1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চাই</a:t>
              </a:r>
              <a:endParaRPr lang="en-GB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3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0E951-C424-4EDB-A706-B6D464BC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190197"/>
            <a:ext cx="11767931" cy="3904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AFC49A-082C-4B6C-801B-746D6A33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784" y="4113454"/>
            <a:ext cx="2628900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D2138-0F2D-4E26-A97E-2AD2B1F2F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893" y="4468053"/>
            <a:ext cx="28575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F1B1E-16AC-4878-9247-A6C1258F0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5" y="4113454"/>
            <a:ext cx="3963506" cy="256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89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2A009-4AD0-43BF-BB91-0BF0F669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98783"/>
            <a:ext cx="11794435" cy="64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AC8FFFB2-CF41-4AFD-858E-8D3A476B4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66176"/>
              </p:ext>
            </p:extLst>
          </p:nvPr>
        </p:nvGraphicFramePr>
        <p:xfrm>
          <a:off x="2771775" y="2695575"/>
          <a:ext cx="61896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Packager Shell Object" showAsIcon="1" r:id="rId3" imgW="6189120" imgH="440280" progId="Package">
                  <p:embed/>
                </p:oleObj>
              </mc:Choice>
              <mc:Fallback>
                <p:oleObj name="Packager Shell Object" showAsIcon="1" r:id="rId3" imgW="6189120" imgH="4402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775" y="2695575"/>
                        <a:ext cx="6189663" cy="439738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4445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AFD19648-F7E9-46D2-9300-F63BD52A91D2}"/>
              </a:ext>
            </a:extLst>
          </p:cNvPr>
          <p:cNvSpPr/>
          <p:nvPr/>
        </p:nvSpPr>
        <p:spPr>
          <a:xfrm>
            <a:off x="5233049" y="3877520"/>
            <a:ext cx="1950167" cy="350434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solidFill>
            <a:srgbClr val="00B05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8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7AEE3-12C7-4BA0-AD5F-DB2E9C4A659A}"/>
              </a:ext>
            </a:extLst>
          </p:cNvPr>
          <p:cNvSpPr txBox="1"/>
          <p:nvPr/>
        </p:nvSpPr>
        <p:spPr>
          <a:xfrm>
            <a:off x="1819785" y="6275512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শরাণার্থী শিবির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367B5-52E7-473E-90B5-9BAE42DEE0DE}"/>
              </a:ext>
            </a:extLst>
          </p:cNvPr>
          <p:cNvSpPr txBox="1"/>
          <p:nvPr/>
        </p:nvSpPr>
        <p:spPr>
          <a:xfrm>
            <a:off x="6827372" y="6177959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প্রশিক্ষণ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http://shorbojon.files.wordpress.com/2013/07/7.jpg">
            <a:extLst>
              <a:ext uri="{FF2B5EF4-FFF2-40B4-BE49-F238E27FC236}">
                <a16:creationId xmlns:a16="http://schemas.microsoft.com/office/drawing/2014/main" id="{D359B49F-0966-4971-9FB3-4B9FB4F40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" y="2107096"/>
            <a:ext cx="5237494" cy="4021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kuetlive.com/wp-content/uploads/2013/02/PAR191762.jpg">
            <a:extLst>
              <a:ext uri="{FF2B5EF4-FFF2-40B4-BE49-F238E27FC236}">
                <a16:creationId xmlns:a16="http://schemas.microsoft.com/office/drawing/2014/main" id="{30335B40-553C-4C74-9A68-C0ABF4BE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3" y="2107095"/>
            <a:ext cx="6255027" cy="4021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DA1F94-A227-4303-9EEB-72998E99D143}"/>
              </a:ext>
            </a:extLst>
          </p:cNvPr>
          <p:cNvSpPr txBox="1"/>
          <p:nvPr/>
        </p:nvSpPr>
        <p:spPr>
          <a:xfrm>
            <a:off x="1526849" y="1006269"/>
            <a:ext cx="9138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ভারত, সোভিয়েত ইউনিয়নসহ অনেক দেশ এই দুঃসময়ে আমাদের পাশে দাঁড়ায়।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C043F-A916-44E3-9036-0CB8A445119C}"/>
              </a:ext>
            </a:extLst>
          </p:cNvPr>
          <p:cNvSpPr txBox="1"/>
          <p:nvPr/>
        </p:nvSpPr>
        <p:spPr>
          <a:xfrm>
            <a:off x="2822713" y="205988"/>
            <a:ext cx="62285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মুক্তিযুদ্ধে বহির্বিশ্বের ভূমিকা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0CB2F5-5A6B-46AB-859E-013C648855E9}"/>
              </a:ext>
            </a:extLst>
          </p:cNvPr>
          <p:cNvSpPr/>
          <p:nvPr/>
        </p:nvSpPr>
        <p:spPr>
          <a:xfrm>
            <a:off x="6385910" y="6261460"/>
            <a:ext cx="3621504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আত্মসমর্পণ দলিল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 descr="http://i50.photobucket.com/albums/f312/ppdj/Blogger/13.jpg">
            <a:extLst>
              <a:ext uri="{FF2B5EF4-FFF2-40B4-BE49-F238E27FC236}">
                <a16:creationId xmlns:a16="http://schemas.microsoft.com/office/drawing/2014/main" id="{38838B6F-B1EB-442D-8EDD-94F73815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7" y="1012040"/>
            <a:ext cx="6268278" cy="52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50.photobucket.com/albums/f312/ppdj/Blogger/1.jpg">
            <a:extLst>
              <a:ext uri="{FF2B5EF4-FFF2-40B4-BE49-F238E27FC236}">
                <a16:creationId xmlns:a16="http://schemas.microsoft.com/office/drawing/2014/main" id="{20BA85E1-BBE4-4595-9A18-DCB83187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" y="1139687"/>
            <a:ext cx="5288552" cy="5057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D6D51-8525-46BE-989B-C6F64EE1B646}"/>
              </a:ext>
            </a:extLst>
          </p:cNvPr>
          <p:cNvSpPr txBox="1"/>
          <p:nvPr/>
        </p:nvSpPr>
        <p:spPr>
          <a:xfrm>
            <a:off x="1852766" y="181042"/>
            <a:ext cx="8207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পাকিস্তানি বাহিনীর আত্মসমর্পণ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DF90D-B52E-487C-9729-979901F49DB7}"/>
              </a:ext>
            </a:extLst>
          </p:cNvPr>
          <p:cNvSpPr/>
          <p:nvPr/>
        </p:nvSpPr>
        <p:spPr>
          <a:xfrm>
            <a:off x="1864500" y="6261459"/>
            <a:ext cx="4432625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১৬ ডিসেম্বর ১৯৭১ সাল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6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1F7B0B-5569-4AC4-AA6D-0737C7BFFC8A}"/>
              </a:ext>
            </a:extLst>
          </p:cNvPr>
          <p:cNvSpPr txBox="1"/>
          <p:nvPr/>
        </p:nvSpPr>
        <p:spPr>
          <a:xfrm>
            <a:off x="152400" y="4916557"/>
            <a:ext cx="120395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আত্মসমর্পণ দলিল স্বাক্ষরিত হওয়ার মাধ্যমে  বাংলাদেশ স্বাধীনতা লাভ করে। জন্ম নেয় স্বাধীন গণপ্রজাতন্ত্রী বাংলাদেশ।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0CF1E-D039-4143-8F0F-1F9D6611C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56" y="49590"/>
            <a:ext cx="3295650" cy="4389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E53AF5-EA7B-4195-8816-FD71F348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568" y="6625"/>
            <a:ext cx="4338432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366DD-2102-48D6-9D71-81B01D94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9590"/>
            <a:ext cx="4360794" cy="43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2341CECC-C1B3-44ED-A1CB-BBDFF5E0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266" t="15869" r="13860" b="31155"/>
          <a:stretch>
            <a:fillRect/>
          </a:stretch>
        </p:blipFill>
        <p:spPr bwMode="auto">
          <a:xfrm>
            <a:off x="3560515" y="244771"/>
            <a:ext cx="3429000" cy="9525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5E9AC-1E0E-482D-BDA2-B08E25A82C50}"/>
              </a:ext>
            </a:extLst>
          </p:cNvPr>
          <p:cNvSpPr txBox="1"/>
          <p:nvPr/>
        </p:nvSpPr>
        <p:spPr>
          <a:xfrm>
            <a:off x="813352" y="2985396"/>
            <a:ext cx="78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যুদ্ধে আমাদের বিজয়ের কারণগুলো লিখ।</a:t>
            </a:r>
            <a:endParaRPr lang="en-US" sz="2400" dirty="0"/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133B4-C6F9-4B11-B880-C9E0F09CE10C}"/>
              </a:ext>
            </a:extLst>
          </p:cNvPr>
          <p:cNvSpPr txBox="1"/>
          <p:nvPr/>
        </p:nvSpPr>
        <p:spPr>
          <a:xfrm>
            <a:off x="813352" y="3615498"/>
            <a:ext cx="646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/>
              <a:t>২</a:t>
            </a:r>
            <a:r>
              <a:rPr lang="en-US" sz="2400" b="1" dirty="0"/>
              <a:t>। </a:t>
            </a:r>
            <a:r>
              <a:rPr lang="en-US" sz="2400" b="1" dirty="0" err="1"/>
              <a:t>মুক্তিযুদ্ধের</a:t>
            </a:r>
            <a:r>
              <a:rPr lang="en-US" sz="2400" b="1" dirty="0"/>
              <a:t> </a:t>
            </a:r>
            <a:r>
              <a:rPr lang="en-US" sz="2400" b="1" dirty="0" err="1"/>
              <a:t>কারণগুলো</a:t>
            </a:r>
            <a:r>
              <a:rPr lang="en-US" sz="2400" b="1" dirty="0"/>
              <a:t> </a:t>
            </a:r>
            <a:r>
              <a:rPr lang="en-US" sz="2400" b="1" dirty="0" err="1"/>
              <a:t>কি</a:t>
            </a:r>
            <a:r>
              <a:rPr lang="en-US" sz="2400" b="1" dirty="0"/>
              <a:t> </a:t>
            </a:r>
            <a:r>
              <a:rPr lang="en-US" sz="2400" b="1" dirty="0" err="1"/>
              <a:t>কি</a:t>
            </a:r>
            <a:r>
              <a:rPr lang="en-US" sz="2400" b="1" dirty="0"/>
              <a:t> 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44014-23CF-4FA0-955C-A6155BE22413}"/>
              </a:ext>
            </a:extLst>
          </p:cNvPr>
          <p:cNvSpPr txBox="1"/>
          <p:nvPr/>
        </p:nvSpPr>
        <p:spPr>
          <a:xfrm rot="10800000" flipV="1">
            <a:off x="813352" y="4245600"/>
            <a:ext cx="711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/>
              <a:t>৩</a:t>
            </a:r>
            <a:r>
              <a:rPr lang="en-US" sz="2400" b="1" dirty="0"/>
              <a:t>। </a:t>
            </a:r>
            <a:r>
              <a:rPr lang="en-US" sz="2400" b="1" dirty="0" err="1"/>
              <a:t>মুক্তিযুদ্ধে</a:t>
            </a:r>
            <a:r>
              <a:rPr lang="en-US" sz="2400" b="1" dirty="0"/>
              <a:t>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ক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ন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আ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ম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র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া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ব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জ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য়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হ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য়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ছ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ি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601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329F539F-B8CE-42F8-AFB2-C7D26B16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266" t="15869" r="13860" b="31155"/>
          <a:stretch>
            <a:fillRect/>
          </a:stretch>
        </p:blipFill>
        <p:spPr bwMode="auto">
          <a:xfrm>
            <a:off x="4262880" y="390545"/>
            <a:ext cx="3429000" cy="9525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78218-6795-475C-8880-CF6F359E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7" y="1343045"/>
            <a:ext cx="11860696" cy="55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6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F45036-914A-4F93-84A4-5D664EB44474}"/>
              </a:ext>
            </a:extLst>
          </p:cNvPr>
          <p:cNvSpPr txBox="1"/>
          <p:nvPr/>
        </p:nvSpPr>
        <p:spPr>
          <a:xfrm>
            <a:off x="437213" y="299803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766C4-01CB-4718-B0A8-36040026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89" y="1315466"/>
            <a:ext cx="4704414" cy="53249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84C262-180F-4E58-B850-09F93FFFDA77}"/>
              </a:ext>
            </a:extLst>
          </p:cNvPr>
          <p:cNvSpPr/>
          <p:nvPr/>
        </p:nvSpPr>
        <p:spPr>
          <a:xfrm>
            <a:off x="4838700" y="4237101"/>
            <a:ext cx="7658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মুক্তিযোদ্ধাদের অদম্য সাহস ও দেশপ্রেমের কারণে আমাদের বিজয় অর্জিত হয়েছে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যুক্তিটি বিশ্লেষণ কর।</a:t>
            </a:r>
          </a:p>
        </p:txBody>
      </p:sp>
      <p:pic>
        <p:nvPicPr>
          <p:cNvPr id="7" name="Picture 2" descr="http://www.mukto-mona.com/Articles/biplob_rahaman/muktiBahini_in_camp.jpg">
            <a:extLst>
              <a:ext uri="{FF2B5EF4-FFF2-40B4-BE49-F238E27FC236}">
                <a16:creationId xmlns:a16="http://schemas.microsoft.com/office/drawing/2014/main" id="{075A677C-77F1-4F05-9106-37B2A422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14" y="133350"/>
            <a:ext cx="7030386" cy="363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3D48F-B2AE-4F56-B72D-7D557CDC9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096" y="3661420"/>
            <a:ext cx="7234397" cy="5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9983" y="4648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A9DE8-CE69-4F9B-BC9A-CB5E7C7AC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80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AADDB0-656A-48C7-8119-E8F2D1E841BF}"/>
              </a:ext>
            </a:extLst>
          </p:cNvPr>
          <p:cNvSpPr txBox="1"/>
          <p:nvPr/>
        </p:nvSpPr>
        <p:spPr>
          <a:xfrm>
            <a:off x="412821" y="4648200"/>
            <a:ext cx="117791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মোস্তাইল পাঁচপীরতলা বালিকা দাখিল মাদ্রাসা কর্তৃক আয়োজিত অনলাইন ক্লাশে তোমাদের সবাইকে স্বাগত জানাচ্ছি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22779-BC30-40D6-A999-E008FB6E5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9" y="139295"/>
            <a:ext cx="1891986" cy="1978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AE54C-3CAD-4BF2-BC9A-82C392A1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695" y="139295"/>
            <a:ext cx="2517866" cy="1493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8E7AC8-92E6-46F0-95C8-C33EE96D0756}"/>
              </a:ext>
            </a:extLst>
          </p:cNvPr>
          <p:cNvSpPr txBox="1"/>
          <p:nvPr/>
        </p:nvSpPr>
        <p:spPr>
          <a:xfrm>
            <a:off x="9608695" y="1738859"/>
            <a:ext cx="22035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IMG_20180616_102538.jpg">
            <a:extLst>
              <a:ext uri="{FF2B5EF4-FFF2-40B4-BE49-F238E27FC236}">
                <a16:creationId xmlns:a16="http://schemas.microsoft.com/office/drawing/2014/main" id="{0A5C1EA2-05E5-4477-A41B-8D68EA01C03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4541" y="1892229"/>
            <a:ext cx="2027583" cy="149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6DDA0-A439-407A-882E-A8896FE79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7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C8D7C-79EC-45A4-AF2D-8556F984C6C0}"/>
              </a:ext>
            </a:extLst>
          </p:cNvPr>
          <p:cNvSpPr txBox="1"/>
          <p:nvPr/>
        </p:nvSpPr>
        <p:spPr>
          <a:xfrm>
            <a:off x="2408420" y="2736502"/>
            <a:ext cx="7020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47" dirty="0" err="1">
                <a:ln w="11430">
                  <a:solidFill>
                    <a:srgbClr val="92D050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47" dirty="0">
                <a:ln w="11430">
                  <a:solidFill>
                    <a:srgbClr val="92D050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47" dirty="0" err="1">
                <a:ln w="11430">
                  <a:solidFill>
                    <a:srgbClr val="92D050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</a:t>
            </a:r>
            <a:r>
              <a:rPr lang="as-IN" sz="6600" b="1" spc="47" dirty="0">
                <a:ln w="11430">
                  <a:solidFill>
                    <a:srgbClr val="92D050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600" b="1" spc="47" dirty="0" err="1">
                <a:ln w="11430">
                  <a:solidFill>
                    <a:srgbClr val="92D050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াদ</a:t>
            </a:r>
            <a:endParaRPr lang="en-US" sz="6600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D0CBF-09F4-4DBD-986C-036D90CB17EB}"/>
              </a:ext>
            </a:extLst>
          </p:cNvPr>
          <p:cNvSpPr txBox="1"/>
          <p:nvPr/>
        </p:nvSpPr>
        <p:spPr>
          <a:xfrm>
            <a:off x="2994991" y="675861"/>
            <a:ext cx="57249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 আমাদের স্বর্গ’ 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7400" y="685800"/>
            <a:ext cx="8229600" cy="1143000"/>
          </a:xfrm>
          <a:prstGeom prst="rect">
            <a:avLst/>
          </a:prstGeom>
        </p:spPr>
        <p:txBody>
          <a:bodyPr vert="horz" lIns="0" rIns="0" bIns="0" numCol="1" anchor="b">
            <a:prstTxWarp prst="textPlain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bn-BD" sz="5000" dirty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52CCA-F408-4C8B-90EC-DC39669C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" y="0"/>
            <a:ext cx="12086681" cy="6858000"/>
          </a:xfrm>
          <a:prstGeom prst="rect">
            <a:avLst/>
          </a:prstGeom>
        </p:spPr>
      </p:pic>
      <p:pic>
        <p:nvPicPr>
          <p:cNvPr id="11" name="Picture 10" descr="I:\Rofik.jpg">
            <a:extLst>
              <a:ext uri="{FF2B5EF4-FFF2-40B4-BE49-F238E27FC236}">
                <a16:creationId xmlns:a16="http://schemas.microsoft.com/office/drawing/2014/main" id="{D266B5F5-2E3A-45F3-B6BB-60764B675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19" y="3914076"/>
            <a:ext cx="2398191" cy="287701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58EC7-390F-4725-BA58-5AB17855BC9A}"/>
              </a:ext>
            </a:extLst>
          </p:cNvPr>
          <p:cNvSpPr txBox="1"/>
          <p:nvPr/>
        </p:nvSpPr>
        <p:spPr>
          <a:xfrm>
            <a:off x="781732" y="354820"/>
            <a:ext cx="4057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9E626-784E-45CF-BBA6-898C6482792E}"/>
              </a:ext>
            </a:extLst>
          </p:cNvPr>
          <p:cNvSpPr txBox="1"/>
          <p:nvPr/>
        </p:nvSpPr>
        <p:spPr>
          <a:xfrm>
            <a:off x="6866140" y="3767317"/>
            <a:ext cx="50375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মরুফা আখতার</a:t>
            </a:r>
            <a:endParaRPr lang="bn-BD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শিক্ষিকা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মোস্তাইল পাঁচপীরতলা বালিকা দাখিল মাদ্রাসা,শাজাহানপুর,বগুড়া।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563632A-434E-4C8C-BB81-6CBBD685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3600" y="161145"/>
            <a:ext cx="2353456" cy="11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CCB7A99A-2925-4918-B58A-C1ECC3BB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3600" y="116174"/>
            <a:ext cx="2513081" cy="14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9C9024-8FE5-4286-A9CE-1E6D54854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0"/>
            <a:ext cx="1179443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159AA-C081-4E21-ADBC-5E63BF68DCA6}"/>
              </a:ext>
            </a:extLst>
          </p:cNvPr>
          <p:cNvSpPr txBox="1"/>
          <p:nvPr/>
        </p:nvSpPr>
        <p:spPr>
          <a:xfrm>
            <a:off x="104930" y="1852387"/>
            <a:ext cx="847694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 err="1"/>
              <a:t>বাংলাদেশ</a:t>
            </a:r>
            <a:r>
              <a:rPr lang="en-US" sz="3600" b="1" dirty="0"/>
              <a:t> ও </a:t>
            </a:r>
            <a:r>
              <a:rPr lang="en-US" sz="3600" b="1" dirty="0" err="1"/>
              <a:t>বিশ্বপরিচয়</a:t>
            </a:r>
            <a:r>
              <a:rPr lang="en-US" sz="3600" b="1" dirty="0"/>
              <a:t>।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 err="1"/>
              <a:t>শ্রেণি</a:t>
            </a:r>
            <a:r>
              <a:rPr lang="en-US" sz="3600" b="1" dirty="0"/>
              <a:t> :</a:t>
            </a:r>
            <a:r>
              <a:rPr lang="en-US" sz="3600" b="1" dirty="0" err="1"/>
              <a:t>ষষ্ঠ</a:t>
            </a:r>
            <a:endParaRPr lang="en-US" sz="36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 err="1"/>
              <a:t>অধ্যায়</a:t>
            </a:r>
            <a:r>
              <a:rPr lang="en-US" sz="3600" b="1" dirty="0"/>
              <a:t> :১ম</a:t>
            </a:r>
            <a:endParaRPr lang="bn-IN" sz="36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>
                <a:solidFill>
                  <a:sysClr val="windowText" lastClr="00000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r>
              <a:rPr lang="en-US" sz="3600" b="1" dirty="0"/>
              <a:t>. </a:t>
            </a:r>
            <a:r>
              <a:rPr lang="en-US" sz="3600" b="1" dirty="0" err="1"/>
              <a:t>সময়</a:t>
            </a:r>
            <a:r>
              <a:rPr lang="en-US" sz="3600" b="1" dirty="0"/>
              <a:t>    :৫০ </a:t>
            </a:r>
            <a:r>
              <a:rPr lang="en-US" sz="3600" b="1" dirty="0" err="1"/>
              <a:t>মিনিট</a:t>
            </a:r>
            <a:endParaRPr lang="en-US" sz="3600" b="1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3E207-7495-4E89-A8DC-1F4416A52D08}"/>
              </a:ext>
            </a:extLst>
          </p:cNvPr>
          <p:cNvSpPr txBox="1"/>
          <p:nvPr/>
        </p:nvSpPr>
        <p:spPr>
          <a:xfrm>
            <a:off x="4435839" y="387246"/>
            <a:ext cx="540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1C8753-A094-479D-A92C-B3F9AD9C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351" y="0"/>
            <a:ext cx="2517866" cy="1493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920E4-82CA-486C-BAB5-9599A3F44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351" y="1493649"/>
            <a:ext cx="2517865" cy="3104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28D12-8185-4F8D-A9F1-82F33CC6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72278"/>
            <a:ext cx="5738190" cy="6453809"/>
          </a:xfrm>
          <a:prstGeom prst="rect">
            <a:avLst/>
          </a:prstGeom>
        </p:spPr>
      </p:pic>
      <p:pic>
        <p:nvPicPr>
          <p:cNvPr id="4" name="Picture 4" descr="http://www.dhakatribune.com/sites/default/files/article/thumb/2014/03/26/1971.jpg">
            <a:extLst>
              <a:ext uri="{FF2B5EF4-FFF2-40B4-BE49-F238E27FC236}">
                <a16:creationId xmlns:a16="http://schemas.microsoft.com/office/drawing/2014/main" id="{201B1193-9CE5-44BC-AF4A-06FDF56C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3" y="172278"/>
            <a:ext cx="6056243" cy="645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8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4058" y="129321"/>
            <a:ext cx="4650632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529" y="5235741"/>
            <a:ext cx="97250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2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32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।”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CD7E2-438F-4B45-856C-7A6DC81C4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258957"/>
            <a:ext cx="11701670" cy="3829878"/>
          </a:xfrm>
          <a:prstGeom prst="rect">
            <a:avLst/>
          </a:prstGeom>
        </p:spPr>
      </p:pic>
      <p:pic>
        <p:nvPicPr>
          <p:cNvPr id="7" name="Picture 8" descr="http://www.kamdc.com/lipi/wp-content/uploads/sites/2/2012/03/bangabundhu.jpg">
            <a:extLst>
              <a:ext uri="{FF2B5EF4-FFF2-40B4-BE49-F238E27FC236}">
                <a16:creationId xmlns:a16="http://schemas.microsoft.com/office/drawing/2014/main" id="{B7752B66-909D-45EC-BE57-62EF787A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86" y="129321"/>
            <a:ext cx="1856893" cy="12404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A609E-1399-48B2-95A3-A3A68045096D}"/>
              </a:ext>
            </a:extLst>
          </p:cNvPr>
          <p:cNvSpPr/>
          <p:nvPr/>
        </p:nvSpPr>
        <p:spPr>
          <a:xfrm>
            <a:off x="4548945" y="127529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A2410A-B97E-462C-857D-AC4372F6053C}"/>
              </a:ext>
            </a:extLst>
          </p:cNvPr>
          <p:cNvSpPr/>
          <p:nvPr/>
        </p:nvSpPr>
        <p:spPr>
          <a:xfrm>
            <a:off x="1258957" y="1176995"/>
            <a:ext cx="657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87731-ECDB-4CDE-B265-1F710202C47B}"/>
              </a:ext>
            </a:extLst>
          </p:cNvPr>
          <p:cNvSpPr txBox="1"/>
          <p:nvPr/>
        </p:nvSpPr>
        <p:spPr>
          <a:xfrm>
            <a:off x="0" y="2695574"/>
            <a:ext cx="118739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STXinwei" panose="020B0503020204020204" pitchFamily="2" charset="-122"/>
                <a:ea typeface="STXinwei" panose="020B0503020204020204" pitchFamily="2" charset="-122"/>
                <a:cs typeface="NikoshBAN" pitchFamily="2" charset="0"/>
              </a:rPr>
              <a:t>◎</a:t>
            </a:r>
            <a:r>
              <a:rPr lang="en-US" sz="3600" b="1" spc="4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4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bn-BD" sz="3600" b="1" dirty="0">
                <a:latin typeface="STXinwei" panose="020B0503020204020204" pitchFamily="2" charset="-122"/>
                <a:ea typeface="STXinwei" panose="020B0503020204020204" pitchFamily="2" charset="-122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হানাদার বাহিনীর হত্যাযজ্ঞ বর্ণনা করতে 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া।</a:t>
            </a:r>
          </a:p>
          <a:p>
            <a:pPr algn="ctr"/>
            <a:endParaRPr lang="bn-BD" sz="1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STXinwei" panose="020B0503020204020204" pitchFamily="2" charset="-122"/>
                <a:ea typeface="STXinwei" panose="020B0503020204020204" pitchFamily="2" charset="-122"/>
                <a:cs typeface="NikoshBAN" pitchFamily="2" charset="0"/>
              </a:rPr>
              <a:t>◎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বাংলাদেশের মুক্তিযুদ্ধের বিজয়ের কারণ বিশ্লেষণ করতে 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8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6A682-2FBC-40C6-8E4B-FF382139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331304"/>
            <a:ext cx="4505739" cy="6308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9BFD2-FB95-48FD-A4A7-6BD50DFB4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5" y="172279"/>
            <a:ext cx="3284157" cy="6427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3E89E-FFD2-4CDF-BD3E-AF5657291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13" y="212035"/>
            <a:ext cx="3724065" cy="6427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61A3DF-E283-4BCE-A1FC-B49D8E96EC08}"/>
              </a:ext>
            </a:extLst>
          </p:cNvPr>
          <p:cNvSpPr txBox="1"/>
          <p:nvPr/>
        </p:nvSpPr>
        <p:spPr>
          <a:xfrm>
            <a:off x="4956314" y="331304"/>
            <a:ext cx="269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/>
              </a:rPr>
              <a:t>স্বাধীন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দেশের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স্বপ্ন</a:t>
            </a:r>
            <a:endParaRPr lang="en-US" sz="24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2039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432680D-A18E-42CA-8658-EEA7BD64AEDB}"/>
              </a:ext>
            </a:extLst>
          </p:cNvPr>
          <p:cNvSpPr/>
          <p:nvPr/>
        </p:nvSpPr>
        <p:spPr>
          <a:xfrm>
            <a:off x="3788408" y="1826377"/>
            <a:ext cx="4615183" cy="4567797"/>
          </a:xfrm>
          <a:custGeom>
            <a:avLst/>
            <a:gdLst>
              <a:gd name="connsiteX0" fmla="*/ 1629951 w 3391516"/>
              <a:gd name="connsiteY0" fmla="*/ 107576 h 3341837"/>
              <a:gd name="connsiteX1" fmla="*/ 1697186 w 3391516"/>
              <a:gd name="connsiteY1" fmla="*/ 121023 h 3341837"/>
              <a:gd name="connsiteX2" fmla="*/ 1845104 w 3391516"/>
              <a:gd name="connsiteY2" fmla="*/ 147917 h 3341837"/>
              <a:gd name="connsiteX3" fmla="*/ 1858551 w 3391516"/>
              <a:gd name="connsiteY3" fmla="*/ 188258 h 3341837"/>
              <a:gd name="connsiteX4" fmla="*/ 1831657 w 3391516"/>
              <a:gd name="connsiteY4" fmla="*/ 215153 h 3341837"/>
              <a:gd name="connsiteX5" fmla="*/ 1818210 w 3391516"/>
              <a:gd name="connsiteY5" fmla="*/ 255494 h 3341837"/>
              <a:gd name="connsiteX6" fmla="*/ 1764421 w 3391516"/>
              <a:gd name="connsiteY6" fmla="*/ 322729 h 3341837"/>
              <a:gd name="connsiteX7" fmla="*/ 1724080 w 3391516"/>
              <a:gd name="connsiteY7" fmla="*/ 336176 h 3341837"/>
              <a:gd name="connsiteX8" fmla="*/ 1697186 w 3391516"/>
              <a:gd name="connsiteY8" fmla="*/ 376517 h 3341837"/>
              <a:gd name="connsiteX9" fmla="*/ 1724080 w 3391516"/>
              <a:gd name="connsiteY9" fmla="*/ 416858 h 3341837"/>
              <a:gd name="connsiteX10" fmla="*/ 1670292 w 3391516"/>
              <a:gd name="connsiteY10" fmla="*/ 484094 h 3341837"/>
              <a:gd name="connsiteX11" fmla="*/ 1737527 w 3391516"/>
              <a:gd name="connsiteY11" fmla="*/ 605117 h 3341837"/>
              <a:gd name="connsiteX12" fmla="*/ 1791316 w 3391516"/>
              <a:gd name="connsiteY12" fmla="*/ 672353 h 3341837"/>
              <a:gd name="connsiteX13" fmla="*/ 1831657 w 3391516"/>
              <a:gd name="connsiteY13" fmla="*/ 685800 h 3341837"/>
              <a:gd name="connsiteX14" fmla="*/ 1898892 w 3391516"/>
              <a:gd name="connsiteY14" fmla="*/ 739588 h 3341837"/>
              <a:gd name="connsiteX15" fmla="*/ 1979574 w 3391516"/>
              <a:gd name="connsiteY15" fmla="*/ 793376 h 3341837"/>
              <a:gd name="connsiteX16" fmla="*/ 2127492 w 3391516"/>
              <a:gd name="connsiteY16" fmla="*/ 833717 h 3341837"/>
              <a:gd name="connsiteX17" fmla="*/ 2221621 w 3391516"/>
              <a:gd name="connsiteY17" fmla="*/ 874058 h 3341837"/>
              <a:gd name="connsiteX18" fmla="*/ 2369539 w 3391516"/>
              <a:gd name="connsiteY18" fmla="*/ 900953 h 3341837"/>
              <a:gd name="connsiteX19" fmla="*/ 2450221 w 3391516"/>
              <a:gd name="connsiteY19" fmla="*/ 927847 h 3341837"/>
              <a:gd name="connsiteX20" fmla="*/ 2477116 w 3391516"/>
              <a:gd name="connsiteY20" fmla="*/ 954741 h 3341837"/>
              <a:gd name="connsiteX21" fmla="*/ 2557798 w 3391516"/>
              <a:gd name="connsiteY21" fmla="*/ 981635 h 3341837"/>
              <a:gd name="connsiteX22" fmla="*/ 2826739 w 3391516"/>
              <a:gd name="connsiteY22" fmla="*/ 968188 h 3341837"/>
              <a:gd name="connsiteX23" fmla="*/ 3001551 w 3391516"/>
              <a:gd name="connsiteY23" fmla="*/ 954741 h 3341837"/>
              <a:gd name="connsiteX24" fmla="*/ 3082233 w 3391516"/>
              <a:gd name="connsiteY24" fmla="*/ 927847 h 3341837"/>
              <a:gd name="connsiteX25" fmla="*/ 3162916 w 3391516"/>
              <a:gd name="connsiteY25" fmla="*/ 833717 h 3341837"/>
              <a:gd name="connsiteX26" fmla="*/ 3230151 w 3391516"/>
              <a:gd name="connsiteY26" fmla="*/ 820270 h 3341837"/>
              <a:gd name="connsiteX27" fmla="*/ 3310833 w 3391516"/>
              <a:gd name="connsiteY27" fmla="*/ 793376 h 3341837"/>
              <a:gd name="connsiteX28" fmla="*/ 3378069 w 3391516"/>
              <a:gd name="connsiteY28" fmla="*/ 887506 h 3341837"/>
              <a:gd name="connsiteX29" fmla="*/ 3391516 w 3391516"/>
              <a:gd name="connsiteY29" fmla="*/ 927847 h 3341837"/>
              <a:gd name="connsiteX30" fmla="*/ 3351174 w 3391516"/>
              <a:gd name="connsiteY30" fmla="*/ 1008529 h 3341837"/>
              <a:gd name="connsiteX31" fmla="*/ 3310833 w 3391516"/>
              <a:gd name="connsiteY31" fmla="*/ 1021976 h 3341837"/>
              <a:gd name="connsiteX32" fmla="*/ 3283939 w 3391516"/>
              <a:gd name="connsiteY32" fmla="*/ 1062317 h 3341837"/>
              <a:gd name="connsiteX33" fmla="*/ 3270492 w 3391516"/>
              <a:gd name="connsiteY33" fmla="*/ 1129553 h 3341837"/>
              <a:gd name="connsiteX34" fmla="*/ 3243598 w 3391516"/>
              <a:gd name="connsiteY34" fmla="*/ 1210235 h 3341837"/>
              <a:gd name="connsiteX35" fmla="*/ 3203257 w 3391516"/>
              <a:gd name="connsiteY35" fmla="*/ 1331258 h 3341837"/>
              <a:gd name="connsiteX36" fmla="*/ 3176363 w 3391516"/>
              <a:gd name="connsiteY36" fmla="*/ 1411941 h 3341837"/>
              <a:gd name="connsiteX37" fmla="*/ 3149469 w 3391516"/>
              <a:gd name="connsiteY37" fmla="*/ 1452282 h 3341837"/>
              <a:gd name="connsiteX38" fmla="*/ 3095680 w 3391516"/>
              <a:gd name="connsiteY38" fmla="*/ 1573306 h 3341837"/>
              <a:gd name="connsiteX39" fmla="*/ 3055339 w 3391516"/>
              <a:gd name="connsiteY39" fmla="*/ 1586753 h 3341837"/>
              <a:gd name="connsiteX40" fmla="*/ 3041892 w 3391516"/>
              <a:gd name="connsiteY40" fmla="*/ 1627094 h 3341837"/>
              <a:gd name="connsiteX41" fmla="*/ 3014998 w 3391516"/>
              <a:gd name="connsiteY41" fmla="*/ 1586753 h 3341837"/>
              <a:gd name="connsiteX42" fmla="*/ 2934316 w 3391516"/>
              <a:gd name="connsiteY42" fmla="*/ 1546411 h 3341837"/>
              <a:gd name="connsiteX43" fmla="*/ 2907421 w 3391516"/>
              <a:gd name="connsiteY43" fmla="*/ 1519517 h 3341837"/>
              <a:gd name="connsiteX44" fmla="*/ 2853633 w 3391516"/>
              <a:gd name="connsiteY44" fmla="*/ 1573306 h 3341837"/>
              <a:gd name="connsiteX45" fmla="*/ 2813292 w 3391516"/>
              <a:gd name="connsiteY45" fmla="*/ 1600200 h 3341837"/>
              <a:gd name="connsiteX46" fmla="*/ 2732610 w 3391516"/>
              <a:gd name="connsiteY46" fmla="*/ 1627094 h 3341837"/>
              <a:gd name="connsiteX47" fmla="*/ 2692269 w 3391516"/>
              <a:gd name="connsiteY47" fmla="*/ 1640541 h 3341837"/>
              <a:gd name="connsiteX48" fmla="*/ 2638480 w 3391516"/>
              <a:gd name="connsiteY48" fmla="*/ 1627094 h 3341837"/>
              <a:gd name="connsiteX49" fmla="*/ 2530904 w 3391516"/>
              <a:gd name="connsiteY49" fmla="*/ 1667435 h 3341837"/>
              <a:gd name="connsiteX50" fmla="*/ 2490563 w 3391516"/>
              <a:gd name="connsiteY50" fmla="*/ 1748117 h 3341837"/>
              <a:gd name="connsiteX51" fmla="*/ 2450221 w 3391516"/>
              <a:gd name="connsiteY51" fmla="*/ 1761564 h 3341837"/>
              <a:gd name="connsiteX52" fmla="*/ 2396433 w 3391516"/>
              <a:gd name="connsiteY52" fmla="*/ 1855694 h 3341837"/>
              <a:gd name="connsiteX53" fmla="*/ 2315751 w 3391516"/>
              <a:gd name="connsiteY53" fmla="*/ 1882588 h 3341837"/>
              <a:gd name="connsiteX54" fmla="*/ 2261963 w 3391516"/>
              <a:gd name="connsiteY54" fmla="*/ 2003611 h 3341837"/>
              <a:gd name="connsiteX55" fmla="*/ 2235069 w 3391516"/>
              <a:gd name="connsiteY55" fmla="*/ 2030506 h 3341837"/>
              <a:gd name="connsiteX56" fmla="*/ 2221621 w 3391516"/>
              <a:gd name="connsiteY56" fmla="*/ 2070847 h 3341837"/>
              <a:gd name="connsiteX57" fmla="*/ 2181280 w 3391516"/>
              <a:gd name="connsiteY57" fmla="*/ 2084294 h 3341837"/>
              <a:gd name="connsiteX58" fmla="*/ 2140939 w 3391516"/>
              <a:gd name="connsiteY58" fmla="*/ 2111188 h 3341837"/>
              <a:gd name="connsiteX59" fmla="*/ 2114045 w 3391516"/>
              <a:gd name="connsiteY59" fmla="*/ 2151529 h 3341837"/>
              <a:gd name="connsiteX60" fmla="*/ 2073704 w 3391516"/>
              <a:gd name="connsiteY60" fmla="*/ 2164976 h 3341837"/>
              <a:gd name="connsiteX61" fmla="*/ 2060257 w 3391516"/>
              <a:gd name="connsiteY61" fmla="*/ 2205317 h 3341837"/>
              <a:gd name="connsiteX62" fmla="*/ 1939233 w 3391516"/>
              <a:gd name="connsiteY62" fmla="*/ 2259106 h 3341837"/>
              <a:gd name="connsiteX63" fmla="*/ 1898892 w 3391516"/>
              <a:gd name="connsiteY63" fmla="*/ 2286000 h 3341837"/>
              <a:gd name="connsiteX64" fmla="*/ 1831657 w 3391516"/>
              <a:gd name="connsiteY64" fmla="*/ 2407023 h 3341837"/>
              <a:gd name="connsiteX65" fmla="*/ 1845104 w 3391516"/>
              <a:gd name="connsiteY65" fmla="*/ 2501153 h 3341837"/>
              <a:gd name="connsiteX66" fmla="*/ 1818210 w 3391516"/>
              <a:gd name="connsiteY66" fmla="*/ 2622176 h 3341837"/>
              <a:gd name="connsiteX67" fmla="*/ 1777869 w 3391516"/>
              <a:gd name="connsiteY67" fmla="*/ 2810435 h 3341837"/>
              <a:gd name="connsiteX68" fmla="*/ 1764421 w 3391516"/>
              <a:gd name="connsiteY68" fmla="*/ 2850776 h 3341837"/>
              <a:gd name="connsiteX69" fmla="*/ 1804763 w 3391516"/>
              <a:gd name="connsiteY69" fmla="*/ 2931458 h 3341837"/>
              <a:gd name="connsiteX70" fmla="*/ 1831657 w 3391516"/>
              <a:gd name="connsiteY70" fmla="*/ 2958353 h 3341837"/>
              <a:gd name="connsiteX71" fmla="*/ 1871998 w 3391516"/>
              <a:gd name="connsiteY71" fmla="*/ 2971800 h 3341837"/>
              <a:gd name="connsiteX72" fmla="*/ 1912339 w 3391516"/>
              <a:gd name="connsiteY72" fmla="*/ 2998694 h 3341837"/>
              <a:gd name="connsiteX73" fmla="*/ 1939233 w 3391516"/>
              <a:gd name="connsiteY73" fmla="*/ 3039035 h 3341837"/>
              <a:gd name="connsiteX74" fmla="*/ 1966127 w 3391516"/>
              <a:gd name="connsiteY74" fmla="*/ 3119717 h 3341837"/>
              <a:gd name="connsiteX75" fmla="*/ 1993021 w 3391516"/>
              <a:gd name="connsiteY75" fmla="*/ 3213847 h 3341837"/>
              <a:gd name="connsiteX76" fmla="*/ 2006469 w 3391516"/>
              <a:gd name="connsiteY76" fmla="*/ 3294529 h 3341837"/>
              <a:gd name="connsiteX77" fmla="*/ 1993021 w 3391516"/>
              <a:gd name="connsiteY77" fmla="*/ 3334870 h 3341837"/>
              <a:gd name="connsiteX78" fmla="*/ 1858551 w 3391516"/>
              <a:gd name="connsiteY78" fmla="*/ 3281082 h 3341837"/>
              <a:gd name="connsiteX79" fmla="*/ 1845104 w 3391516"/>
              <a:gd name="connsiteY79" fmla="*/ 3240741 h 3341837"/>
              <a:gd name="connsiteX80" fmla="*/ 1831657 w 3391516"/>
              <a:gd name="connsiteY80" fmla="*/ 3012141 h 3341837"/>
              <a:gd name="connsiteX81" fmla="*/ 1818210 w 3391516"/>
              <a:gd name="connsiteY81" fmla="*/ 2904564 h 3341837"/>
              <a:gd name="connsiteX82" fmla="*/ 1791316 w 3391516"/>
              <a:gd name="connsiteY82" fmla="*/ 2864223 h 3341837"/>
              <a:gd name="connsiteX83" fmla="*/ 1750974 w 3391516"/>
              <a:gd name="connsiteY83" fmla="*/ 2877670 h 3341837"/>
              <a:gd name="connsiteX84" fmla="*/ 1724080 w 3391516"/>
              <a:gd name="connsiteY84" fmla="*/ 2971800 h 3341837"/>
              <a:gd name="connsiteX85" fmla="*/ 1643398 w 3391516"/>
              <a:gd name="connsiteY85" fmla="*/ 3012141 h 3341837"/>
              <a:gd name="connsiteX86" fmla="*/ 1629951 w 3391516"/>
              <a:gd name="connsiteY86" fmla="*/ 3052482 h 3341837"/>
              <a:gd name="connsiteX87" fmla="*/ 1549269 w 3391516"/>
              <a:gd name="connsiteY87" fmla="*/ 3119717 h 3341837"/>
              <a:gd name="connsiteX88" fmla="*/ 1455139 w 3391516"/>
              <a:gd name="connsiteY88" fmla="*/ 3012141 h 3341837"/>
              <a:gd name="connsiteX89" fmla="*/ 1428245 w 3391516"/>
              <a:gd name="connsiteY89" fmla="*/ 2918011 h 3341837"/>
              <a:gd name="connsiteX90" fmla="*/ 1374457 w 3391516"/>
              <a:gd name="connsiteY90" fmla="*/ 2837329 h 3341837"/>
              <a:gd name="connsiteX91" fmla="*/ 1347563 w 3391516"/>
              <a:gd name="connsiteY91" fmla="*/ 2756647 h 3341837"/>
              <a:gd name="connsiteX92" fmla="*/ 1320669 w 3391516"/>
              <a:gd name="connsiteY92" fmla="*/ 2716306 h 3341837"/>
              <a:gd name="connsiteX93" fmla="*/ 1293774 w 3391516"/>
              <a:gd name="connsiteY93" fmla="*/ 2635623 h 3341837"/>
              <a:gd name="connsiteX94" fmla="*/ 1266880 w 3391516"/>
              <a:gd name="connsiteY94" fmla="*/ 2595282 h 3341837"/>
              <a:gd name="connsiteX95" fmla="*/ 1253433 w 3391516"/>
              <a:gd name="connsiteY95" fmla="*/ 2554941 h 3341837"/>
              <a:gd name="connsiteX96" fmla="*/ 1226539 w 3391516"/>
              <a:gd name="connsiteY96" fmla="*/ 2433917 h 3341837"/>
              <a:gd name="connsiteX97" fmla="*/ 1199645 w 3391516"/>
              <a:gd name="connsiteY97" fmla="*/ 2353235 h 3341837"/>
              <a:gd name="connsiteX98" fmla="*/ 1159304 w 3391516"/>
              <a:gd name="connsiteY98" fmla="*/ 2232211 h 3341837"/>
              <a:gd name="connsiteX99" fmla="*/ 1132410 w 3391516"/>
              <a:gd name="connsiteY99" fmla="*/ 2151529 h 3341837"/>
              <a:gd name="connsiteX100" fmla="*/ 1118963 w 3391516"/>
              <a:gd name="connsiteY100" fmla="*/ 2111188 h 3341837"/>
              <a:gd name="connsiteX101" fmla="*/ 1105516 w 3391516"/>
              <a:gd name="connsiteY101" fmla="*/ 2017058 h 3341837"/>
              <a:gd name="connsiteX102" fmla="*/ 1092069 w 3391516"/>
              <a:gd name="connsiteY102" fmla="*/ 1949823 h 3341837"/>
              <a:gd name="connsiteX103" fmla="*/ 1065174 w 3391516"/>
              <a:gd name="connsiteY103" fmla="*/ 1801906 h 3341837"/>
              <a:gd name="connsiteX104" fmla="*/ 1078621 w 3391516"/>
              <a:gd name="connsiteY104" fmla="*/ 1667435 h 3341837"/>
              <a:gd name="connsiteX105" fmla="*/ 1065174 w 3391516"/>
              <a:gd name="connsiteY105" fmla="*/ 1586753 h 3341837"/>
              <a:gd name="connsiteX106" fmla="*/ 1011386 w 3391516"/>
              <a:gd name="connsiteY106" fmla="*/ 1667435 h 3341837"/>
              <a:gd name="connsiteX107" fmla="*/ 957598 w 3391516"/>
              <a:gd name="connsiteY107" fmla="*/ 1680882 h 3341837"/>
              <a:gd name="connsiteX108" fmla="*/ 876916 w 3391516"/>
              <a:gd name="connsiteY108" fmla="*/ 1707776 h 3341837"/>
              <a:gd name="connsiteX109" fmla="*/ 809680 w 3391516"/>
              <a:gd name="connsiteY109" fmla="*/ 1640541 h 3341837"/>
              <a:gd name="connsiteX110" fmla="*/ 728998 w 3391516"/>
              <a:gd name="connsiteY110" fmla="*/ 1573306 h 3341837"/>
              <a:gd name="connsiteX111" fmla="*/ 796233 w 3391516"/>
              <a:gd name="connsiteY111" fmla="*/ 1532964 h 3341837"/>
              <a:gd name="connsiteX112" fmla="*/ 876916 w 3391516"/>
              <a:gd name="connsiteY112" fmla="*/ 1492623 h 3341837"/>
              <a:gd name="connsiteX113" fmla="*/ 742445 w 3391516"/>
              <a:gd name="connsiteY113" fmla="*/ 1438835 h 3341837"/>
              <a:gd name="connsiteX114" fmla="*/ 702104 w 3391516"/>
              <a:gd name="connsiteY114" fmla="*/ 1411941 h 3341837"/>
              <a:gd name="connsiteX115" fmla="*/ 621421 w 3391516"/>
              <a:gd name="connsiteY115" fmla="*/ 1304364 h 3341837"/>
              <a:gd name="connsiteX116" fmla="*/ 581080 w 3391516"/>
              <a:gd name="connsiteY116" fmla="*/ 1277470 h 3341837"/>
              <a:gd name="connsiteX117" fmla="*/ 554186 w 3391516"/>
              <a:gd name="connsiteY117" fmla="*/ 1237129 h 3341837"/>
              <a:gd name="connsiteX118" fmla="*/ 513845 w 3391516"/>
              <a:gd name="connsiteY118" fmla="*/ 1210235 h 3341837"/>
              <a:gd name="connsiteX119" fmla="*/ 406269 w 3391516"/>
              <a:gd name="connsiteY119" fmla="*/ 1169894 h 3341837"/>
              <a:gd name="connsiteX120" fmla="*/ 379374 w 3391516"/>
              <a:gd name="connsiteY120" fmla="*/ 1143000 h 3341837"/>
              <a:gd name="connsiteX121" fmla="*/ 271798 w 3391516"/>
              <a:gd name="connsiteY121" fmla="*/ 1156447 h 3341837"/>
              <a:gd name="connsiteX122" fmla="*/ 123880 w 3391516"/>
              <a:gd name="connsiteY122" fmla="*/ 1169894 h 3341837"/>
              <a:gd name="connsiteX123" fmla="*/ 56645 w 3391516"/>
              <a:gd name="connsiteY123" fmla="*/ 1156447 h 3341837"/>
              <a:gd name="connsiteX124" fmla="*/ 56645 w 3391516"/>
              <a:gd name="connsiteY124" fmla="*/ 1075764 h 3341837"/>
              <a:gd name="connsiteX125" fmla="*/ 137327 w 3391516"/>
              <a:gd name="connsiteY125" fmla="*/ 1021976 h 3341837"/>
              <a:gd name="connsiteX126" fmla="*/ 177669 w 3391516"/>
              <a:gd name="connsiteY126" fmla="*/ 981635 h 3341837"/>
              <a:gd name="connsiteX127" fmla="*/ 164221 w 3391516"/>
              <a:gd name="connsiteY127" fmla="*/ 887506 h 3341837"/>
              <a:gd name="connsiteX128" fmla="*/ 110433 w 3391516"/>
              <a:gd name="connsiteY128" fmla="*/ 874058 h 3341837"/>
              <a:gd name="connsiteX129" fmla="*/ 70092 w 3391516"/>
              <a:gd name="connsiteY129" fmla="*/ 833717 h 3341837"/>
              <a:gd name="connsiteX130" fmla="*/ 29751 w 3391516"/>
              <a:gd name="connsiteY130" fmla="*/ 806823 h 3341837"/>
              <a:gd name="connsiteX131" fmla="*/ 2857 w 3391516"/>
              <a:gd name="connsiteY131" fmla="*/ 766482 h 3341837"/>
              <a:gd name="connsiteX132" fmla="*/ 43198 w 3391516"/>
              <a:gd name="connsiteY132" fmla="*/ 645458 h 3341837"/>
              <a:gd name="connsiteX133" fmla="*/ 177669 w 3391516"/>
              <a:gd name="connsiteY133" fmla="*/ 658906 h 3341837"/>
              <a:gd name="connsiteX134" fmla="*/ 258351 w 3391516"/>
              <a:gd name="connsiteY134" fmla="*/ 685800 h 3341837"/>
              <a:gd name="connsiteX135" fmla="*/ 298692 w 3391516"/>
              <a:gd name="connsiteY135" fmla="*/ 699247 h 3341837"/>
              <a:gd name="connsiteX136" fmla="*/ 392821 w 3391516"/>
              <a:gd name="connsiteY136" fmla="*/ 712694 h 3341837"/>
              <a:gd name="connsiteX137" fmla="*/ 500398 w 3391516"/>
              <a:gd name="connsiteY137" fmla="*/ 699247 h 3341837"/>
              <a:gd name="connsiteX138" fmla="*/ 554186 w 3391516"/>
              <a:gd name="connsiteY138" fmla="*/ 632011 h 3341837"/>
              <a:gd name="connsiteX139" fmla="*/ 594527 w 3391516"/>
              <a:gd name="connsiteY139" fmla="*/ 605117 h 3341837"/>
              <a:gd name="connsiteX140" fmla="*/ 607974 w 3391516"/>
              <a:gd name="connsiteY140" fmla="*/ 564776 h 3341837"/>
              <a:gd name="connsiteX141" fmla="*/ 661763 w 3391516"/>
              <a:gd name="connsiteY141" fmla="*/ 551329 h 3341837"/>
              <a:gd name="connsiteX142" fmla="*/ 728998 w 3391516"/>
              <a:gd name="connsiteY142" fmla="*/ 537882 h 3341837"/>
              <a:gd name="connsiteX143" fmla="*/ 809680 w 3391516"/>
              <a:gd name="connsiteY143" fmla="*/ 510988 h 3341837"/>
              <a:gd name="connsiteX144" fmla="*/ 863469 w 3391516"/>
              <a:gd name="connsiteY144" fmla="*/ 389964 h 3341837"/>
              <a:gd name="connsiteX145" fmla="*/ 876916 w 3391516"/>
              <a:gd name="connsiteY145" fmla="*/ 349623 h 3341837"/>
              <a:gd name="connsiteX146" fmla="*/ 997939 w 3391516"/>
              <a:gd name="connsiteY146" fmla="*/ 282388 h 3341837"/>
              <a:gd name="connsiteX147" fmla="*/ 1024833 w 3391516"/>
              <a:gd name="connsiteY147" fmla="*/ 201706 h 3341837"/>
              <a:gd name="connsiteX148" fmla="*/ 1038280 w 3391516"/>
              <a:gd name="connsiteY148" fmla="*/ 161364 h 3341837"/>
              <a:gd name="connsiteX149" fmla="*/ 1011386 w 3391516"/>
              <a:gd name="connsiteY149" fmla="*/ 121023 h 3341837"/>
              <a:gd name="connsiteX150" fmla="*/ 1065174 w 3391516"/>
              <a:gd name="connsiteY150" fmla="*/ 40341 h 3341837"/>
              <a:gd name="connsiteX151" fmla="*/ 1092069 w 3391516"/>
              <a:gd name="connsiteY151" fmla="*/ 13447 h 3341837"/>
              <a:gd name="connsiteX152" fmla="*/ 1159304 w 3391516"/>
              <a:gd name="connsiteY152" fmla="*/ 0 h 3341837"/>
              <a:gd name="connsiteX153" fmla="*/ 1320669 w 3391516"/>
              <a:gd name="connsiteY153" fmla="*/ 13447 h 3341837"/>
              <a:gd name="connsiteX154" fmla="*/ 1441692 w 3391516"/>
              <a:gd name="connsiteY154" fmla="*/ 53788 h 3341837"/>
              <a:gd name="connsiteX155" fmla="*/ 1576163 w 3391516"/>
              <a:gd name="connsiteY155" fmla="*/ 80682 h 3341837"/>
              <a:gd name="connsiteX156" fmla="*/ 1616504 w 3391516"/>
              <a:gd name="connsiteY156" fmla="*/ 94129 h 3341837"/>
              <a:gd name="connsiteX157" fmla="*/ 1697186 w 3391516"/>
              <a:gd name="connsiteY157" fmla="*/ 121023 h 334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391516" h="3341837">
                <a:moveTo>
                  <a:pt x="1629951" y="107576"/>
                </a:moveTo>
                <a:cubicBezTo>
                  <a:pt x="1652363" y="112058"/>
                  <a:pt x="1674596" y="117548"/>
                  <a:pt x="1697186" y="121023"/>
                </a:cubicBezTo>
                <a:cubicBezTo>
                  <a:pt x="1838378" y="142745"/>
                  <a:pt x="1762811" y="120486"/>
                  <a:pt x="1845104" y="147917"/>
                </a:cubicBezTo>
                <a:cubicBezTo>
                  <a:pt x="1849586" y="161364"/>
                  <a:pt x="1861331" y="174359"/>
                  <a:pt x="1858551" y="188258"/>
                </a:cubicBezTo>
                <a:cubicBezTo>
                  <a:pt x="1856065" y="200690"/>
                  <a:pt x="1838180" y="204281"/>
                  <a:pt x="1831657" y="215153"/>
                </a:cubicBezTo>
                <a:cubicBezTo>
                  <a:pt x="1824364" y="227307"/>
                  <a:pt x="1824549" y="242816"/>
                  <a:pt x="1818210" y="255494"/>
                </a:cubicBezTo>
                <a:cubicBezTo>
                  <a:pt x="1810356" y="271201"/>
                  <a:pt x="1782290" y="312008"/>
                  <a:pt x="1764421" y="322729"/>
                </a:cubicBezTo>
                <a:cubicBezTo>
                  <a:pt x="1752267" y="330022"/>
                  <a:pt x="1737527" y="331694"/>
                  <a:pt x="1724080" y="336176"/>
                </a:cubicBezTo>
                <a:cubicBezTo>
                  <a:pt x="1715115" y="349623"/>
                  <a:pt x="1697186" y="360356"/>
                  <a:pt x="1697186" y="376517"/>
                </a:cubicBezTo>
                <a:cubicBezTo>
                  <a:pt x="1697186" y="392678"/>
                  <a:pt x="1721794" y="400859"/>
                  <a:pt x="1724080" y="416858"/>
                </a:cubicBezTo>
                <a:cubicBezTo>
                  <a:pt x="1732522" y="475956"/>
                  <a:pt x="1708741" y="471278"/>
                  <a:pt x="1670292" y="484094"/>
                </a:cubicBezTo>
                <a:cubicBezTo>
                  <a:pt x="1693960" y="555099"/>
                  <a:pt x="1675876" y="512641"/>
                  <a:pt x="1737527" y="605117"/>
                </a:cubicBezTo>
                <a:cubicBezTo>
                  <a:pt x="1749743" y="623440"/>
                  <a:pt x="1770025" y="659579"/>
                  <a:pt x="1791316" y="672353"/>
                </a:cubicBezTo>
                <a:cubicBezTo>
                  <a:pt x="1803470" y="679646"/>
                  <a:pt x="1818210" y="681318"/>
                  <a:pt x="1831657" y="685800"/>
                </a:cubicBezTo>
                <a:cubicBezTo>
                  <a:pt x="1881349" y="760338"/>
                  <a:pt x="1830120" y="701381"/>
                  <a:pt x="1898892" y="739588"/>
                </a:cubicBezTo>
                <a:cubicBezTo>
                  <a:pt x="1927147" y="755285"/>
                  <a:pt x="1947879" y="787037"/>
                  <a:pt x="1979574" y="793376"/>
                </a:cubicBezTo>
                <a:cubicBezTo>
                  <a:pt x="2015658" y="800593"/>
                  <a:pt x="2098244" y="814219"/>
                  <a:pt x="2127492" y="833717"/>
                </a:cubicBezTo>
                <a:cubicBezTo>
                  <a:pt x="2176702" y="866524"/>
                  <a:pt x="2159596" y="861653"/>
                  <a:pt x="2221621" y="874058"/>
                </a:cubicBezTo>
                <a:cubicBezTo>
                  <a:pt x="2260048" y="881744"/>
                  <a:pt x="2329888" y="890139"/>
                  <a:pt x="2369539" y="900953"/>
                </a:cubicBezTo>
                <a:cubicBezTo>
                  <a:pt x="2396889" y="908412"/>
                  <a:pt x="2450221" y="927847"/>
                  <a:pt x="2450221" y="927847"/>
                </a:cubicBezTo>
                <a:cubicBezTo>
                  <a:pt x="2459186" y="936812"/>
                  <a:pt x="2465776" y="949071"/>
                  <a:pt x="2477116" y="954741"/>
                </a:cubicBezTo>
                <a:cubicBezTo>
                  <a:pt x="2502472" y="967419"/>
                  <a:pt x="2557798" y="981635"/>
                  <a:pt x="2557798" y="981635"/>
                </a:cubicBezTo>
                <a:lnTo>
                  <a:pt x="2826739" y="968188"/>
                </a:lnTo>
                <a:cubicBezTo>
                  <a:pt x="2885075" y="964653"/>
                  <a:pt x="2943823" y="963856"/>
                  <a:pt x="3001551" y="954741"/>
                </a:cubicBezTo>
                <a:cubicBezTo>
                  <a:pt x="3029553" y="950320"/>
                  <a:pt x="3082233" y="927847"/>
                  <a:pt x="3082233" y="927847"/>
                </a:cubicBezTo>
                <a:cubicBezTo>
                  <a:pt x="3097613" y="904778"/>
                  <a:pt x="3137833" y="838734"/>
                  <a:pt x="3162916" y="833717"/>
                </a:cubicBezTo>
                <a:cubicBezTo>
                  <a:pt x="3185328" y="829235"/>
                  <a:pt x="3208101" y="826284"/>
                  <a:pt x="3230151" y="820270"/>
                </a:cubicBezTo>
                <a:cubicBezTo>
                  <a:pt x="3257501" y="812811"/>
                  <a:pt x="3310833" y="793376"/>
                  <a:pt x="3310833" y="793376"/>
                </a:cubicBezTo>
                <a:cubicBezTo>
                  <a:pt x="3378068" y="815788"/>
                  <a:pt x="3346692" y="793376"/>
                  <a:pt x="3378069" y="887506"/>
                </a:cubicBezTo>
                <a:lnTo>
                  <a:pt x="3391516" y="927847"/>
                </a:lnTo>
                <a:cubicBezTo>
                  <a:pt x="3381847" y="966523"/>
                  <a:pt x="3386436" y="987372"/>
                  <a:pt x="3351174" y="1008529"/>
                </a:cubicBezTo>
                <a:cubicBezTo>
                  <a:pt x="3339020" y="1015822"/>
                  <a:pt x="3324280" y="1017494"/>
                  <a:pt x="3310833" y="1021976"/>
                </a:cubicBezTo>
                <a:cubicBezTo>
                  <a:pt x="3301868" y="1035423"/>
                  <a:pt x="3289614" y="1047185"/>
                  <a:pt x="3283939" y="1062317"/>
                </a:cubicBezTo>
                <a:cubicBezTo>
                  <a:pt x="3275914" y="1083718"/>
                  <a:pt x="3276506" y="1107503"/>
                  <a:pt x="3270492" y="1129553"/>
                </a:cubicBezTo>
                <a:cubicBezTo>
                  <a:pt x="3263033" y="1156903"/>
                  <a:pt x="3252563" y="1183341"/>
                  <a:pt x="3243598" y="1210235"/>
                </a:cubicBezTo>
                <a:lnTo>
                  <a:pt x="3203257" y="1331258"/>
                </a:lnTo>
                <a:cubicBezTo>
                  <a:pt x="3203257" y="1331259"/>
                  <a:pt x="3176364" y="1411940"/>
                  <a:pt x="3176363" y="1411941"/>
                </a:cubicBezTo>
                <a:cubicBezTo>
                  <a:pt x="3167398" y="1425388"/>
                  <a:pt x="3156033" y="1437514"/>
                  <a:pt x="3149469" y="1452282"/>
                </a:cubicBezTo>
                <a:cubicBezTo>
                  <a:pt x="3137002" y="1480333"/>
                  <a:pt x="3127160" y="1548121"/>
                  <a:pt x="3095680" y="1573306"/>
                </a:cubicBezTo>
                <a:cubicBezTo>
                  <a:pt x="3084612" y="1582161"/>
                  <a:pt x="3068786" y="1582271"/>
                  <a:pt x="3055339" y="1586753"/>
                </a:cubicBezTo>
                <a:cubicBezTo>
                  <a:pt x="3050857" y="1600200"/>
                  <a:pt x="3056066" y="1627094"/>
                  <a:pt x="3041892" y="1627094"/>
                </a:cubicBezTo>
                <a:cubicBezTo>
                  <a:pt x="3025731" y="1627094"/>
                  <a:pt x="3025094" y="1599373"/>
                  <a:pt x="3014998" y="1586753"/>
                </a:cubicBezTo>
                <a:cubicBezTo>
                  <a:pt x="2985026" y="1549287"/>
                  <a:pt x="2985842" y="1559292"/>
                  <a:pt x="2934316" y="1546411"/>
                </a:cubicBezTo>
                <a:cubicBezTo>
                  <a:pt x="2925351" y="1537446"/>
                  <a:pt x="2919853" y="1522003"/>
                  <a:pt x="2907421" y="1519517"/>
                </a:cubicBezTo>
                <a:cubicBezTo>
                  <a:pt x="2851778" y="1508389"/>
                  <a:pt x="2873417" y="1548576"/>
                  <a:pt x="2853633" y="1573306"/>
                </a:cubicBezTo>
                <a:cubicBezTo>
                  <a:pt x="2843537" y="1585926"/>
                  <a:pt x="2828060" y="1593636"/>
                  <a:pt x="2813292" y="1600200"/>
                </a:cubicBezTo>
                <a:cubicBezTo>
                  <a:pt x="2787387" y="1611714"/>
                  <a:pt x="2759504" y="1618129"/>
                  <a:pt x="2732610" y="1627094"/>
                </a:cubicBezTo>
                <a:lnTo>
                  <a:pt x="2692269" y="1640541"/>
                </a:lnTo>
                <a:cubicBezTo>
                  <a:pt x="2674339" y="1636059"/>
                  <a:pt x="2656961" y="1627094"/>
                  <a:pt x="2638480" y="1627094"/>
                </a:cubicBezTo>
                <a:cubicBezTo>
                  <a:pt x="2580322" y="1627094"/>
                  <a:pt x="2572637" y="1639613"/>
                  <a:pt x="2530904" y="1667435"/>
                </a:cubicBezTo>
                <a:cubicBezTo>
                  <a:pt x="2522046" y="1694010"/>
                  <a:pt x="2514261" y="1729159"/>
                  <a:pt x="2490563" y="1748117"/>
                </a:cubicBezTo>
                <a:cubicBezTo>
                  <a:pt x="2479494" y="1756972"/>
                  <a:pt x="2463668" y="1757082"/>
                  <a:pt x="2450221" y="1761564"/>
                </a:cubicBezTo>
                <a:cubicBezTo>
                  <a:pt x="2437699" y="1824173"/>
                  <a:pt x="2452896" y="1830599"/>
                  <a:pt x="2396433" y="1855694"/>
                </a:cubicBezTo>
                <a:cubicBezTo>
                  <a:pt x="2370528" y="1867208"/>
                  <a:pt x="2315751" y="1882588"/>
                  <a:pt x="2315751" y="1882588"/>
                </a:cubicBezTo>
                <a:cubicBezTo>
                  <a:pt x="2294425" y="1946565"/>
                  <a:pt x="2298494" y="1957947"/>
                  <a:pt x="2261963" y="2003611"/>
                </a:cubicBezTo>
                <a:cubicBezTo>
                  <a:pt x="2254043" y="2013511"/>
                  <a:pt x="2244034" y="2021541"/>
                  <a:pt x="2235069" y="2030506"/>
                </a:cubicBezTo>
                <a:cubicBezTo>
                  <a:pt x="2230586" y="2043953"/>
                  <a:pt x="2231644" y="2060824"/>
                  <a:pt x="2221621" y="2070847"/>
                </a:cubicBezTo>
                <a:cubicBezTo>
                  <a:pt x="2211598" y="2080870"/>
                  <a:pt x="2193958" y="2077955"/>
                  <a:pt x="2181280" y="2084294"/>
                </a:cubicBezTo>
                <a:cubicBezTo>
                  <a:pt x="2166825" y="2091522"/>
                  <a:pt x="2154386" y="2102223"/>
                  <a:pt x="2140939" y="2111188"/>
                </a:cubicBezTo>
                <a:cubicBezTo>
                  <a:pt x="2131974" y="2124635"/>
                  <a:pt x="2126665" y="2141433"/>
                  <a:pt x="2114045" y="2151529"/>
                </a:cubicBezTo>
                <a:cubicBezTo>
                  <a:pt x="2102977" y="2160384"/>
                  <a:pt x="2083727" y="2154953"/>
                  <a:pt x="2073704" y="2164976"/>
                </a:cubicBezTo>
                <a:cubicBezTo>
                  <a:pt x="2063681" y="2174999"/>
                  <a:pt x="2069112" y="2194249"/>
                  <a:pt x="2060257" y="2205317"/>
                </a:cubicBezTo>
                <a:cubicBezTo>
                  <a:pt x="2028980" y="2244413"/>
                  <a:pt x="1977972" y="2233280"/>
                  <a:pt x="1939233" y="2259106"/>
                </a:cubicBezTo>
                <a:lnTo>
                  <a:pt x="1898892" y="2286000"/>
                </a:lnTo>
                <a:cubicBezTo>
                  <a:pt x="1837241" y="2378476"/>
                  <a:pt x="1855325" y="2336018"/>
                  <a:pt x="1831657" y="2407023"/>
                </a:cubicBezTo>
                <a:cubicBezTo>
                  <a:pt x="1836139" y="2438400"/>
                  <a:pt x="1845104" y="2469458"/>
                  <a:pt x="1845104" y="2501153"/>
                </a:cubicBezTo>
                <a:cubicBezTo>
                  <a:pt x="1845104" y="2548485"/>
                  <a:pt x="1832077" y="2580576"/>
                  <a:pt x="1818210" y="2622176"/>
                </a:cubicBezTo>
                <a:cubicBezTo>
                  <a:pt x="1801248" y="2757877"/>
                  <a:pt x="1816190" y="2695474"/>
                  <a:pt x="1777869" y="2810435"/>
                </a:cubicBezTo>
                <a:lnTo>
                  <a:pt x="1764421" y="2850776"/>
                </a:lnTo>
                <a:cubicBezTo>
                  <a:pt x="1778625" y="2893384"/>
                  <a:pt x="1774972" y="2894219"/>
                  <a:pt x="1804763" y="2931458"/>
                </a:cubicBezTo>
                <a:cubicBezTo>
                  <a:pt x="1812683" y="2941358"/>
                  <a:pt x="1820786" y="2951830"/>
                  <a:pt x="1831657" y="2958353"/>
                </a:cubicBezTo>
                <a:cubicBezTo>
                  <a:pt x="1843811" y="2965646"/>
                  <a:pt x="1859320" y="2965461"/>
                  <a:pt x="1871998" y="2971800"/>
                </a:cubicBezTo>
                <a:cubicBezTo>
                  <a:pt x="1886453" y="2979028"/>
                  <a:pt x="1898892" y="2989729"/>
                  <a:pt x="1912339" y="2998694"/>
                </a:cubicBezTo>
                <a:cubicBezTo>
                  <a:pt x="1921304" y="3012141"/>
                  <a:pt x="1932669" y="3024267"/>
                  <a:pt x="1939233" y="3039035"/>
                </a:cubicBezTo>
                <a:cubicBezTo>
                  <a:pt x="1950747" y="3064940"/>
                  <a:pt x="1957162" y="3092823"/>
                  <a:pt x="1966127" y="3119717"/>
                </a:cubicBezTo>
                <a:cubicBezTo>
                  <a:pt x="1978944" y="3158169"/>
                  <a:pt x="1984577" y="3171630"/>
                  <a:pt x="1993021" y="3213847"/>
                </a:cubicBezTo>
                <a:cubicBezTo>
                  <a:pt x="1998368" y="3240583"/>
                  <a:pt x="2001986" y="3267635"/>
                  <a:pt x="2006469" y="3294529"/>
                </a:cubicBezTo>
                <a:cubicBezTo>
                  <a:pt x="2001986" y="3307976"/>
                  <a:pt x="2006858" y="3331795"/>
                  <a:pt x="1993021" y="3334870"/>
                </a:cubicBezTo>
                <a:cubicBezTo>
                  <a:pt x="1912339" y="3352799"/>
                  <a:pt x="1886292" y="3336563"/>
                  <a:pt x="1858551" y="3281082"/>
                </a:cubicBezTo>
                <a:cubicBezTo>
                  <a:pt x="1852212" y="3268404"/>
                  <a:pt x="1849586" y="3254188"/>
                  <a:pt x="1845104" y="3240741"/>
                </a:cubicBezTo>
                <a:cubicBezTo>
                  <a:pt x="1840622" y="3164541"/>
                  <a:pt x="1837744" y="3088230"/>
                  <a:pt x="1831657" y="3012141"/>
                </a:cubicBezTo>
                <a:cubicBezTo>
                  <a:pt x="1828775" y="2976118"/>
                  <a:pt x="1827718" y="2939429"/>
                  <a:pt x="1818210" y="2904564"/>
                </a:cubicBezTo>
                <a:cubicBezTo>
                  <a:pt x="1813958" y="2888972"/>
                  <a:pt x="1800281" y="2877670"/>
                  <a:pt x="1791316" y="2864223"/>
                </a:cubicBezTo>
                <a:cubicBezTo>
                  <a:pt x="1777869" y="2868705"/>
                  <a:pt x="1760997" y="2867647"/>
                  <a:pt x="1750974" y="2877670"/>
                </a:cubicBezTo>
                <a:cubicBezTo>
                  <a:pt x="1744098" y="2884546"/>
                  <a:pt x="1724777" y="2970754"/>
                  <a:pt x="1724080" y="2971800"/>
                </a:cubicBezTo>
                <a:cubicBezTo>
                  <a:pt x="1709185" y="2994143"/>
                  <a:pt x="1666410" y="3004470"/>
                  <a:pt x="1643398" y="3012141"/>
                </a:cubicBezTo>
                <a:cubicBezTo>
                  <a:pt x="1638916" y="3025588"/>
                  <a:pt x="1637814" y="3040688"/>
                  <a:pt x="1629951" y="3052482"/>
                </a:cubicBezTo>
                <a:cubicBezTo>
                  <a:pt x="1609243" y="3083543"/>
                  <a:pt x="1579036" y="3099872"/>
                  <a:pt x="1549269" y="3119717"/>
                </a:cubicBezTo>
                <a:cubicBezTo>
                  <a:pt x="1486515" y="3025588"/>
                  <a:pt x="1522374" y="3056964"/>
                  <a:pt x="1455139" y="3012141"/>
                </a:cubicBezTo>
                <a:cubicBezTo>
                  <a:pt x="1451974" y="2999482"/>
                  <a:pt x="1437013" y="2933794"/>
                  <a:pt x="1428245" y="2918011"/>
                </a:cubicBezTo>
                <a:cubicBezTo>
                  <a:pt x="1412548" y="2889756"/>
                  <a:pt x="1384678" y="2867993"/>
                  <a:pt x="1374457" y="2837329"/>
                </a:cubicBezTo>
                <a:cubicBezTo>
                  <a:pt x="1365492" y="2810435"/>
                  <a:pt x="1363288" y="2780235"/>
                  <a:pt x="1347563" y="2756647"/>
                </a:cubicBezTo>
                <a:cubicBezTo>
                  <a:pt x="1338598" y="2743200"/>
                  <a:pt x="1327233" y="2731074"/>
                  <a:pt x="1320669" y="2716306"/>
                </a:cubicBezTo>
                <a:cubicBezTo>
                  <a:pt x="1309155" y="2690400"/>
                  <a:pt x="1309499" y="2659211"/>
                  <a:pt x="1293774" y="2635623"/>
                </a:cubicBezTo>
                <a:cubicBezTo>
                  <a:pt x="1284809" y="2622176"/>
                  <a:pt x="1274108" y="2609737"/>
                  <a:pt x="1266880" y="2595282"/>
                </a:cubicBezTo>
                <a:cubicBezTo>
                  <a:pt x="1260541" y="2582604"/>
                  <a:pt x="1256871" y="2568692"/>
                  <a:pt x="1253433" y="2554941"/>
                </a:cubicBezTo>
                <a:cubicBezTo>
                  <a:pt x="1234241" y="2478171"/>
                  <a:pt x="1247244" y="2502935"/>
                  <a:pt x="1226539" y="2433917"/>
                </a:cubicBezTo>
                <a:cubicBezTo>
                  <a:pt x="1218393" y="2406764"/>
                  <a:pt x="1208610" y="2380129"/>
                  <a:pt x="1199645" y="2353235"/>
                </a:cubicBezTo>
                <a:lnTo>
                  <a:pt x="1159304" y="2232211"/>
                </a:lnTo>
                <a:lnTo>
                  <a:pt x="1132410" y="2151529"/>
                </a:lnTo>
                <a:lnTo>
                  <a:pt x="1118963" y="2111188"/>
                </a:lnTo>
                <a:cubicBezTo>
                  <a:pt x="1114481" y="2079811"/>
                  <a:pt x="1110727" y="2048322"/>
                  <a:pt x="1105516" y="2017058"/>
                </a:cubicBezTo>
                <a:cubicBezTo>
                  <a:pt x="1101759" y="1994513"/>
                  <a:pt x="1095544" y="1972413"/>
                  <a:pt x="1092069" y="1949823"/>
                </a:cubicBezTo>
                <a:cubicBezTo>
                  <a:pt x="1070347" y="1808634"/>
                  <a:pt x="1092605" y="1884198"/>
                  <a:pt x="1065174" y="1801906"/>
                </a:cubicBezTo>
                <a:cubicBezTo>
                  <a:pt x="1069656" y="1757082"/>
                  <a:pt x="1078621" y="1712482"/>
                  <a:pt x="1078621" y="1667435"/>
                </a:cubicBezTo>
                <a:cubicBezTo>
                  <a:pt x="1078621" y="1640170"/>
                  <a:pt x="1092439" y="1586753"/>
                  <a:pt x="1065174" y="1586753"/>
                </a:cubicBezTo>
                <a:cubicBezTo>
                  <a:pt x="1032851" y="1586753"/>
                  <a:pt x="1042743" y="1659596"/>
                  <a:pt x="1011386" y="1667435"/>
                </a:cubicBezTo>
                <a:cubicBezTo>
                  <a:pt x="993457" y="1671917"/>
                  <a:pt x="975300" y="1675571"/>
                  <a:pt x="957598" y="1680882"/>
                </a:cubicBezTo>
                <a:cubicBezTo>
                  <a:pt x="930445" y="1689028"/>
                  <a:pt x="876916" y="1707776"/>
                  <a:pt x="876916" y="1707776"/>
                </a:cubicBezTo>
                <a:cubicBezTo>
                  <a:pt x="802957" y="1658471"/>
                  <a:pt x="865709" y="1707776"/>
                  <a:pt x="809680" y="1640541"/>
                </a:cubicBezTo>
                <a:cubicBezTo>
                  <a:pt x="777325" y="1601714"/>
                  <a:pt x="768664" y="1599750"/>
                  <a:pt x="728998" y="1573306"/>
                </a:cubicBezTo>
                <a:cubicBezTo>
                  <a:pt x="781527" y="1520775"/>
                  <a:pt x="726410" y="1567876"/>
                  <a:pt x="796233" y="1532964"/>
                </a:cubicBezTo>
                <a:cubicBezTo>
                  <a:pt x="900501" y="1480830"/>
                  <a:pt x="775518" y="1526422"/>
                  <a:pt x="876916" y="1492623"/>
                </a:cubicBezTo>
                <a:cubicBezTo>
                  <a:pt x="937397" y="1401902"/>
                  <a:pt x="907736" y="1471893"/>
                  <a:pt x="742445" y="1438835"/>
                </a:cubicBezTo>
                <a:cubicBezTo>
                  <a:pt x="726598" y="1435666"/>
                  <a:pt x="715551" y="1420906"/>
                  <a:pt x="702104" y="1411941"/>
                </a:cubicBezTo>
                <a:cubicBezTo>
                  <a:pt x="677517" y="1375060"/>
                  <a:pt x="656960" y="1332795"/>
                  <a:pt x="621421" y="1304364"/>
                </a:cubicBezTo>
                <a:cubicBezTo>
                  <a:pt x="608801" y="1294268"/>
                  <a:pt x="594527" y="1286435"/>
                  <a:pt x="581080" y="1277470"/>
                </a:cubicBezTo>
                <a:cubicBezTo>
                  <a:pt x="572115" y="1264023"/>
                  <a:pt x="565614" y="1248557"/>
                  <a:pt x="554186" y="1237129"/>
                </a:cubicBezTo>
                <a:cubicBezTo>
                  <a:pt x="542758" y="1225701"/>
                  <a:pt x="527877" y="1218253"/>
                  <a:pt x="513845" y="1210235"/>
                </a:cubicBezTo>
                <a:cubicBezTo>
                  <a:pt x="459153" y="1178983"/>
                  <a:pt x="465097" y="1184601"/>
                  <a:pt x="406269" y="1169894"/>
                </a:cubicBezTo>
                <a:cubicBezTo>
                  <a:pt x="397304" y="1160929"/>
                  <a:pt x="391989" y="1144262"/>
                  <a:pt x="379374" y="1143000"/>
                </a:cubicBezTo>
                <a:cubicBezTo>
                  <a:pt x="343416" y="1139404"/>
                  <a:pt x="307737" y="1152664"/>
                  <a:pt x="271798" y="1156447"/>
                </a:cubicBezTo>
                <a:cubicBezTo>
                  <a:pt x="222561" y="1161630"/>
                  <a:pt x="173186" y="1165412"/>
                  <a:pt x="123880" y="1169894"/>
                </a:cubicBezTo>
                <a:cubicBezTo>
                  <a:pt x="101468" y="1165412"/>
                  <a:pt x="75662" y="1169125"/>
                  <a:pt x="56645" y="1156447"/>
                </a:cubicBezTo>
                <a:cubicBezTo>
                  <a:pt x="35130" y="1142103"/>
                  <a:pt x="42302" y="1090107"/>
                  <a:pt x="56645" y="1075764"/>
                </a:cubicBezTo>
                <a:cubicBezTo>
                  <a:pt x="79500" y="1052908"/>
                  <a:pt x="114471" y="1044831"/>
                  <a:pt x="137327" y="1021976"/>
                </a:cubicBezTo>
                <a:lnTo>
                  <a:pt x="177669" y="981635"/>
                </a:lnTo>
                <a:cubicBezTo>
                  <a:pt x="173186" y="950259"/>
                  <a:pt x="181019" y="914383"/>
                  <a:pt x="164221" y="887506"/>
                </a:cubicBezTo>
                <a:cubicBezTo>
                  <a:pt x="154426" y="871834"/>
                  <a:pt x="126479" y="883227"/>
                  <a:pt x="110433" y="874058"/>
                </a:cubicBezTo>
                <a:cubicBezTo>
                  <a:pt x="93922" y="864623"/>
                  <a:pt x="84701" y="845891"/>
                  <a:pt x="70092" y="833717"/>
                </a:cubicBezTo>
                <a:cubicBezTo>
                  <a:pt x="57677" y="823371"/>
                  <a:pt x="43198" y="815788"/>
                  <a:pt x="29751" y="806823"/>
                </a:cubicBezTo>
                <a:cubicBezTo>
                  <a:pt x="20786" y="793376"/>
                  <a:pt x="4465" y="782563"/>
                  <a:pt x="2857" y="766482"/>
                </a:cubicBezTo>
                <a:cubicBezTo>
                  <a:pt x="-5456" y="683356"/>
                  <a:pt x="3314" y="685344"/>
                  <a:pt x="43198" y="645458"/>
                </a:cubicBezTo>
                <a:cubicBezTo>
                  <a:pt x="88022" y="649941"/>
                  <a:pt x="133393" y="650604"/>
                  <a:pt x="177669" y="658906"/>
                </a:cubicBezTo>
                <a:cubicBezTo>
                  <a:pt x="205532" y="664130"/>
                  <a:pt x="231457" y="676835"/>
                  <a:pt x="258351" y="685800"/>
                </a:cubicBezTo>
                <a:cubicBezTo>
                  <a:pt x="271798" y="690282"/>
                  <a:pt x="284660" y="697242"/>
                  <a:pt x="298692" y="699247"/>
                </a:cubicBezTo>
                <a:lnTo>
                  <a:pt x="392821" y="712694"/>
                </a:lnTo>
                <a:cubicBezTo>
                  <a:pt x="428680" y="708212"/>
                  <a:pt x="465533" y="708755"/>
                  <a:pt x="500398" y="699247"/>
                </a:cubicBezTo>
                <a:cubicBezTo>
                  <a:pt x="569406" y="680427"/>
                  <a:pt x="520829" y="673708"/>
                  <a:pt x="554186" y="632011"/>
                </a:cubicBezTo>
                <a:cubicBezTo>
                  <a:pt x="564282" y="619391"/>
                  <a:pt x="581080" y="614082"/>
                  <a:pt x="594527" y="605117"/>
                </a:cubicBezTo>
                <a:cubicBezTo>
                  <a:pt x="599009" y="591670"/>
                  <a:pt x="596906" y="573631"/>
                  <a:pt x="607974" y="564776"/>
                </a:cubicBezTo>
                <a:cubicBezTo>
                  <a:pt x="622406" y="553231"/>
                  <a:pt x="643722" y="555338"/>
                  <a:pt x="661763" y="551329"/>
                </a:cubicBezTo>
                <a:cubicBezTo>
                  <a:pt x="684074" y="546371"/>
                  <a:pt x="706948" y="543896"/>
                  <a:pt x="728998" y="537882"/>
                </a:cubicBezTo>
                <a:cubicBezTo>
                  <a:pt x="756348" y="530423"/>
                  <a:pt x="809680" y="510988"/>
                  <a:pt x="809680" y="510988"/>
                </a:cubicBezTo>
                <a:cubicBezTo>
                  <a:pt x="852299" y="447060"/>
                  <a:pt x="831464" y="485978"/>
                  <a:pt x="863469" y="389964"/>
                </a:cubicBezTo>
                <a:cubicBezTo>
                  <a:pt x="867951" y="376517"/>
                  <a:pt x="865122" y="357486"/>
                  <a:pt x="876916" y="349623"/>
                </a:cubicBezTo>
                <a:cubicBezTo>
                  <a:pt x="969392" y="287972"/>
                  <a:pt x="926934" y="306056"/>
                  <a:pt x="997939" y="282388"/>
                </a:cubicBezTo>
                <a:lnTo>
                  <a:pt x="1024833" y="201706"/>
                </a:lnTo>
                <a:lnTo>
                  <a:pt x="1038280" y="161364"/>
                </a:lnTo>
                <a:cubicBezTo>
                  <a:pt x="1029315" y="147917"/>
                  <a:pt x="1013672" y="137022"/>
                  <a:pt x="1011386" y="121023"/>
                </a:cubicBezTo>
                <a:cubicBezTo>
                  <a:pt x="1003172" y="63526"/>
                  <a:pt x="1031825" y="67020"/>
                  <a:pt x="1065174" y="40341"/>
                </a:cubicBezTo>
                <a:cubicBezTo>
                  <a:pt x="1075074" y="32421"/>
                  <a:pt x="1080416" y="18441"/>
                  <a:pt x="1092069" y="13447"/>
                </a:cubicBezTo>
                <a:cubicBezTo>
                  <a:pt x="1113077" y="4444"/>
                  <a:pt x="1136892" y="4482"/>
                  <a:pt x="1159304" y="0"/>
                </a:cubicBezTo>
                <a:cubicBezTo>
                  <a:pt x="1213092" y="4482"/>
                  <a:pt x="1267429" y="4574"/>
                  <a:pt x="1320669" y="13447"/>
                </a:cubicBezTo>
                <a:cubicBezTo>
                  <a:pt x="1482039" y="40342"/>
                  <a:pt x="1340837" y="33617"/>
                  <a:pt x="1441692" y="53788"/>
                </a:cubicBezTo>
                <a:cubicBezTo>
                  <a:pt x="1486516" y="62753"/>
                  <a:pt x="1532797" y="66227"/>
                  <a:pt x="1576163" y="80682"/>
                </a:cubicBezTo>
                <a:cubicBezTo>
                  <a:pt x="1589610" y="85164"/>
                  <a:pt x="1602875" y="90235"/>
                  <a:pt x="1616504" y="94129"/>
                </a:cubicBezTo>
                <a:cubicBezTo>
                  <a:pt x="1690601" y="115300"/>
                  <a:pt x="1648021" y="96441"/>
                  <a:pt x="1697186" y="121023"/>
                </a:cubicBezTo>
              </a:path>
            </a:pathLst>
          </a:custGeom>
          <a:solidFill>
            <a:schemeClr val="accent2">
              <a:lumMod val="75000"/>
              <a:alpha val="77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E7870-DFC7-43E4-82F2-055CE890B3CE}"/>
              </a:ext>
            </a:extLst>
          </p:cNvPr>
          <p:cNvSpPr txBox="1"/>
          <p:nvPr/>
        </p:nvSpPr>
        <p:spPr>
          <a:xfrm>
            <a:off x="702365" y="1643270"/>
            <a:ext cx="25311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১৯৪৭ সালের ১৪ আগ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স্ট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রাতে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ব্রিটিশ শাসনের অবসান হয়।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B754C-FA77-48DB-BB44-ED6EF532E693}"/>
              </a:ext>
            </a:extLst>
          </p:cNvPr>
          <p:cNvSpPr txBox="1"/>
          <p:nvPr/>
        </p:nvSpPr>
        <p:spPr>
          <a:xfrm>
            <a:off x="8772939" y="3657600"/>
            <a:ext cx="23853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জন্ম হয় ভারত ও পাকিস্তান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নামক দুটি রাষ্ট্র। 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1BBC8-91C7-4C53-9BC9-19B05824D040}"/>
              </a:ext>
            </a:extLst>
          </p:cNvPr>
          <p:cNvSpPr txBox="1"/>
          <p:nvPr/>
        </p:nvSpPr>
        <p:spPr>
          <a:xfrm>
            <a:off x="3498574" y="463826"/>
            <a:ext cx="4982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১৯৪৭ সালের ১৪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আগ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স্ট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5745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</TotalTime>
  <Words>283</Words>
  <Application>Microsoft Office PowerPoint</Application>
  <PresentationFormat>Widescreen</PresentationFormat>
  <Paragraphs>56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STXinwei</vt:lpstr>
      <vt:lpstr>Arial</vt:lpstr>
      <vt:lpstr>Calibri</vt:lpstr>
      <vt:lpstr>Century Gothic</vt:lpstr>
      <vt:lpstr>Nikosh</vt:lpstr>
      <vt:lpstr>NikoshBAN</vt:lpstr>
      <vt:lpstr>NikoshLightBAN</vt:lpstr>
      <vt:lpstr>Vrinda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PFIT</dc:creator>
  <cp:lastModifiedBy>PFIT</cp:lastModifiedBy>
  <cp:revision>65</cp:revision>
  <dcterms:created xsi:type="dcterms:W3CDTF">2021-12-02T12:28:20Z</dcterms:created>
  <dcterms:modified xsi:type="dcterms:W3CDTF">2021-12-06T13:03:28Z</dcterms:modified>
</cp:coreProperties>
</file>