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9" r:id="rId4"/>
    <p:sldId id="259" r:id="rId5"/>
    <p:sldId id="264" r:id="rId6"/>
    <p:sldId id="265" r:id="rId7"/>
    <p:sldId id="261" r:id="rId8"/>
    <p:sldId id="268" r:id="rId9"/>
    <p:sldId id="266" r:id="rId10"/>
    <p:sldId id="263" r:id="rId11"/>
    <p:sldId id="260"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AD91-E50C-49A0-85B3-4741A473A3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6FFFB4-18CF-496A-8C2A-BE76A28795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C26CBF-6797-47B3-9B8F-4B665F6C4977}"/>
              </a:ext>
            </a:extLst>
          </p:cNvPr>
          <p:cNvSpPr>
            <a:spLocks noGrp="1"/>
          </p:cNvSpPr>
          <p:nvPr>
            <p:ph type="dt" sz="half" idx="10"/>
          </p:nvPr>
        </p:nvSpPr>
        <p:spPr/>
        <p:txBody>
          <a:bodyPr/>
          <a:lstStyle/>
          <a:p>
            <a:fld id="{E9C33B6C-387B-4493-8E44-0C2439E3F070}" type="datetimeFigureOut">
              <a:rPr lang="en-US" smtClean="0"/>
              <a:t>12/6/2021</a:t>
            </a:fld>
            <a:endParaRPr lang="en-US"/>
          </a:p>
        </p:txBody>
      </p:sp>
      <p:sp>
        <p:nvSpPr>
          <p:cNvPr id="5" name="Footer Placeholder 4">
            <a:extLst>
              <a:ext uri="{FF2B5EF4-FFF2-40B4-BE49-F238E27FC236}">
                <a16:creationId xmlns:a16="http://schemas.microsoft.com/office/drawing/2014/main" id="{A9D8FCD6-06E7-4047-BEA9-384ED5B77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0C10D-39E1-4230-9F3F-55E702CF322A}"/>
              </a:ext>
            </a:extLst>
          </p:cNvPr>
          <p:cNvSpPr>
            <a:spLocks noGrp="1"/>
          </p:cNvSpPr>
          <p:nvPr>
            <p:ph type="sldNum" sz="quarter" idx="12"/>
          </p:nvPr>
        </p:nvSpPr>
        <p:spPr/>
        <p:txBody>
          <a:bodyPr/>
          <a:lstStyle/>
          <a:p>
            <a:fld id="{C8D0F262-9F9D-48A7-989F-1DB8CE1EC656}" type="slidenum">
              <a:rPr lang="en-US" smtClean="0"/>
              <a:t>‹#›</a:t>
            </a:fld>
            <a:endParaRPr lang="en-US"/>
          </a:p>
        </p:txBody>
      </p:sp>
    </p:spTree>
    <p:extLst>
      <p:ext uri="{BB962C8B-B14F-4D97-AF65-F5344CB8AC3E}">
        <p14:creationId xmlns:p14="http://schemas.microsoft.com/office/powerpoint/2010/main" val="3782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E374-294F-4CA9-B94F-129665E65C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46D2FE-7090-42ED-9D29-E94FC6B22E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7495F-685F-41A7-A370-1EC19C4F564F}"/>
              </a:ext>
            </a:extLst>
          </p:cNvPr>
          <p:cNvSpPr>
            <a:spLocks noGrp="1"/>
          </p:cNvSpPr>
          <p:nvPr>
            <p:ph type="dt" sz="half" idx="10"/>
          </p:nvPr>
        </p:nvSpPr>
        <p:spPr/>
        <p:txBody>
          <a:bodyPr/>
          <a:lstStyle/>
          <a:p>
            <a:fld id="{E9C33B6C-387B-4493-8E44-0C2439E3F070}" type="datetimeFigureOut">
              <a:rPr lang="en-US" smtClean="0"/>
              <a:t>12/6/2021</a:t>
            </a:fld>
            <a:endParaRPr lang="en-US"/>
          </a:p>
        </p:txBody>
      </p:sp>
      <p:sp>
        <p:nvSpPr>
          <p:cNvPr id="5" name="Footer Placeholder 4">
            <a:extLst>
              <a:ext uri="{FF2B5EF4-FFF2-40B4-BE49-F238E27FC236}">
                <a16:creationId xmlns:a16="http://schemas.microsoft.com/office/drawing/2014/main" id="{4BE85076-3597-430A-A88E-6D57945D2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B0756-B9B2-459F-AF9F-7E712610823E}"/>
              </a:ext>
            </a:extLst>
          </p:cNvPr>
          <p:cNvSpPr>
            <a:spLocks noGrp="1"/>
          </p:cNvSpPr>
          <p:nvPr>
            <p:ph type="sldNum" sz="quarter" idx="12"/>
          </p:nvPr>
        </p:nvSpPr>
        <p:spPr/>
        <p:txBody>
          <a:bodyPr/>
          <a:lstStyle/>
          <a:p>
            <a:fld id="{C8D0F262-9F9D-48A7-989F-1DB8CE1EC656}" type="slidenum">
              <a:rPr lang="en-US" smtClean="0"/>
              <a:t>‹#›</a:t>
            </a:fld>
            <a:endParaRPr lang="en-US"/>
          </a:p>
        </p:txBody>
      </p:sp>
    </p:spTree>
    <p:extLst>
      <p:ext uri="{BB962C8B-B14F-4D97-AF65-F5344CB8AC3E}">
        <p14:creationId xmlns:p14="http://schemas.microsoft.com/office/powerpoint/2010/main" val="1347566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F0E196-EFD7-44AD-BCE8-AC318025C7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71B422-9F54-46BF-8F48-BF4DC226E5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8690C-20D0-4F46-B108-DD5E9B4A9B4A}"/>
              </a:ext>
            </a:extLst>
          </p:cNvPr>
          <p:cNvSpPr>
            <a:spLocks noGrp="1"/>
          </p:cNvSpPr>
          <p:nvPr>
            <p:ph type="dt" sz="half" idx="10"/>
          </p:nvPr>
        </p:nvSpPr>
        <p:spPr/>
        <p:txBody>
          <a:bodyPr/>
          <a:lstStyle/>
          <a:p>
            <a:fld id="{E9C33B6C-387B-4493-8E44-0C2439E3F070}" type="datetimeFigureOut">
              <a:rPr lang="en-US" smtClean="0"/>
              <a:t>12/6/2021</a:t>
            </a:fld>
            <a:endParaRPr lang="en-US"/>
          </a:p>
        </p:txBody>
      </p:sp>
      <p:sp>
        <p:nvSpPr>
          <p:cNvPr id="5" name="Footer Placeholder 4">
            <a:extLst>
              <a:ext uri="{FF2B5EF4-FFF2-40B4-BE49-F238E27FC236}">
                <a16:creationId xmlns:a16="http://schemas.microsoft.com/office/drawing/2014/main" id="{70E89B1E-10C0-4FC9-9F09-C2BB49128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29BB3-9F86-48BF-A295-7F6C1C61D216}"/>
              </a:ext>
            </a:extLst>
          </p:cNvPr>
          <p:cNvSpPr>
            <a:spLocks noGrp="1"/>
          </p:cNvSpPr>
          <p:nvPr>
            <p:ph type="sldNum" sz="quarter" idx="12"/>
          </p:nvPr>
        </p:nvSpPr>
        <p:spPr/>
        <p:txBody>
          <a:bodyPr/>
          <a:lstStyle/>
          <a:p>
            <a:fld id="{C8D0F262-9F9D-48A7-989F-1DB8CE1EC656}" type="slidenum">
              <a:rPr lang="en-US" smtClean="0"/>
              <a:t>‹#›</a:t>
            </a:fld>
            <a:endParaRPr lang="en-US"/>
          </a:p>
        </p:txBody>
      </p:sp>
    </p:spTree>
    <p:extLst>
      <p:ext uri="{BB962C8B-B14F-4D97-AF65-F5344CB8AC3E}">
        <p14:creationId xmlns:p14="http://schemas.microsoft.com/office/powerpoint/2010/main" val="143919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E88DB-23C8-45E7-BF6B-67D6A46649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CC30F-3F3D-481B-8075-F94022CFB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8EF24-4F82-471A-B12B-05C631E6CC64}"/>
              </a:ext>
            </a:extLst>
          </p:cNvPr>
          <p:cNvSpPr>
            <a:spLocks noGrp="1"/>
          </p:cNvSpPr>
          <p:nvPr>
            <p:ph type="dt" sz="half" idx="10"/>
          </p:nvPr>
        </p:nvSpPr>
        <p:spPr/>
        <p:txBody>
          <a:bodyPr/>
          <a:lstStyle/>
          <a:p>
            <a:fld id="{E9C33B6C-387B-4493-8E44-0C2439E3F070}" type="datetimeFigureOut">
              <a:rPr lang="en-US" smtClean="0"/>
              <a:t>12/6/2021</a:t>
            </a:fld>
            <a:endParaRPr lang="en-US"/>
          </a:p>
        </p:txBody>
      </p:sp>
      <p:sp>
        <p:nvSpPr>
          <p:cNvPr id="5" name="Footer Placeholder 4">
            <a:extLst>
              <a:ext uri="{FF2B5EF4-FFF2-40B4-BE49-F238E27FC236}">
                <a16:creationId xmlns:a16="http://schemas.microsoft.com/office/drawing/2014/main" id="{7F460C41-F4F5-48FF-BC80-C40D4CA12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85F19-1097-4B12-976F-47CB7FF6BBD3}"/>
              </a:ext>
            </a:extLst>
          </p:cNvPr>
          <p:cNvSpPr>
            <a:spLocks noGrp="1"/>
          </p:cNvSpPr>
          <p:nvPr>
            <p:ph type="sldNum" sz="quarter" idx="12"/>
          </p:nvPr>
        </p:nvSpPr>
        <p:spPr/>
        <p:txBody>
          <a:bodyPr/>
          <a:lstStyle/>
          <a:p>
            <a:fld id="{C8D0F262-9F9D-48A7-989F-1DB8CE1EC656}" type="slidenum">
              <a:rPr lang="en-US" smtClean="0"/>
              <a:t>‹#›</a:t>
            </a:fld>
            <a:endParaRPr lang="en-US"/>
          </a:p>
        </p:txBody>
      </p:sp>
    </p:spTree>
    <p:extLst>
      <p:ext uri="{BB962C8B-B14F-4D97-AF65-F5344CB8AC3E}">
        <p14:creationId xmlns:p14="http://schemas.microsoft.com/office/powerpoint/2010/main" val="1813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E5441-AEA4-4BBA-9BEA-ACD812B15A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761FA6-5F1B-433F-BF0F-749AA70B31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B6F9DF-B94A-4A53-A5DB-4BF25AAD0DC5}"/>
              </a:ext>
            </a:extLst>
          </p:cNvPr>
          <p:cNvSpPr>
            <a:spLocks noGrp="1"/>
          </p:cNvSpPr>
          <p:nvPr>
            <p:ph type="dt" sz="half" idx="10"/>
          </p:nvPr>
        </p:nvSpPr>
        <p:spPr/>
        <p:txBody>
          <a:bodyPr/>
          <a:lstStyle/>
          <a:p>
            <a:fld id="{E9C33B6C-387B-4493-8E44-0C2439E3F070}" type="datetimeFigureOut">
              <a:rPr lang="en-US" smtClean="0"/>
              <a:t>12/6/2021</a:t>
            </a:fld>
            <a:endParaRPr lang="en-US"/>
          </a:p>
        </p:txBody>
      </p:sp>
      <p:sp>
        <p:nvSpPr>
          <p:cNvPr id="5" name="Footer Placeholder 4">
            <a:extLst>
              <a:ext uri="{FF2B5EF4-FFF2-40B4-BE49-F238E27FC236}">
                <a16:creationId xmlns:a16="http://schemas.microsoft.com/office/drawing/2014/main" id="{7BBD36F4-8122-46A7-BB36-F0FBE00D5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C6C05-F2DC-4834-8186-A1D19B36AB00}"/>
              </a:ext>
            </a:extLst>
          </p:cNvPr>
          <p:cNvSpPr>
            <a:spLocks noGrp="1"/>
          </p:cNvSpPr>
          <p:nvPr>
            <p:ph type="sldNum" sz="quarter" idx="12"/>
          </p:nvPr>
        </p:nvSpPr>
        <p:spPr/>
        <p:txBody>
          <a:bodyPr/>
          <a:lstStyle/>
          <a:p>
            <a:fld id="{C8D0F262-9F9D-48A7-989F-1DB8CE1EC656}" type="slidenum">
              <a:rPr lang="en-US" smtClean="0"/>
              <a:t>‹#›</a:t>
            </a:fld>
            <a:endParaRPr lang="en-US"/>
          </a:p>
        </p:txBody>
      </p:sp>
    </p:spTree>
    <p:extLst>
      <p:ext uri="{BB962C8B-B14F-4D97-AF65-F5344CB8AC3E}">
        <p14:creationId xmlns:p14="http://schemas.microsoft.com/office/powerpoint/2010/main" val="57920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45060-43CC-40B1-87A9-82C5084D19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FA3F7A-86DD-4A23-A4CC-C76F698A58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284AEA-11D6-435E-826B-00D4E41C81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FE86A9-3533-4C93-B284-9265887A40D9}"/>
              </a:ext>
            </a:extLst>
          </p:cNvPr>
          <p:cNvSpPr>
            <a:spLocks noGrp="1"/>
          </p:cNvSpPr>
          <p:nvPr>
            <p:ph type="dt" sz="half" idx="10"/>
          </p:nvPr>
        </p:nvSpPr>
        <p:spPr/>
        <p:txBody>
          <a:bodyPr/>
          <a:lstStyle/>
          <a:p>
            <a:fld id="{E9C33B6C-387B-4493-8E44-0C2439E3F070}" type="datetimeFigureOut">
              <a:rPr lang="en-US" smtClean="0"/>
              <a:t>12/6/2021</a:t>
            </a:fld>
            <a:endParaRPr lang="en-US"/>
          </a:p>
        </p:txBody>
      </p:sp>
      <p:sp>
        <p:nvSpPr>
          <p:cNvPr id="6" name="Footer Placeholder 5">
            <a:extLst>
              <a:ext uri="{FF2B5EF4-FFF2-40B4-BE49-F238E27FC236}">
                <a16:creationId xmlns:a16="http://schemas.microsoft.com/office/drawing/2014/main" id="{DDF0930D-DDD5-4C71-8B4B-E095E5847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9B901-321F-4B3C-B304-AD49656DDD7A}"/>
              </a:ext>
            </a:extLst>
          </p:cNvPr>
          <p:cNvSpPr>
            <a:spLocks noGrp="1"/>
          </p:cNvSpPr>
          <p:nvPr>
            <p:ph type="sldNum" sz="quarter" idx="12"/>
          </p:nvPr>
        </p:nvSpPr>
        <p:spPr/>
        <p:txBody>
          <a:bodyPr/>
          <a:lstStyle/>
          <a:p>
            <a:fld id="{C8D0F262-9F9D-48A7-989F-1DB8CE1EC656}" type="slidenum">
              <a:rPr lang="en-US" smtClean="0"/>
              <a:t>‹#›</a:t>
            </a:fld>
            <a:endParaRPr lang="en-US"/>
          </a:p>
        </p:txBody>
      </p:sp>
    </p:spTree>
    <p:extLst>
      <p:ext uri="{BB962C8B-B14F-4D97-AF65-F5344CB8AC3E}">
        <p14:creationId xmlns:p14="http://schemas.microsoft.com/office/powerpoint/2010/main" val="3488886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E76D1-39DE-482D-989A-818D0FA967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593724-906F-466F-A806-0DE3B996B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711EBB-7190-49B0-B198-484643FCB0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66135F-DE43-4225-9F2D-90617371D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93B6CB-1536-4466-B358-86B2490972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516572-F09E-4613-9733-7AC89C95AFA9}"/>
              </a:ext>
            </a:extLst>
          </p:cNvPr>
          <p:cNvSpPr>
            <a:spLocks noGrp="1"/>
          </p:cNvSpPr>
          <p:nvPr>
            <p:ph type="dt" sz="half" idx="10"/>
          </p:nvPr>
        </p:nvSpPr>
        <p:spPr/>
        <p:txBody>
          <a:bodyPr/>
          <a:lstStyle/>
          <a:p>
            <a:fld id="{E9C33B6C-387B-4493-8E44-0C2439E3F070}" type="datetimeFigureOut">
              <a:rPr lang="en-US" smtClean="0"/>
              <a:t>12/6/2021</a:t>
            </a:fld>
            <a:endParaRPr lang="en-US"/>
          </a:p>
        </p:txBody>
      </p:sp>
      <p:sp>
        <p:nvSpPr>
          <p:cNvPr id="8" name="Footer Placeholder 7">
            <a:extLst>
              <a:ext uri="{FF2B5EF4-FFF2-40B4-BE49-F238E27FC236}">
                <a16:creationId xmlns:a16="http://schemas.microsoft.com/office/drawing/2014/main" id="{B904FB30-0E6A-48E5-8783-0FF31E7BB7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6F2CC4-F724-4BB3-B1C4-DFB25652EE43}"/>
              </a:ext>
            </a:extLst>
          </p:cNvPr>
          <p:cNvSpPr>
            <a:spLocks noGrp="1"/>
          </p:cNvSpPr>
          <p:nvPr>
            <p:ph type="sldNum" sz="quarter" idx="12"/>
          </p:nvPr>
        </p:nvSpPr>
        <p:spPr/>
        <p:txBody>
          <a:bodyPr/>
          <a:lstStyle/>
          <a:p>
            <a:fld id="{C8D0F262-9F9D-48A7-989F-1DB8CE1EC656}" type="slidenum">
              <a:rPr lang="en-US" smtClean="0"/>
              <a:t>‹#›</a:t>
            </a:fld>
            <a:endParaRPr lang="en-US"/>
          </a:p>
        </p:txBody>
      </p:sp>
    </p:spTree>
    <p:extLst>
      <p:ext uri="{BB962C8B-B14F-4D97-AF65-F5344CB8AC3E}">
        <p14:creationId xmlns:p14="http://schemas.microsoft.com/office/powerpoint/2010/main" val="122595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275FE-476F-4A36-A672-562F6A3410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7C31AF-D328-4D0A-B405-8776913CFCD8}"/>
              </a:ext>
            </a:extLst>
          </p:cNvPr>
          <p:cNvSpPr>
            <a:spLocks noGrp="1"/>
          </p:cNvSpPr>
          <p:nvPr>
            <p:ph type="dt" sz="half" idx="10"/>
          </p:nvPr>
        </p:nvSpPr>
        <p:spPr/>
        <p:txBody>
          <a:bodyPr/>
          <a:lstStyle/>
          <a:p>
            <a:fld id="{E9C33B6C-387B-4493-8E44-0C2439E3F070}" type="datetimeFigureOut">
              <a:rPr lang="en-US" smtClean="0"/>
              <a:t>12/6/2021</a:t>
            </a:fld>
            <a:endParaRPr lang="en-US"/>
          </a:p>
        </p:txBody>
      </p:sp>
      <p:sp>
        <p:nvSpPr>
          <p:cNvPr id="4" name="Footer Placeholder 3">
            <a:extLst>
              <a:ext uri="{FF2B5EF4-FFF2-40B4-BE49-F238E27FC236}">
                <a16:creationId xmlns:a16="http://schemas.microsoft.com/office/drawing/2014/main" id="{B4890A08-017A-4179-B9BA-4AEB0E0135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0FEB11-844D-4742-8467-C12AFC107BC9}"/>
              </a:ext>
            </a:extLst>
          </p:cNvPr>
          <p:cNvSpPr>
            <a:spLocks noGrp="1"/>
          </p:cNvSpPr>
          <p:nvPr>
            <p:ph type="sldNum" sz="quarter" idx="12"/>
          </p:nvPr>
        </p:nvSpPr>
        <p:spPr/>
        <p:txBody>
          <a:bodyPr/>
          <a:lstStyle/>
          <a:p>
            <a:fld id="{C8D0F262-9F9D-48A7-989F-1DB8CE1EC656}" type="slidenum">
              <a:rPr lang="en-US" smtClean="0"/>
              <a:t>‹#›</a:t>
            </a:fld>
            <a:endParaRPr lang="en-US"/>
          </a:p>
        </p:txBody>
      </p:sp>
    </p:spTree>
    <p:extLst>
      <p:ext uri="{BB962C8B-B14F-4D97-AF65-F5344CB8AC3E}">
        <p14:creationId xmlns:p14="http://schemas.microsoft.com/office/powerpoint/2010/main" val="84092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638F4E-5850-4D21-B11F-8C692AB780B6}"/>
              </a:ext>
            </a:extLst>
          </p:cNvPr>
          <p:cNvSpPr>
            <a:spLocks noGrp="1"/>
          </p:cNvSpPr>
          <p:nvPr>
            <p:ph type="dt" sz="half" idx="10"/>
          </p:nvPr>
        </p:nvSpPr>
        <p:spPr/>
        <p:txBody>
          <a:bodyPr/>
          <a:lstStyle/>
          <a:p>
            <a:fld id="{E9C33B6C-387B-4493-8E44-0C2439E3F070}" type="datetimeFigureOut">
              <a:rPr lang="en-US" smtClean="0"/>
              <a:t>12/6/2021</a:t>
            </a:fld>
            <a:endParaRPr lang="en-US"/>
          </a:p>
        </p:txBody>
      </p:sp>
      <p:sp>
        <p:nvSpPr>
          <p:cNvPr id="3" name="Footer Placeholder 2">
            <a:extLst>
              <a:ext uri="{FF2B5EF4-FFF2-40B4-BE49-F238E27FC236}">
                <a16:creationId xmlns:a16="http://schemas.microsoft.com/office/drawing/2014/main" id="{0E2DB407-DB77-4D2D-B3CA-D3DCF5292E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5E5753-5839-43F3-8947-A4642DED50D0}"/>
              </a:ext>
            </a:extLst>
          </p:cNvPr>
          <p:cNvSpPr>
            <a:spLocks noGrp="1"/>
          </p:cNvSpPr>
          <p:nvPr>
            <p:ph type="sldNum" sz="quarter" idx="12"/>
          </p:nvPr>
        </p:nvSpPr>
        <p:spPr/>
        <p:txBody>
          <a:bodyPr/>
          <a:lstStyle/>
          <a:p>
            <a:fld id="{C8D0F262-9F9D-48A7-989F-1DB8CE1EC656}" type="slidenum">
              <a:rPr lang="en-US" smtClean="0"/>
              <a:t>‹#›</a:t>
            </a:fld>
            <a:endParaRPr lang="en-US"/>
          </a:p>
        </p:txBody>
      </p:sp>
    </p:spTree>
    <p:extLst>
      <p:ext uri="{BB962C8B-B14F-4D97-AF65-F5344CB8AC3E}">
        <p14:creationId xmlns:p14="http://schemas.microsoft.com/office/powerpoint/2010/main" val="1786540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9EFD-D5CC-4E77-AB62-ECEE542DFE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986B00-335E-4F8D-8C9F-AB67599777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4B4FE5-D96C-40BF-80A3-A2498AE592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61F63-B581-4EC4-B707-21B872F7579B}"/>
              </a:ext>
            </a:extLst>
          </p:cNvPr>
          <p:cNvSpPr>
            <a:spLocks noGrp="1"/>
          </p:cNvSpPr>
          <p:nvPr>
            <p:ph type="dt" sz="half" idx="10"/>
          </p:nvPr>
        </p:nvSpPr>
        <p:spPr/>
        <p:txBody>
          <a:bodyPr/>
          <a:lstStyle/>
          <a:p>
            <a:fld id="{E9C33B6C-387B-4493-8E44-0C2439E3F070}" type="datetimeFigureOut">
              <a:rPr lang="en-US" smtClean="0"/>
              <a:t>12/6/2021</a:t>
            </a:fld>
            <a:endParaRPr lang="en-US"/>
          </a:p>
        </p:txBody>
      </p:sp>
      <p:sp>
        <p:nvSpPr>
          <p:cNvPr id="6" name="Footer Placeholder 5">
            <a:extLst>
              <a:ext uri="{FF2B5EF4-FFF2-40B4-BE49-F238E27FC236}">
                <a16:creationId xmlns:a16="http://schemas.microsoft.com/office/drawing/2014/main" id="{9DA0D2D5-C9CC-4C63-9B4D-5222726DF3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8D21A-1916-4CD0-889A-B44037F6213F}"/>
              </a:ext>
            </a:extLst>
          </p:cNvPr>
          <p:cNvSpPr>
            <a:spLocks noGrp="1"/>
          </p:cNvSpPr>
          <p:nvPr>
            <p:ph type="sldNum" sz="quarter" idx="12"/>
          </p:nvPr>
        </p:nvSpPr>
        <p:spPr/>
        <p:txBody>
          <a:bodyPr/>
          <a:lstStyle/>
          <a:p>
            <a:fld id="{C8D0F262-9F9D-48A7-989F-1DB8CE1EC656}" type="slidenum">
              <a:rPr lang="en-US" smtClean="0"/>
              <a:t>‹#›</a:t>
            </a:fld>
            <a:endParaRPr lang="en-US"/>
          </a:p>
        </p:txBody>
      </p:sp>
    </p:spTree>
    <p:extLst>
      <p:ext uri="{BB962C8B-B14F-4D97-AF65-F5344CB8AC3E}">
        <p14:creationId xmlns:p14="http://schemas.microsoft.com/office/powerpoint/2010/main" val="1564122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ECE67-2E14-4C51-97B1-72B10C7FD4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B761F5-E838-4059-A3E9-7162B233B0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2AE34B-510A-4263-9F30-5C0F433595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4625F-4A93-4A5E-A221-A56A761BBAD0}"/>
              </a:ext>
            </a:extLst>
          </p:cNvPr>
          <p:cNvSpPr>
            <a:spLocks noGrp="1"/>
          </p:cNvSpPr>
          <p:nvPr>
            <p:ph type="dt" sz="half" idx="10"/>
          </p:nvPr>
        </p:nvSpPr>
        <p:spPr/>
        <p:txBody>
          <a:bodyPr/>
          <a:lstStyle/>
          <a:p>
            <a:fld id="{E9C33B6C-387B-4493-8E44-0C2439E3F070}" type="datetimeFigureOut">
              <a:rPr lang="en-US" smtClean="0"/>
              <a:t>12/6/2021</a:t>
            </a:fld>
            <a:endParaRPr lang="en-US"/>
          </a:p>
        </p:txBody>
      </p:sp>
      <p:sp>
        <p:nvSpPr>
          <p:cNvPr id="6" name="Footer Placeholder 5">
            <a:extLst>
              <a:ext uri="{FF2B5EF4-FFF2-40B4-BE49-F238E27FC236}">
                <a16:creationId xmlns:a16="http://schemas.microsoft.com/office/drawing/2014/main" id="{9C7F4716-3FE2-43BC-B4A5-168A97ED79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4583FF-6F7A-403F-B50D-43E5176672CC}"/>
              </a:ext>
            </a:extLst>
          </p:cNvPr>
          <p:cNvSpPr>
            <a:spLocks noGrp="1"/>
          </p:cNvSpPr>
          <p:nvPr>
            <p:ph type="sldNum" sz="quarter" idx="12"/>
          </p:nvPr>
        </p:nvSpPr>
        <p:spPr/>
        <p:txBody>
          <a:bodyPr/>
          <a:lstStyle/>
          <a:p>
            <a:fld id="{C8D0F262-9F9D-48A7-989F-1DB8CE1EC656}" type="slidenum">
              <a:rPr lang="en-US" smtClean="0"/>
              <a:t>‹#›</a:t>
            </a:fld>
            <a:endParaRPr lang="en-US"/>
          </a:p>
        </p:txBody>
      </p:sp>
    </p:spTree>
    <p:extLst>
      <p:ext uri="{BB962C8B-B14F-4D97-AF65-F5344CB8AC3E}">
        <p14:creationId xmlns:p14="http://schemas.microsoft.com/office/powerpoint/2010/main" val="956025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4E953B-D70D-4CEC-AC5F-233F763315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85E568-6590-40A5-A829-69E2A5E16E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F6067-9CB8-4121-843C-A6287FE264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33B6C-387B-4493-8E44-0C2439E3F070}" type="datetimeFigureOut">
              <a:rPr lang="en-US" smtClean="0"/>
              <a:t>12/6/2021</a:t>
            </a:fld>
            <a:endParaRPr lang="en-US"/>
          </a:p>
        </p:txBody>
      </p:sp>
      <p:sp>
        <p:nvSpPr>
          <p:cNvPr id="5" name="Footer Placeholder 4">
            <a:extLst>
              <a:ext uri="{FF2B5EF4-FFF2-40B4-BE49-F238E27FC236}">
                <a16:creationId xmlns:a16="http://schemas.microsoft.com/office/drawing/2014/main" id="{4F8C1C3F-322B-4307-9D30-AF2835FB3E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FDA513-99C1-45CA-9C4F-632EC51E92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0F262-9F9D-48A7-989F-1DB8CE1EC656}" type="slidenum">
              <a:rPr lang="en-US" smtClean="0"/>
              <a:t>‹#›</a:t>
            </a:fld>
            <a:endParaRPr lang="en-US"/>
          </a:p>
        </p:txBody>
      </p:sp>
    </p:spTree>
    <p:extLst>
      <p:ext uri="{BB962C8B-B14F-4D97-AF65-F5344CB8AC3E}">
        <p14:creationId xmlns:p14="http://schemas.microsoft.com/office/powerpoint/2010/main" val="4030159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721BFB-5A73-455A-8E43-960763BE6BAB}"/>
              </a:ext>
            </a:extLst>
          </p:cNvPr>
          <p:cNvSpPr txBox="1"/>
          <p:nvPr/>
        </p:nvSpPr>
        <p:spPr>
          <a:xfrm>
            <a:off x="3049172" y="3240817"/>
            <a:ext cx="6098344" cy="1107996"/>
          </a:xfrm>
          <a:prstGeom prst="rect">
            <a:avLst/>
          </a:prstGeom>
          <a:noFill/>
        </p:spPr>
        <p:txBody>
          <a:bodyPr wrap="square">
            <a:spAutoFit/>
          </a:bodyPr>
          <a:lstStyle/>
          <a:p>
            <a:pPr algn="ctr"/>
            <a:r>
              <a:rPr lang="bn-IN" sz="6600" dirty="0">
                <a:solidFill>
                  <a:srgbClr val="FF0000"/>
                </a:solidFill>
                <a:latin typeface="NikoshBAN" pitchFamily="2" charset="0"/>
                <a:cs typeface="NikoshBAN" pitchFamily="2" charset="0"/>
              </a:rPr>
              <a:t>স্বাগতম</a:t>
            </a:r>
            <a:endParaRPr lang="en-US" sz="66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2642170407"/>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2C5E9-BB05-4767-A72A-D687D44C6D8E}"/>
              </a:ext>
            </a:extLst>
          </p:cNvPr>
          <p:cNvSpPr>
            <a:spLocks noGrp="1"/>
          </p:cNvSpPr>
          <p:nvPr>
            <p:ph type="title"/>
          </p:nvPr>
        </p:nvSpPr>
        <p:spPr/>
        <p:txBody>
          <a:bodyPr/>
          <a:lstStyle/>
          <a:p>
            <a:r>
              <a:rPr lang="bn-IN" dirty="0">
                <a:latin typeface="NikoshBAN" panose="02000000000000000000" pitchFamily="2" charset="0"/>
                <a:cs typeface="NikoshBAN" panose="02000000000000000000" pitchFamily="2" charset="0"/>
              </a:rPr>
              <a:t>দলীয় কাজ</a:t>
            </a:r>
            <a:endParaRPr lang="en-US"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84B6E5B3-360E-4A2B-BC6A-EAA535745782}"/>
              </a:ext>
            </a:extLst>
          </p:cNvPr>
          <p:cNvSpPr>
            <a:spLocks noGrp="1"/>
          </p:cNvSpPr>
          <p:nvPr>
            <p:ph idx="1"/>
          </p:nvPr>
        </p:nvSpPr>
        <p:spPr/>
        <p:txBody>
          <a:bodyPr>
            <a:normAutofit/>
          </a:bodyPr>
          <a:lstStyle/>
          <a:p>
            <a:pPr marL="0" indent="0">
              <a:buNone/>
            </a:pPr>
            <a:endParaRPr lang="bn-IN" sz="4400" dirty="0">
              <a:solidFill>
                <a:srgbClr val="0070C0"/>
              </a:solidFill>
              <a:latin typeface="NikoshBAN" panose="02000000000000000000" pitchFamily="2" charset="0"/>
              <a:cs typeface="NikoshBAN" panose="02000000000000000000" pitchFamily="2" charset="0"/>
            </a:endParaRPr>
          </a:p>
          <a:p>
            <a:pPr marL="0" indent="0">
              <a:buNone/>
            </a:pPr>
            <a:r>
              <a:rPr lang="bn-IN" sz="4400" dirty="0">
                <a:solidFill>
                  <a:srgbClr val="0070C0"/>
                </a:solidFill>
                <a:latin typeface="NikoshBAN" panose="02000000000000000000" pitchFamily="2" charset="0"/>
                <a:cs typeface="NikoshBAN" panose="02000000000000000000" pitchFamily="2" charset="0"/>
              </a:rPr>
              <a:t>গ্যাসীয় পদার্থের ব্যাপন প্রক্রিয়া লিখ।</a:t>
            </a:r>
          </a:p>
          <a:p>
            <a:pPr marL="0" indent="0">
              <a:buNone/>
            </a:pPr>
            <a:endParaRPr lang="en-US" sz="44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934421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608CD-5769-4B71-BB13-87AB2EF8E3B9}"/>
              </a:ext>
            </a:extLst>
          </p:cNvPr>
          <p:cNvSpPr>
            <a:spLocks noGrp="1"/>
          </p:cNvSpPr>
          <p:nvPr>
            <p:ph type="title"/>
          </p:nvPr>
        </p:nvSpPr>
        <p:spPr/>
        <p:txBody>
          <a:bodyPr/>
          <a:lstStyle/>
          <a:p>
            <a:r>
              <a:rPr lang="bn-IN" dirty="0">
                <a:latin typeface="NikoshBAN" panose="02000000000000000000" pitchFamily="2" charset="0"/>
                <a:cs typeface="NikoshBAN" panose="02000000000000000000" pitchFamily="2" charset="0"/>
              </a:rPr>
              <a:t>বাড়ির কাজ</a:t>
            </a:r>
            <a:endParaRPr lang="en-US" dirty="0"/>
          </a:p>
        </p:txBody>
      </p:sp>
      <p:sp>
        <p:nvSpPr>
          <p:cNvPr id="3" name="Content Placeholder 2">
            <a:extLst>
              <a:ext uri="{FF2B5EF4-FFF2-40B4-BE49-F238E27FC236}">
                <a16:creationId xmlns:a16="http://schemas.microsoft.com/office/drawing/2014/main" id="{E8DE7AF3-9D99-4983-9E8E-D12C9B20DCAC}"/>
              </a:ext>
            </a:extLst>
          </p:cNvPr>
          <p:cNvSpPr>
            <a:spLocks noGrp="1"/>
          </p:cNvSpPr>
          <p:nvPr>
            <p:ph idx="1"/>
          </p:nvPr>
        </p:nvSpPr>
        <p:spPr/>
        <p:txBody>
          <a:bodyPr>
            <a:normAutofit/>
          </a:bodyPr>
          <a:lstStyle/>
          <a:p>
            <a:pPr marL="0" indent="0">
              <a:buNone/>
            </a:pPr>
            <a:endParaRPr lang="bn-IN" sz="4000" dirty="0">
              <a:solidFill>
                <a:srgbClr val="0070C0"/>
              </a:solidFill>
              <a:latin typeface="NikoshBAN" panose="02000000000000000000" pitchFamily="2" charset="0"/>
              <a:cs typeface="NikoshBAN" panose="02000000000000000000" pitchFamily="2" charset="0"/>
            </a:endParaRPr>
          </a:p>
          <a:p>
            <a:pPr marL="0" indent="0">
              <a:buNone/>
            </a:pPr>
            <a:r>
              <a:rPr lang="bn-IN" sz="4000" dirty="0">
                <a:solidFill>
                  <a:srgbClr val="0070C0"/>
                </a:solidFill>
                <a:latin typeface="NikoshBAN" panose="02000000000000000000" pitchFamily="2" charset="0"/>
                <a:cs typeface="NikoshBAN" panose="02000000000000000000" pitchFamily="2" charset="0"/>
              </a:rPr>
              <a:t>পানিতে তুতের ব্যাপন পক্রিয়া ব্যাখ্যা কর।</a:t>
            </a:r>
            <a:endParaRPr lang="en-US" sz="40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311723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D118DF-25A0-46A1-83F4-FE0195C0C559}"/>
              </a:ext>
            </a:extLst>
          </p:cNvPr>
          <p:cNvSpPr txBox="1"/>
          <p:nvPr/>
        </p:nvSpPr>
        <p:spPr>
          <a:xfrm>
            <a:off x="3049172" y="3240817"/>
            <a:ext cx="6098344" cy="1107996"/>
          </a:xfrm>
          <a:prstGeom prst="rect">
            <a:avLst/>
          </a:prstGeom>
          <a:noFill/>
        </p:spPr>
        <p:txBody>
          <a:bodyPr wrap="square">
            <a:spAutoFit/>
          </a:bodyPr>
          <a:lstStyle/>
          <a:p>
            <a:r>
              <a:rPr lang="bn-IN" sz="6600" b="1" dirty="0">
                <a:solidFill>
                  <a:schemeClr val="accent5">
                    <a:lumMod val="75000"/>
                  </a:schemeClr>
                </a:solidFill>
                <a:latin typeface="NikoshBAN" pitchFamily="2" charset="0"/>
                <a:cs typeface="NikoshBAN" pitchFamily="2" charset="0"/>
              </a:rPr>
              <a:t>ধন্যবাদ সবাইকে</a:t>
            </a:r>
            <a:endParaRPr lang="en-US" sz="6600" dirty="0"/>
          </a:p>
        </p:txBody>
      </p:sp>
    </p:spTree>
    <p:extLst>
      <p:ext uri="{BB962C8B-B14F-4D97-AF65-F5344CB8AC3E}">
        <p14:creationId xmlns:p14="http://schemas.microsoft.com/office/powerpoint/2010/main" val="696676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16B32-D253-46ED-B7FF-443871D5EFDC}"/>
              </a:ext>
            </a:extLst>
          </p:cNvPr>
          <p:cNvSpPr>
            <a:spLocks noGrp="1"/>
          </p:cNvSpPr>
          <p:nvPr>
            <p:ph type="title"/>
          </p:nvPr>
        </p:nvSpPr>
        <p:spPr/>
        <p:txBody>
          <a:bodyPr/>
          <a:lstStyle/>
          <a:p>
            <a:r>
              <a:rPr lang="as-IN" sz="4400" dirty="0">
                <a:latin typeface="NikoshBAN" panose="02000000000000000000" pitchFamily="2" charset="0"/>
                <a:cs typeface="NikoshBAN" panose="02000000000000000000" pitchFamily="2" charset="0"/>
              </a:rPr>
              <a:t>শিক্ষক পরিচিতি</a:t>
            </a:r>
            <a:br>
              <a:rPr lang="en-US" sz="4400" dirty="0">
                <a:latin typeface="NikoshBAN" panose="02000000000000000000" pitchFamily="2" charset="0"/>
                <a:cs typeface="NikoshBAN" panose="02000000000000000000" pitchFamily="2" charset="0"/>
              </a:rPr>
            </a:br>
            <a:endParaRPr lang="en-US" dirty="0"/>
          </a:p>
        </p:txBody>
      </p:sp>
      <p:sp>
        <p:nvSpPr>
          <p:cNvPr id="3" name="Content Placeholder 2">
            <a:extLst>
              <a:ext uri="{FF2B5EF4-FFF2-40B4-BE49-F238E27FC236}">
                <a16:creationId xmlns:a16="http://schemas.microsoft.com/office/drawing/2014/main" id="{23D4AE0E-A791-4213-B5FC-C753BBA0643B}"/>
              </a:ext>
            </a:extLst>
          </p:cNvPr>
          <p:cNvSpPr>
            <a:spLocks noGrp="1"/>
          </p:cNvSpPr>
          <p:nvPr>
            <p:ph idx="1"/>
          </p:nvPr>
        </p:nvSpPr>
        <p:spPr/>
        <p:txBody>
          <a:bodyPr/>
          <a:lstStyle/>
          <a:p>
            <a:pPr>
              <a:buNone/>
            </a:pPr>
            <a:r>
              <a:rPr lang="en-US" sz="2800" dirty="0">
                <a:solidFill>
                  <a:srgbClr val="002060"/>
                </a:solidFill>
                <a:latin typeface="NikoshBAN" pitchFamily="2" charset="0"/>
                <a:cs typeface="NikoshBAN" pitchFamily="2" charset="0"/>
              </a:rPr>
              <a:t>                  </a:t>
            </a:r>
            <a:r>
              <a:rPr lang="en-US" sz="2800" dirty="0" err="1">
                <a:solidFill>
                  <a:srgbClr val="92D050"/>
                </a:solidFill>
                <a:latin typeface="NikoshBAN" pitchFamily="2" charset="0"/>
                <a:cs typeface="NikoshBAN" pitchFamily="2" charset="0"/>
              </a:rPr>
              <a:t>নাম</a:t>
            </a:r>
            <a:r>
              <a:rPr lang="bn-IN" sz="2800" dirty="0">
                <a:solidFill>
                  <a:srgbClr val="92D050"/>
                </a:solidFill>
                <a:latin typeface="NikoshBAN" pitchFamily="2" charset="0"/>
                <a:cs typeface="NikoshBAN" pitchFamily="2" charset="0"/>
              </a:rPr>
              <a:t>ঃ  রাজীব সারওয়ার</a:t>
            </a:r>
            <a:r>
              <a:rPr lang="en-US" sz="2800" dirty="0">
                <a:solidFill>
                  <a:srgbClr val="92D050"/>
                </a:solidFill>
                <a:latin typeface="NikoshBAN" pitchFamily="2" charset="0"/>
                <a:cs typeface="NikoshBAN" pitchFamily="2" charset="0"/>
              </a:rPr>
              <a:t> </a:t>
            </a:r>
            <a:endParaRPr lang="bn-IN" sz="2800" dirty="0">
              <a:solidFill>
                <a:srgbClr val="92D050"/>
              </a:solidFill>
              <a:latin typeface="NikoshBAN" pitchFamily="2" charset="0"/>
              <a:cs typeface="NikoshBAN" pitchFamily="2" charset="0"/>
            </a:endParaRPr>
          </a:p>
          <a:p>
            <a:pPr>
              <a:buNone/>
            </a:pPr>
            <a:r>
              <a:rPr lang="en-US" sz="2800" dirty="0">
                <a:solidFill>
                  <a:srgbClr val="92D050"/>
                </a:solidFill>
                <a:latin typeface="NikoshBAN" pitchFamily="2" charset="0"/>
                <a:cs typeface="NikoshBAN" pitchFamily="2" charset="0"/>
              </a:rPr>
              <a:t>                 </a:t>
            </a:r>
            <a:r>
              <a:rPr lang="bn-IN" sz="2800" dirty="0">
                <a:solidFill>
                  <a:srgbClr val="92D050"/>
                </a:solidFill>
                <a:latin typeface="NikoshBAN" pitchFamily="2" charset="0"/>
                <a:cs typeface="NikoshBAN" pitchFamily="2" charset="0"/>
              </a:rPr>
              <a:t>পদবীঃ  সহকারি শিক্ষক(বিজ্ঞান)</a:t>
            </a:r>
            <a:endParaRPr lang="en-US" sz="2800" dirty="0">
              <a:solidFill>
                <a:srgbClr val="92D050"/>
              </a:solidFill>
              <a:latin typeface="NikoshBAN" pitchFamily="2" charset="0"/>
              <a:cs typeface="NikoshBAN" pitchFamily="2" charset="0"/>
            </a:endParaRPr>
          </a:p>
          <a:p>
            <a:pPr>
              <a:buNone/>
            </a:pPr>
            <a:r>
              <a:rPr lang="en-US" sz="2800" dirty="0">
                <a:solidFill>
                  <a:srgbClr val="92D050"/>
                </a:solidFill>
                <a:latin typeface="NikoshBAN" pitchFamily="2" charset="0"/>
                <a:cs typeface="NikoshBAN" pitchFamily="2" charset="0"/>
              </a:rPr>
              <a:t>     </a:t>
            </a:r>
            <a:r>
              <a:rPr lang="bn-IN" sz="2800" dirty="0">
                <a:solidFill>
                  <a:srgbClr val="92D050"/>
                </a:solidFill>
                <a:latin typeface="NikoshBAN" pitchFamily="2" charset="0"/>
                <a:cs typeface="NikoshBAN" pitchFamily="2" charset="0"/>
              </a:rPr>
              <a:t>প্রতিষ্টানের নাম</a:t>
            </a:r>
            <a:r>
              <a:rPr lang="en-US" sz="2800" dirty="0">
                <a:solidFill>
                  <a:srgbClr val="92D050"/>
                </a:solidFill>
                <a:latin typeface="NikoshBAN" pitchFamily="2" charset="0"/>
                <a:cs typeface="NikoshBAN" pitchFamily="2" charset="0"/>
              </a:rPr>
              <a:t>ঃ  </a:t>
            </a:r>
            <a:r>
              <a:rPr lang="bn-IN" sz="2800" dirty="0">
                <a:solidFill>
                  <a:srgbClr val="92D050"/>
                </a:solidFill>
                <a:latin typeface="NikoshBAN" pitchFamily="2" charset="0"/>
                <a:cs typeface="NikoshBAN" pitchFamily="2" charset="0"/>
              </a:rPr>
              <a:t>হিঙ্গাজিয়া উচ্চ  বিদ্যালয়,কুলাউড়া।</a:t>
            </a:r>
          </a:p>
          <a:p>
            <a:pPr>
              <a:buNone/>
            </a:pPr>
            <a:r>
              <a:rPr lang="en-US" sz="2800" dirty="0">
                <a:solidFill>
                  <a:srgbClr val="92D050"/>
                </a:solidFill>
                <a:latin typeface="NikoshBAN" pitchFamily="2" charset="0"/>
                <a:cs typeface="NikoshBAN" pitchFamily="2" charset="0"/>
              </a:rPr>
              <a:t>             </a:t>
            </a:r>
            <a:r>
              <a:rPr lang="bn-IN" sz="2800" dirty="0">
                <a:solidFill>
                  <a:srgbClr val="92D050"/>
                </a:solidFill>
                <a:latin typeface="NikoshBAN" pitchFamily="2" charset="0"/>
                <a:cs typeface="NikoshBAN" pitchFamily="2" charset="0"/>
              </a:rPr>
              <a:t>মোবাইলঃ  ০১৭১৭৫৩২০৫৯</a:t>
            </a:r>
          </a:p>
          <a:p>
            <a:pPr>
              <a:buNone/>
            </a:pPr>
            <a:r>
              <a:rPr lang="en-US" sz="2800" dirty="0">
                <a:solidFill>
                  <a:srgbClr val="92D050"/>
                </a:solidFill>
                <a:latin typeface="NikoshBAN" pitchFamily="2" charset="0"/>
                <a:cs typeface="NikoshBAN" pitchFamily="2" charset="0"/>
              </a:rPr>
              <a:t>             </a:t>
            </a:r>
            <a:r>
              <a:rPr lang="bn-IN" sz="2800" dirty="0">
                <a:solidFill>
                  <a:srgbClr val="92D050"/>
                </a:solidFill>
                <a:latin typeface="NikoshBAN" pitchFamily="2" charset="0"/>
                <a:cs typeface="NikoshBAN" pitchFamily="2" charset="0"/>
              </a:rPr>
              <a:t>ই-মেইলঃ </a:t>
            </a:r>
            <a:r>
              <a:rPr lang="en-US" sz="2800" dirty="0">
                <a:solidFill>
                  <a:srgbClr val="92D050"/>
                </a:solidFill>
                <a:latin typeface="NikoshBAN" pitchFamily="2" charset="0"/>
                <a:cs typeface="NikoshBAN" pitchFamily="2" charset="0"/>
              </a:rPr>
              <a:t> razibsarwar@ymail.com</a:t>
            </a:r>
            <a:endParaRPr lang="en-US" dirty="0">
              <a:solidFill>
                <a:srgbClr val="92D050"/>
              </a:solidFill>
            </a:endParaRPr>
          </a:p>
        </p:txBody>
      </p:sp>
    </p:spTree>
    <p:extLst>
      <p:ext uri="{BB962C8B-B14F-4D97-AF65-F5344CB8AC3E}">
        <p14:creationId xmlns:p14="http://schemas.microsoft.com/office/powerpoint/2010/main" val="1810330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ow to Demonstrate Diffusion with Hot and Cold Water (Brownian Motion)[2]">
            <a:hlinkClick r:id="" action="ppaction://media"/>
            <a:extLst>
              <a:ext uri="{FF2B5EF4-FFF2-40B4-BE49-F238E27FC236}">
                <a16:creationId xmlns:a16="http://schemas.microsoft.com/office/drawing/2014/main" id="{2381501E-F55E-4F36-BCC2-C7D0612F459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8425" y="98425"/>
            <a:ext cx="12192000" cy="6858000"/>
          </a:xfrm>
          <a:prstGeom prst="rect">
            <a:avLst/>
          </a:prstGeom>
        </p:spPr>
      </p:pic>
    </p:spTree>
    <p:extLst>
      <p:ext uri="{BB962C8B-B14F-4D97-AF65-F5344CB8AC3E}">
        <p14:creationId xmlns:p14="http://schemas.microsoft.com/office/powerpoint/2010/main" val="198843943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E700-C12A-4FF1-BAF1-717B7B7CD767}"/>
              </a:ext>
            </a:extLst>
          </p:cNvPr>
          <p:cNvSpPr>
            <a:spLocks noGrp="1"/>
          </p:cNvSpPr>
          <p:nvPr>
            <p:ph type="title"/>
          </p:nvPr>
        </p:nvSpPr>
        <p:spPr/>
        <p:txBody>
          <a:bodyPr/>
          <a:lstStyle/>
          <a:p>
            <a:r>
              <a:rPr lang="bn-IN" dirty="0">
                <a:solidFill>
                  <a:srgbClr val="00B050"/>
                </a:solidFill>
                <a:latin typeface="NikoshBAN" pitchFamily="2" charset="0"/>
                <a:cs typeface="NikoshBAN" pitchFamily="2" charset="0"/>
              </a:rPr>
              <a:t>পাঠ পরিচিতি</a:t>
            </a:r>
            <a:endParaRPr lang="en-US" dirty="0"/>
          </a:p>
        </p:txBody>
      </p:sp>
      <p:sp>
        <p:nvSpPr>
          <p:cNvPr id="3" name="Content Placeholder 2">
            <a:extLst>
              <a:ext uri="{FF2B5EF4-FFF2-40B4-BE49-F238E27FC236}">
                <a16:creationId xmlns:a16="http://schemas.microsoft.com/office/drawing/2014/main" id="{7D0B0B46-4FD0-4DE8-B970-B4C848158CC6}"/>
              </a:ext>
            </a:extLst>
          </p:cNvPr>
          <p:cNvSpPr>
            <a:spLocks noGrp="1"/>
          </p:cNvSpPr>
          <p:nvPr>
            <p:ph idx="1"/>
          </p:nvPr>
        </p:nvSpPr>
        <p:spPr/>
        <p:txBody>
          <a:bodyPr/>
          <a:lstStyle/>
          <a:p>
            <a:pPr>
              <a:buNone/>
            </a:pPr>
            <a:r>
              <a:rPr lang="en-US" sz="2800" dirty="0">
                <a:solidFill>
                  <a:srgbClr val="FFC000"/>
                </a:solidFill>
                <a:latin typeface="NikoshBAN" pitchFamily="2" charset="0"/>
                <a:cs typeface="NikoshBAN" pitchFamily="2" charset="0"/>
              </a:rPr>
              <a:t>    </a:t>
            </a:r>
            <a:r>
              <a:rPr lang="bn-IN" sz="2800" dirty="0">
                <a:latin typeface="NikoshBAN" pitchFamily="2" charset="0"/>
                <a:cs typeface="NikoshBAN" pitchFamily="2" charset="0"/>
              </a:rPr>
              <a:t>শ্রেণিঃ  </a:t>
            </a:r>
            <a:r>
              <a:rPr lang="bn-IN" sz="2800" dirty="0">
                <a:solidFill>
                  <a:srgbClr val="7030A0"/>
                </a:solidFill>
                <a:latin typeface="NikoshBAN" pitchFamily="2" charset="0"/>
                <a:cs typeface="NikoshBAN" pitchFamily="2" charset="0"/>
              </a:rPr>
              <a:t>অষ্টম</a:t>
            </a:r>
          </a:p>
          <a:p>
            <a:pPr>
              <a:buNone/>
            </a:pPr>
            <a:r>
              <a:rPr lang="bn-IN" sz="2800" dirty="0">
                <a:latin typeface="NikoshBAN" pitchFamily="2" charset="0"/>
                <a:cs typeface="NikoshBAN" pitchFamily="2" charset="0"/>
              </a:rPr>
              <a:t> </a:t>
            </a:r>
            <a:r>
              <a:rPr lang="en-US" sz="2800" dirty="0">
                <a:latin typeface="NikoshBAN" pitchFamily="2" charset="0"/>
                <a:cs typeface="NikoshBAN" pitchFamily="2" charset="0"/>
              </a:rPr>
              <a:t>  </a:t>
            </a:r>
            <a:r>
              <a:rPr lang="bn-IN" sz="2800" dirty="0">
                <a:latin typeface="NikoshBAN" pitchFamily="2" charset="0"/>
                <a:cs typeface="NikoshBAN" pitchFamily="2" charset="0"/>
              </a:rPr>
              <a:t>বিষয়ঃ  </a:t>
            </a:r>
            <a:r>
              <a:rPr lang="bn-IN" sz="2800" dirty="0">
                <a:solidFill>
                  <a:srgbClr val="7030A0"/>
                </a:solidFill>
                <a:latin typeface="NikoshBAN" pitchFamily="2" charset="0"/>
                <a:cs typeface="NikoshBAN" pitchFamily="2" charset="0"/>
              </a:rPr>
              <a:t>বিজ্ঞান</a:t>
            </a:r>
          </a:p>
          <a:p>
            <a:pPr>
              <a:buNone/>
            </a:pPr>
            <a:r>
              <a:rPr lang="en-US" sz="2800" dirty="0">
                <a:latin typeface="NikoshBAN" pitchFamily="2" charset="0"/>
                <a:cs typeface="NikoshBAN" pitchFamily="2" charset="0"/>
              </a:rPr>
              <a:t> </a:t>
            </a:r>
            <a:r>
              <a:rPr lang="bn-IN" sz="2800" dirty="0">
                <a:latin typeface="NikoshBAN" pitchFamily="2" charset="0"/>
                <a:cs typeface="NikoshBAN" pitchFamily="2" charset="0"/>
              </a:rPr>
              <a:t>অ</a:t>
            </a:r>
            <a:r>
              <a:rPr lang="en-US" sz="2800" dirty="0">
                <a:latin typeface="NikoshBAN" pitchFamily="2" charset="0"/>
                <a:cs typeface="NikoshBAN" pitchFamily="2" charset="0"/>
              </a:rPr>
              <a:t> </a:t>
            </a:r>
            <a:r>
              <a:rPr lang="bn-IN" sz="2800" dirty="0">
                <a:latin typeface="NikoshBAN" pitchFamily="2" charset="0"/>
                <a:cs typeface="NikoshBAN" pitchFamily="2" charset="0"/>
              </a:rPr>
              <a:t>ধ্যায়ঃ </a:t>
            </a:r>
            <a:r>
              <a:rPr lang="en-US" sz="2800" dirty="0" err="1">
                <a:latin typeface="NikoshBAN" pitchFamily="2" charset="0"/>
                <a:cs typeface="NikoshBAN" pitchFamily="2" charset="0"/>
              </a:rPr>
              <a:t>তৃতীয়</a:t>
            </a:r>
            <a:endParaRPr lang="bn-IN" sz="2800" dirty="0">
              <a:solidFill>
                <a:srgbClr val="7030A0"/>
              </a:solidFill>
              <a:latin typeface="NikoshBAN" pitchFamily="2" charset="0"/>
              <a:cs typeface="NikoshBAN" pitchFamily="2" charset="0"/>
            </a:endParaRPr>
          </a:p>
          <a:p>
            <a:pPr>
              <a:buNone/>
            </a:pPr>
            <a:r>
              <a:rPr lang="bn-IN" sz="2800" dirty="0">
                <a:latin typeface="NikoshBAN" pitchFamily="2" charset="0"/>
                <a:cs typeface="NikoshBAN" pitchFamily="2" charset="0"/>
              </a:rPr>
              <a:t>  </a:t>
            </a:r>
            <a:r>
              <a:rPr lang="en-US" sz="2800" dirty="0">
                <a:latin typeface="NikoshBAN" pitchFamily="2" charset="0"/>
                <a:cs typeface="NikoshBAN" pitchFamily="2" charset="0"/>
              </a:rPr>
              <a:t>   </a:t>
            </a:r>
            <a:r>
              <a:rPr lang="bn-IN" sz="2800" dirty="0">
                <a:latin typeface="NikoshBAN" pitchFamily="2" charset="0"/>
                <a:cs typeface="NikoshBAN" pitchFamily="2" charset="0"/>
              </a:rPr>
              <a:t>পাঠঃ</a:t>
            </a:r>
            <a:r>
              <a:rPr lang="en-US" sz="2800" dirty="0">
                <a:latin typeface="NikoshBAN" pitchFamily="2" charset="0"/>
                <a:cs typeface="NikoshBAN" pitchFamily="2" charset="0"/>
              </a:rPr>
              <a:t> </a:t>
            </a:r>
            <a:r>
              <a:rPr lang="en-US" sz="2800" dirty="0" err="1">
                <a:latin typeface="NikoshBAN" pitchFamily="2" charset="0"/>
                <a:cs typeface="NikoshBAN" pitchFamily="2" charset="0"/>
              </a:rPr>
              <a:t>ব্যাপন</a:t>
            </a:r>
            <a:r>
              <a:rPr lang="en-US" sz="2800" dirty="0">
                <a:latin typeface="NikoshBAN" pitchFamily="2" charset="0"/>
                <a:cs typeface="NikoshBAN" pitchFamily="2" charset="0"/>
              </a:rPr>
              <a:t> </a:t>
            </a:r>
            <a:r>
              <a:rPr lang="en-US" sz="2800" dirty="0" err="1">
                <a:latin typeface="NikoshBAN" pitchFamily="2" charset="0"/>
                <a:cs typeface="NikoshBAN" pitchFamily="2" charset="0"/>
              </a:rPr>
              <a:t>অভিস্রবণ</a:t>
            </a:r>
            <a:r>
              <a:rPr lang="en-US" sz="2800" dirty="0">
                <a:latin typeface="NikoshBAN" pitchFamily="2" charset="0"/>
                <a:cs typeface="NikoshBAN" pitchFamily="2" charset="0"/>
              </a:rPr>
              <a:t> ও </a:t>
            </a:r>
            <a:r>
              <a:rPr lang="en-US" sz="2800" dirty="0" err="1">
                <a:latin typeface="NikoshBAN" pitchFamily="2" charset="0"/>
                <a:cs typeface="NikoshBAN" pitchFamily="2" charset="0"/>
              </a:rPr>
              <a:t>প্রস্বেদন</a:t>
            </a:r>
            <a:r>
              <a:rPr lang="bn-IN" sz="2800" dirty="0">
                <a:solidFill>
                  <a:srgbClr val="7030A0"/>
                </a:solidFill>
                <a:latin typeface="NikoshBAN" pitchFamily="2" charset="0"/>
                <a:cs typeface="NikoshBAN" pitchFamily="2" charset="0"/>
              </a:rPr>
              <a:t> </a:t>
            </a:r>
          </a:p>
          <a:p>
            <a:pPr>
              <a:buNone/>
            </a:pPr>
            <a:r>
              <a:rPr lang="bn-IN" sz="2800" dirty="0">
                <a:latin typeface="NikoshBAN" pitchFamily="2" charset="0"/>
                <a:cs typeface="NikoshBAN" pitchFamily="2" charset="0"/>
              </a:rPr>
              <a:t> </a:t>
            </a:r>
            <a:r>
              <a:rPr lang="en-US" sz="2800" dirty="0">
                <a:latin typeface="NikoshBAN" pitchFamily="2" charset="0"/>
                <a:cs typeface="NikoshBAN" pitchFamily="2" charset="0"/>
              </a:rPr>
              <a:t>   </a:t>
            </a:r>
            <a:r>
              <a:rPr lang="bn-IN" sz="2800" dirty="0">
                <a:latin typeface="NikoshBAN" pitchFamily="2" charset="0"/>
                <a:cs typeface="NikoshBAN" pitchFamily="2" charset="0"/>
              </a:rPr>
              <a:t>সময়ঃ  </a:t>
            </a:r>
            <a:r>
              <a:rPr lang="bn-IN" sz="2800" dirty="0">
                <a:solidFill>
                  <a:srgbClr val="7030A0"/>
                </a:solidFill>
                <a:latin typeface="NikoshBAN" pitchFamily="2" charset="0"/>
                <a:cs typeface="NikoshBAN" pitchFamily="2" charset="0"/>
              </a:rPr>
              <a:t>৫০ মিনিট</a:t>
            </a:r>
          </a:p>
          <a:p>
            <a:pPr>
              <a:buNone/>
            </a:pPr>
            <a:r>
              <a:rPr lang="en-US" sz="2800" dirty="0">
                <a:latin typeface="NikoshBAN" pitchFamily="2" charset="0"/>
                <a:cs typeface="NikoshBAN" pitchFamily="2" charset="0"/>
              </a:rPr>
              <a:t>  </a:t>
            </a:r>
            <a:r>
              <a:rPr lang="bn-IN" sz="2800" dirty="0">
                <a:latin typeface="NikoshBAN" pitchFamily="2" charset="0"/>
                <a:cs typeface="NikoshBAN" pitchFamily="2" charset="0"/>
              </a:rPr>
              <a:t>তারিখঃ</a:t>
            </a:r>
            <a:r>
              <a:rPr lang="en-US" sz="2800" dirty="0">
                <a:solidFill>
                  <a:srgbClr val="0070C0"/>
                </a:solidFill>
                <a:latin typeface="NikoshBAN" pitchFamily="2" charset="0"/>
                <a:cs typeface="NikoshBAN" pitchFamily="2" charset="0"/>
              </a:rPr>
              <a:t>০৫-১২</a:t>
            </a:r>
            <a:r>
              <a:rPr lang="bn-IN" sz="2800" dirty="0">
                <a:solidFill>
                  <a:srgbClr val="0070C0"/>
                </a:solidFill>
                <a:latin typeface="NikoshBAN" pitchFamily="2" charset="0"/>
                <a:cs typeface="NikoshBAN" pitchFamily="2" charset="0"/>
              </a:rPr>
              <a:t>-২০২১</a:t>
            </a:r>
            <a:endParaRPr lang="en-US" dirty="0">
              <a:solidFill>
                <a:srgbClr val="0070C0"/>
              </a:solidFill>
            </a:endParaRPr>
          </a:p>
        </p:txBody>
      </p:sp>
      <p:pic>
        <p:nvPicPr>
          <p:cNvPr id="4" name="Picture 3" descr="boi.jpg">
            <a:extLst>
              <a:ext uri="{FF2B5EF4-FFF2-40B4-BE49-F238E27FC236}">
                <a16:creationId xmlns:a16="http://schemas.microsoft.com/office/drawing/2014/main" id="{0E3D4B68-09DB-440C-BE86-5180E4A6279F}"/>
              </a:ext>
            </a:extLst>
          </p:cNvPr>
          <p:cNvPicPr>
            <a:picLocks noChangeAspect="1"/>
          </p:cNvPicPr>
          <p:nvPr/>
        </p:nvPicPr>
        <p:blipFill>
          <a:blip r:embed="rId2"/>
          <a:stretch>
            <a:fillRect/>
          </a:stretch>
        </p:blipFill>
        <p:spPr>
          <a:xfrm>
            <a:off x="5449666" y="1825625"/>
            <a:ext cx="2124319" cy="2636519"/>
          </a:xfrm>
          <a:prstGeom prst="rect">
            <a:avLst/>
          </a:prstGeom>
        </p:spPr>
      </p:pic>
    </p:spTree>
    <p:extLst>
      <p:ext uri="{BB962C8B-B14F-4D97-AF65-F5344CB8AC3E}">
        <p14:creationId xmlns:p14="http://schemas.microsoft.com/office/powerpoint/2010/main" val="23013151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3839-8DD9-4341-8836-8958860ACF65}"/>
              </a:ext>
            </a:extLst>
          </p:cNvPr>
          <p:cNvSpPr>
            <a:spLocks noGrp="1"/>
          </p:cNvSpPr>
          <p:nvPr>
            <p:ph type="title"/>
          </p:nvPr>
        </p:nvSpPr>
        <p:spPr/>
        <p:txBody>
          <a:bodyPr/>
          <a:lstStyle/>
          <a:p>
            <a:r>
              <a:rPr lang="en-US" dirty="0" err="1">
                <a:latin typeface="NikoshBAN" panose="02000000000000000000" pitchFamily="2" charset="0"/>
                <a:cs typeface="NikoshBAN" panose="02000000000000000000" pitchFamily="2" charset="0"/>
              </a:rPr>
              <a:t>শিখনফলঃ</a:t>
            </a:r>
            <a:endParaRPr lang="en-US"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7714F954-F301-4010-8450-C91EE61F8B9A}"/>
              </a:ext>
            </a:extLst>
          </p:cNvPr>
          <p:cNvSpPr>
            <a:spLocks noGrp="1"/>
          </p:cNvSpPr>
          <p:nvPr>
            <p:ph idx="1"/>
          </p:nvPr>
        </p:nvSpPr>
        <p:spPr/>
        <p:txBody>
          <a:bodyPr/>
          <a:lstStyle/>
          <a:p>
            <a:pPr>
              <a:buFont typeface="Wingdings" panose="05000000000000000000" pitchFamily="2" charset="2"/>
              <a:buChar char="Ø"/>
            </a:pPr>
            <a:r>
              <a:rPr lang="bn-IN" dirty="0">
                <a:latin typeface="NikoshBAN" panose="02000000000000000000" pitchFamily="2" charset="0"/>
                <a:cs typeface="NikoshBAN" panose="02000000000000000000" pitchFamily="2" charset="0"/>
              </a:rPr>
              <a:t>ব্যাপন কি তা বলতে পারবে।</a:t>
            </a:r>
          </a:p>
          <a:p>
            <a:pPr>
              <a:buFont typeface="Wingdings" panose="05000000000000000000" pitchFamily="2" charset="2"/>
              <a:buChar char="Ø"/>
            </a:pPr>
            <a:r>
              <a:rPr lang="bn-IN" dirty="0">
                <a:latin typeface="NikoshBAN" panose="02000000000000000000" pitchFamily="2" charset="0"/>
                <a:cs typeface="NikoshBAN" panose="02000000000000000000" pitchFamily="2" charset="0"/>
              </a:rPr>
              <a:t>ব্যাপন প্রক্রিয়া বর্ণনা করতে পারবে।</a:t>
            </a:r>
          </a:p>
          <a:p>
            <a:pPr>
              <a:buFont typeface="Wingdings" panose="05000000000000000000" pitchFamily="2" charset="2"/>
              <a:buChar char="Ø"/>
            </a:pPr>
            <a:r>
              <a:rPr lang="bn-IN" dirty="0">
                <a:latin typeface="NikoshBAN" panose="02000000000000000000" pitchFamily="2" charset="0"/>
                <a:cs typeface="NikoshBAN" panose="02000000000000000000" pitchFamily="2" charset="0"/>
              </a:rPr>
              <a:t>ব্যাপনের গুরুত্ব ব্যাখ্যা করতে পারবে।</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592211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D6A22B-C99F-4CD5-81D8-37B2B20E5675}"/>
              </a:ext>
            </a:extLst>
          </p:cNvPr>
          <p:cNvSpPr txBox="1"/>
          <p:nvPr/>
        </p:nvSpPr>
        <p:spPr>
          <a:xfrm>
            <a:off x="731520" y="1111348"/>
            <a:ext cx="11240086" cy="1938992"/>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ব্যাপনঃপদার্থ কতগুলো ক্ষুদ্র ক্ষুদ্র অনু দিয়ে তৈরি।এ অনুগুলো যখন বেশি ঘনত্বের স্থান থেকে কম ঘনত্বের দিকে সমানভাবে ছড়িয়ে পড়ে,তখন এরুপ চলন প্রক্রিয়াকে ব্যাপন বলে।</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1702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C0C5-867A-4B3C-B12A-3F7D04C742B6}"/>
              </a:ext>
            </a:extLst>
          </p:cNvPr>
          <p:cNvSpPr>
            <a:spLocks noGrp="1"/>
          </p:cNvSpPr>
          <p:nvPr>
            <p:ph type="title"/>
          </p:nvPr>
        </p:nvSpPr>
        <p:spPr/>
        <p:txBody>
          <a:bodyPr/>
          <a:lstStyle/>
          <a:p>
            <a:r>
              <a:rPr lang="bn-IN" dirty="0">
                <a:latin typeface="NikoshBAN" panose="02000000000000000000" pitchFamily="2" charset="0"/>
                <a:cs typeface="NikoshBAN" panose="02000000000000000000" pitchFamily="2" charset="0"/>
              </a:rPr>
              <a:t>একক কাজ</a:t>
            </a:r>
            <a:endParaRPr lang="en-US" dirty="0"/>
          </a:p>
        </p:txBody>
      </p:sp>
      <p:sp>
        <p:nvSpPr>
          <p:cNvPr id="3" name="Content Placeholder 2">
            <a:extLst>
              <a:ext uri="{FF2B5EF4-FFF2-40B4-BE49-F238E27FC236}">
                <a16:creationId xmlns:a16="http://schemas.microsoft.com/office/drawing/2014/main" id="{C595222B-9C67-46C8-A75B-85AAEF1EF709}"/>
              </a:ext>
            </a:extLst>
          </p:cNvPr>
          <p:cNvSpPr>
            <a:spLocks noGrp="1"/>
          </p:cNvSpPr>
          <p:nvPr>
            <p:ph idx="1"/>
          </p:nvPr>
        </p:nvSpPr>
        <p:spPr/>
        <p:txBody>
          <a:bodyPr/>
          <a:lstStyle/>
          <a:p>
            <a:pPr marL="0" indent="0">
              <a:buNone/>
            </a:pPr>
            <a:r>
              <a:rPr lang="bn-IN" dirty="0">
                <a:latin typeface="NikoshBAN" panose="02000000000000000000" pitchFamily="2" charset="0"/>
                <a:cs typeface="NikoshBAN" panose="02000000000000000000" pitchFamily="2" charset="0"/>
              </a:rPr>
              <a:t>ব্যাপন কাকে বলে?</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25584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32CC-818D-4749-BD2B-4869339F14A4}"/>
              </a:ext>
            </a:extLst>
          </p:cNvPr>
          <p:cNvSpPr>
            <a:spLocks noGrp="1"/>
          </p:cNvSpPr>
          <p:nvPr>
            <p:ph type="title"/>
          </p:nvPr>
        </p:nvSpPr>
        <p:spPr/>
        <p:txBody>
          <a:bodyPr>
            <a:normAutofit/>
          </a:bodyPr>
          <a:lstStyle/>
          <a:p>
            <a:r>
              <a:rPr lang="en-US" sz="3600" dirty="0" err="1">
                <a:latin typeface="NikoshBAN" panose="02000000000000000000" pitchFamily="2" charset="0"/>
                <a:cs typeface="NikoshBAN" panose="02000000000000000000" pitchFamily="2" charset="0"/>
              </a:rPr>
              <a:t>ব্যাপন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পক্রিয়া</a:t>
            </a:r>
            <a:endParaRPr lang="en-US" sz="3600"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977F1915-CCF6-4731-A3CF-D52235BFD947}"/>
              </a:ext>
            </a:extLst>
          </p:cNvPr>
          <p:cNvSpPr>
            <a:spLocks noGrp="1"/>
          </p:cNvSpPr>
          <p:nvPr>
            <p:ph idx="1"/>
          </p:nvPr>
        </p:nvSpPr>
        <p:spPr/>
        <p:txBody>
          <a:bodyPr>
            <a:normAutofit/>
          </a:bodyPr>
          <a:lstStyle/>
          <a:p>
            <a:pPr marL="0" indent="0">
              <a:buNone/>
            </a:pPr>
            <a:r>
              <a:rPr lang="en-US" sz="3200" dirty="0" err="1">
                <a:latin typeface="NikoshBAN" panose="02000000000000000000" pitchFamily="2" charset="0"/>
                <a:cs typeface="NikoshBAN" panose="02000000000000000000" pitchFamily="2" charset="0"/>
              </a:rPr>
              <a:t>ব্যাপনকারী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পদার্থের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পরমানুগুলো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গতিশক্তির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প্রভাবে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ছাপ</a:t>
            </a:r>
            <a:r>
              <a:rPr lang="bn-IN" sz="3200" dirty="0">
                <a:latin typeface="NikoshBAN" panose="02000000000000000000" pitchFamily="2" charset="0"/>
                <a:cs typeface="NikoshBAN" panose="02000000000000000000" pitchFamily="2" charset="0"/>
              </a:rPr>
              <a:t> সৃষ্টি হয় যার প্রভাবে অধিক ঘনত্বযুক্ত স্থান থেকে কম ঘনত্বযুক্ত স্থানে অনুগুলো ছড়িয়ে পড়ে।এ প্রকার চাপকে ব্যাপন চাপ বলে।কোনো পদার্থের অনুর ব্যাপন ততক্ষণ চলতে থাকে যতক্ষণ না উক্ত পদার্থের অনুগুলোর সর্বত্র সমান হয়।অনুগুলোর ঘনত্ব সমান হওয়া মাত্রই পদার্থের ব্যাপন বন্ধ হয়ে যায়।</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077376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768FBA-8BFA-4B53-B38B-4D1F1728A55E}"/>
              </a:ext>
            </a:extLst>
          </p:cNvPr>
          <p:cNvSpPr txBox="1"/>
          <p:nvPr/>
        </p:nvSpPr>
        <p:spPr>
          <a:xfrm>
            <a:off x="844062" y="1153551"/>
            <a:ext cx="9186203" cy="3416320"/>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ব্যাপনের গুরুত্বঃজীবের বিভিন্ন শরীরবৃত্তীয় কাজে ব্যাপন প্রক্রিয়া ঘটে।যেমন-উদ্ভিদ সালোকসংশ্লেষণের সময় বাতাসের কার্বন ডাইঅক্সাইড গ্রহণ করে এবং অক্সিজেন ত্যাগ করে।এই  অত্যাবশক কাজ ব্যাপন দ্বারা সম্ভব হয়।জীবকোষে শ্বসনের সময় গ্লুকোজ জারণের জন্য অক্সিজেন ব্যবহৃত হয়।ব্যাপন ক্রিয়ার দ্বারা কোষে অক্সিজেন প্রবেশ করে এবং কার্বন ডাইঅক্সাইড বের হয়ে যায়।</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281254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249</Words>
  <Application>Microsoft Office PowerPoint</Application>
  <PresentationFormat>Widescreen</PresentationFormat>
  <Paragraphs>31</Paragraphs>
  <Slides>12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NikoshBAN</vt:lpstr>
      <vt:lpstr>Wingdings</vt:lpstr>
      <vt:lpstr>Office Theme</vt:lpstr>
      <vt:lpstr>PowerPoint Presentation</vt:lpstr>
      <vt:lpstr>শিক্ষক পরিচিতি </vt:lpstr>
      <vt:lpstr>PowerPoint Presentation</vt:lpstr>
      <vt:lpstr>পাঠ পরিচিতি</vt:lpstr>
      <vt:lpstr>শিখনফলঃ</vt:lpstr>
      <vt:lpstr>PowerPoint Presentation</vt:lpstr>
      <vt:lpstr>একক কাজ</vt:lpstr>
      <vt:lpstr>ব্যাপন পক্রিয়া</vt:lpstr>
      <vt:lpstr>PowerPoint Presentation</vt:lpstr>
      <vt:lpstr>দলীয় কাজ</vt:lpstr>
      <vt:lpstr>বাড়ির কাজ</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RAZIB SARWAR</dc:creator>
  <cp:lastModifiedBy>RAZIB SARWAR</cp:lastModifiedBy>
  <cp:revision>31</cp:revision>
  <dcterms:created xsi:type="dcterms:W3CDTF">2021-10-07T17:28:24Z</dcterms:created>
  <dcterms:modified xsi:type="dcterms:W3CDTF">2021-12-06T16:25:59Z</dcterms:modified>
</cp:coreProperties>
</file>