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2" r:id="rId5"/>
    <p:sldId id="260" r:id="rId6"/>
    <p:sldId id="256" r:id="rId7"/>
    <p:sldId id="269" r:id="rId8"/>
    <p:sldId id="257" r:id="rId9"/>
    <p:sldId id="261" r:id="rId10"/>
    <p:sldId id="258" r:id="rId11"/>
    <p:sldId id="263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25" autoAdjust="0"/>
  </p:normalViewPr>
  <p:slideViewPr>
    <p:cSldViewPr snapToGrid="0">
      <p:cViewPr varScale="1">
        <p:scale>
          <a:sx n="54" d="100"/>
          <a:sy n="54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2451-683C-4FA8-AE3A-2C3E0E79C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0609-715B-4C38-8AAD-C96C92590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0BF85-52F4-4A88-AFD2-9E636FA3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44CF-33E3-4D5A-905B-FB842865B0F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5F0DF-9DEC-4B65-B693-3C96AE09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E3924-453A-40E8-ABA5-FF050A89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410C-831A-45E4-B8CA-05280F33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6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4E47-D8E2-4764-A761-5B95A0F6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85D7C-0026-47B7-BB53-499D3EEA9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2587-FF60-4F27-8010-5068A125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44CF-33E3-4D5A-905B-FB842865B0F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B3737-A508-4D09-B50F-B46CEB1B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5F33-FE6F-44D7-ABA9-AE1E548C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410C-831A-45E4-B8CA-05280F33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90BDF-F328-48DF-BD67-F0A501D84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6E6DA-5679-42D7-86E8-B252F1060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E0DD6-B528-4545-A075-FB8CCB6F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44CF-33E3-4D5A-905B-FB842865B0F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3149A-7EA0-46FB-976C-41EEF7EF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378AD-A741-4255-834C-61B0157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410C-831A-45E4-B8CA-05280F33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9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A9D9-61D0-4777-A668-7430925D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EECD-217F-4E4C-B286-7F8C46C53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93C66-4B4B-4547-BDC0-D6F57FC6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44CF-33E3-4D5A-905B-FB842865B0F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5EA2C-353A-4507-9156-F02A8AE0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779C6-2E62-4114-A3D7-1B16849B3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410C-831A-45E4-B8CA-05280F33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3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F968-F6BC-4DFA-A18E-8EB63296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BEDC0-42FB-4594-BC64-78ABAFB07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8E0C3-CFA3-40BF-A5DF-AA1F5ABE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44CF-33E3-4D5A-905B-FB842865B0F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1F0E-0825-4585-BCD8-1BA29AEC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C9B0-C048-48D0-9E56-E6A3550E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410C-831A-45E4-B8CA-05280F33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7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ED76-A752-4233-A7B2-C5EC0570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29D-8CFE-413E-8456-2FED4BE2C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51AD0-33FF-4BEF-A9F5-88E4A6934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6C974-3173-4419-B82C-023602ED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44CF-33E3-4D5A-905B-FB842865B0F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66494-232E-4668-AC8E-CAE15D72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2BD3E-9EB1-4E6F-BD0B-1E575985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410C-831A-45E4-B8CA-05280F33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2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D6BA-2487-440C-B559-C198C642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4A12D-9696-4451-AFFD-71ACA8B05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09591-D011-4121-8F66-8E912F74B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15C3C-6FEC-4B0B-AD78-A5F8CEC05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BD203-72BD-4E34-B3F0-CA7889424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00D0D-1977-4D95-A87A-F698E0ED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44CF-33E3-4D5A-905B-FB842865B0F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A62F9-EE25-4AA1-9C9F-0525A6FF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18639-60BE-48B5-B7AF-B2F522CD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410C-831A-45E4-B8CA-05280F33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8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D004-E88E-4CC7-A6F5-972CA356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DD17A-B6C7-4FC2-B5DD-1B8747F4A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44CF-33E3-4D5A-905B-FB842865B0F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771BD-1FAD-4248-BDB6-2E6A06A3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3DDFA-1DCD-4102-977A-7B0B8CD2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410C-831A-45E4-B8CA-05280F33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A07FDD-ED2E-46EA-A0BD-0A4804AE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44CF-33E3-4D5A-905B-FB842865B0F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0D0B4-BA83-4F4A-A7C9-0B4332A0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F9F87-82ED-4B22-9669-AD8F0AC2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410C-831A-45E4-B8CA-05280F33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5F8D-E28F-4BFE-96AC-177E949A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FBB9B-0BAC-458E-B925-3B9F70E17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CF4CE-33DB-4490-8081-791F79827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1ACBD-2A93-4388-B1F5-A5974B3C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44CF-33E3-4D5A-905B-FB842865B0F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1403E-A571-4EDB-8D96-C869BF0B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098A1-E691-48C6-BE15-3B8D01F1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410C-831A-45E4-B8CA-05280F33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4A54A-21C3-43B1-88F2-7F806B2B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18A1B5-6742-4CE2-8D8B-94A303919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8C315-CDAA-4B2D-A586-ABB4AF78D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691CA-D22B-4F21-915C-CD3EDE87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44CF-33E3-4D5A-905B-FB842865B0F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01051-1016-4EF1-9D9A-D6FEB920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AAAEB-ED0E-4850-A502-3DD12E66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410C-831A-45E4-B8CA-05280F33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8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5E3E6B-71FE-49FA-9B0D-36A09167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B78D-2AF2-44D2-BE17-F3BE79992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33F3C-C336-4C13-924E-E6B00E977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E44CF-33E3-4D5A-905B-FB842865B0F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A0A3-CECA-434A-AD3A-DB7176CC7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9952E-260E-4F90-82EE-EF6931CDA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E410C-831A-45E4-B8CA-05280F33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8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5BA622-A139-41EC-9B4B-36C35F6DF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58" y="0"/>
            <a:ext cx="882848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9E0265-C4CB-45C5-8008-54D006D70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663" y="2810897"/>
            <a:ext cx="295072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29261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3EDC9-7A94-4548-B68A-F6D8892D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নিউটনের মহাকর্ষ সূত্রঃ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E87A8-784A-4BBE-83B6-BE07E75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 প্রতিটি বস্তুকণা একে অপরকে নিজের দিকে আকর্ষণ করে এবং এ আকর্ষণ বলের মান বস্তুকণাদ্বয়ের ভরের গুণফলের সমানুপাতিক এবং এদের দূরত্বের বর্গের ব্যস্তানুপাতিক এবং এ বল বস্তুকণাদ্বয়ের সংযোজক সরলরেখা বরাবর ক্রিয়া করে।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5799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B1C14-E447-4F05-9ACD-F10B0A2A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মহাকর্ষীয় সূত্রের সমীকরন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CDE1381-DAFD-4DF7-B96A-8AC9CE6A8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95" y="2184465"/>
            <a:ext cx="6732999" cy="3463300"/>
          </a:xfrm>
        </p:spPr>
      </p:pic>
    </p:spTree>
    <p:extLst>
      <p:ext uri="{BB962C8B-B14F-4D97-AF65-F5344CB8AC3E}">
        <p14:creationId xmlns:p14="http://schemas.microsoft.com/office/powerpoint/2010/main" val="34591047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47F1-393D-42BC-B06A-404A52D0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দলীয় কাজ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31CC-F25C-44A6-9170-7757F9484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n-IN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মহাকর্ষীয়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5862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F42D8-5FA1-445B-AAB9-C94DF5336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148" y="2221114"/>
            <a:ext cx="5018210" cy="4636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5A6D13-C2F6-49FA-BB22-5EBF15FC3089}"/>
              </a:ext>
            </a:extLst>
          </p:cNvPr>
          <p:cNvSpPr txBox="1"/>
          <p:nvPr/>
        </p:nvSpPr>
        <p:spPr>
          <a:xfrm>
            <a:off x="950259" y="1667116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 সবাইকে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93863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836E-3646-419D-91BF-5A996FC8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s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শিক্ষক পরিচিতি</a:t>
            </a:r>
            <a:endParaRPr lang="en-US" sz="4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4FD784-3959-4705-A66C-42FAD8F36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ঃ  রাজীব সারওয়ার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IN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পদবীঃ  সহকারি শিক্ষক(বিজ্ঞান)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প্রতিষ্টানের নাম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ঃ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হিঙ্গাজিয়া উচ্চ  বিদ্যালয়,কুলাউড়া।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মোবাইলঃ  ০১৭১৭৫৩২০৫৯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ই-মেইলঃ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razibsarwar@ymail.com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221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7EB0-D890-4052-88F1-50440D28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 পরিচিতি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AF960-5886-43BA-934D-BF2A6490C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 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অষ্টম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 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বিজ্ঞান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অ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ধ্যায়ঃ 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প্রথম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পাঠঃ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পৃথিবী ও মহাকর্ষ</a:t>
            </a:r>
            <a:endParaRPr kumimoji="0" lang="bn-IN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সময়ঃ 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৫০ মিনিট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তারিখঃ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০৬-১২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-২০২১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E78AE-C9A3-4A58-9D64-3B4AEFF8D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650" y="1825624"/>
            <a:ext cx="2804527" cy="34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6E1C004-B34C-4C60-9B72-F144FD2C3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65" y="968188"/>
            <a:ext cx="8485735" cy="5524687"/>
          </a:xfrm>
        </p:spPr>
      </p:pic>
    </p:spTree>
    <p:extLst>
      <p:ext uri="{BB962C8B-B14F-4D97-AF65-F5344CB8AC3E}">
        <p14:creationId xmlns:p14="http://schemas.microsoft.com/office/powerpoint/2010/main" val="102366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5D94-6793-4B01-BF8E-9BAE4B59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নিউটন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 descr="A person sitting on a bench&#10;&#10;Description automatically generated">
            <a:extLst>
              <a:ext uri="{FF2B5EF4-FFF2-40B4-BE49-F238E27FC236}">
                <a16:creationId xmlns:a16="http://schemas.microsoft.com/office/drawing/2014/main" id="{7907D9CC-1239-4434-BBAE-4E091211E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30" y="1690688"/>
            <a:ext cx="8426547" cy="4914274"/>
          </a:xfrm>
        </p:spPr>
      </p:pic>
    </p:spTree>
    <p:extLst>
      <p:ext uri="{BB962C8B-B14F-4D97-AF65-F5344CB8AC3E}">
        <p14:creationId xmlns:p14="http://schemas.microsoft.com/office/powerpoint/2010/main" val="56447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E258-CCC1-4AE0-9246-0590A91F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5523B-96D2-410F-995C-89531CB5E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মহাকর্ষের সংজ্ঞা লিখতে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নিউটনের মহাকর্ষ সূত্র লিখতে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নিউটনের মহাকর্ষ সূত্র বর্ণনা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0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806DB-BC84-4B2B-A3D5-0B0F694F3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n-IN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9FE36C-8CEF-4E81-A286-436B7B7E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4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5515-F8BA-49BD-8F00-9E291B4A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মহাকর্ষের সংজ্ঞাঃ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567AF-4DF2-4099-9088-1DE2E6947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 সকল বস্তুকণাই একে অপরকে নিজের দিকে আকর্ষণ করে।এ বিশ্বের যেকোনো দুটি বস্তুর মধ্যে যে আকর্ষণ তাকে মহাকর্ষ বলে।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3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70CC-1321-4D90-9436-1E0CAC5A7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35A9-596D-4070-A2D9-6A43F628E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n-IN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 কি?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4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161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শিক্ষক পরিচিতি</vt:lpstr>
      <vt:lpstr>পাঠ পরিচিতি</vt:lpstr>
      <vt:lpstr>PowerPoint Presentation</vt:lpstr>
      <vt:lpstr>বিজ্ঞানী নিউটন</vt:lpstr>
      <vt:lpstr>শিখনফলঃ</vt:lpstr>
      <vt:lpstr>আজকের পাঠ</vt:lpstr>
      <vt:lpstr>মহাকর্ষের সংজ্ঞাঃ</vt:lpstr>
      <vt:lpstr>একক  কাজ</vt:lpstr>
      <vt:lpstr>নিউটনের মহাকর্ষ সূত্রঃ</vt:lpstr>
      <vt:lpstr>মহাকর্ষীয় সূত্রের সমীকরন</vt:lpstr>
      <vt:lpstr>দলীয়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শিখনফলঃ</dc:title>
  <dc:creator>RAZIB SARWAR</dc:creator>
  <cp:lastModifiedBy>RAZIB SARWAR</cp:lastModifiedBy>
  <cp:revision>21</cp:revision>
  <dcterms:created xsi:type="dcterms:W3CDTF">2021-11-05T02:02:58Z</dcterms:created>
  <dcterms:modified xsi:type="dcterms:W3CDTF">2021-12-06T16:57:27Z</dcterms:modified>
</cp:coreProperties>
</file>