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B1EAC-860E-415B-AEDE-C4541A9FA19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EB9D52B0-A8B7-4341-AC0A-E3908F0494DD}">
      <dgm:prSet phldrT="[Tex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dirty="0" smtClean="0">
              <a:solidFill>
                <a:srgbClr val="C00000"/>
              </a:solidFill>
              <a:latin typeface="NikoshBAN" pitchFamily="2" charset="0"/>
              <a:cs typeface="NikoshBAN" pitchFamily="2" charset="0"/>
            </a:rPr>
            <a:t>ডিজিটাল </a:t>
          </a:r>
        </a:p>
        <a:p>
          <a:r>
            <a:rPr lang="bn-BD" dirty="0" smtClean="0">
              <a:solidFill>
                <a:srgbClr val="C00000"/>
              </a:solidFill>
              <a:latin typeface="NikoshBAN" pitchFamily="2" charset="0"/>
              <a:cs typeface="NikoshBAN" pitchFamily="2" charset="0"/>
            </a:rPr>
            <a:t>কনটেন্ট</a:t>
          </a:r>
          <a:endParaRPr lang="en-US" dirty="0">
            <a:solidFill>
              <a:srgbClr val="C00000"/>
            </a:solidFill>
            <a:latin typeface="NikoshBAN" pitchFamily="2" charset="0"/>
            <a:cs typeface="NikoshBAN" pitchFamily="2" charset="0"/>
          </a:endParaRPr>
        </a:p>
      </dgm:t>
    </dgm:pt>
    <dgm:pt modelId="{FBE5BB9A-875C-4C17-A824-CE68814B5855}" type="parTrans" cxnId="{C466F25A-5E48-4B16-A34C-AB1A8A32582A}">
      <dgm:prSet/>
      <dgm:spPr/>
      <dgm:t>
        <a:bodyPr/>
        <a:lstStyle/>
        <a:p>
          <a:endParaRPr lang="en-US"/>
        </a:p>
      </dgm:t>
    </dgm:pt>
    <dgm:pt modelId="{7F87DC32-7381-4DBD-B32D-0A432F5F1664}" type="sibTrans" cxnId="{C466F25A-5E48-4B16-A34C-AB1A8A32582A}">
      <dgm:prSet/>
      <dgm:spPr/>
      <dgm:t>
        <a:bodyPr/>
        <a:lstStyle/>
        <a:p>
          <a:endParaRPr lang="en-US"/>
        </a:p>
      </dgm:t>
    </dgm:pt>
    <dgm:pt modelId="{AE4016E8-19EE-4613-AF66-951D547CB40F}">
      <dgm:prSet phldrT="[Text]"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bn-BD" sz="3200" dirty="0" smtClean="0">
              <a:solidFill>
                <a:schemeClr val="tx1"/>
              </a:solidFill>
              <a:latin typeface="NikoshBAN" pitchFamily="2" charset="0"/>
              <a:cs typeface="NikoshBAN" pitchFamily="2" charset="0"/>
            </a:rPr>
            <a:t>টেক্স</a:t>
          </a:r>
          <a:r>
            <a:rPr lang="bn-IN" sz="3200" dirty="0" smtClean="0">
              <a:solidFill>
                <a:schemeClr val="tx1"/>
              </a:solidFill>
              <a:latin typeface="NikoshBAN" pitchFamily="2" charset="0"/>
              <a:cs typeface="NikoshBAN" pitchFamily="2" charset="0"/>
            </a:rPr>
            <a:t>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লিখিত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কনটেন্ট</a:t>
          </a:r>
          <a:endParaRPr lang="en-US" sz="3200" dirty="0">
            <a:solidFill>
              <a:schemeClr val="tx1"/>
            </a:solidFill>
            <a:latin typeface="NikoshBAN" pitchFamily="2" charset="0"/>
            <a:cs typeface="NikoshBAN" pitchFamily="2" charset="0"/>
          </a:endParaRPr>
        </a:p>
      </dgm:t>
    </dgm:pt>
    <dgm:pt modelId="{320CD23B-88A0-488B-9318-691858BBA5F7}" type="parTrans" cxnId="{171C6A69-3B13-4FAE-B085-A228CC7C77F5}">
      <dgm:prSet/>
      <dgm:spPr/>
      <dgm:t>
        <a:bodyPr/>
        <a:lstStyle/>
        <a:p>
          <a:endParaRPr lang="en-US"/>
        </a:p>
      </dgm:t>
    </dgm:pt>
    <dgm:pt modelId="{74F1D35A-9902-446D-8CA6-08F6AEF07B54}" type="sibTrans" cxnId="{171C6A69-3B13-4FAE-B085-A228CC7C77F5}">
      <dgm:prSet/>
      <dgm:spPr/>
      <dgm:t>
        <a:bodyPr/>
        <a:lstStyle/>
        <a:p>
          <a:endParaRPr lang="en-US"/>
        </a:p>
      </dgm:t>
    </dgm:pt>
    <dgm:pt modelId="{D4254E13-7817-483F-A607-E41B302ECE57}">
      <dgm:prSet phldrT="[Text]" custT="1"/>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bn-BD" sz="4800" dirty="0" smtClean="0">
              <a:latin typeface="NikoshBAN" pitchFamily="2" charset="0"/>
              <a:cs typeface="NikoshBAN" pitchFamily="2" charset="0"/>
            </a:rPr>
            <a:t>ছবি</a:t>
          </a:r>
          <a:endParaRPr lang="en-US" sz="4800" dirty="0">
            <a:latin typeface="NikoshBAN" pitchFamily="2" charset="0"/>
            <a:cs typeface="NikoshBAN" pitchFamily="2" charset="0"/>
          </a:endParaRPr>
        </a:p>
      </dgm:t>
    </dgm:pt>
    <dgm:pt modelId="{6D200BF9-9F08-4435-8AC1-3B26CE8F3C35}" type="parTrans" cxnId="{02C6BC8A-C5FA-4FEA-9EAF-93EA14D4E673}">
      <dgm:prSet/>
      <dgm:spPr/>
      <dgm:t>
        <a:bodyPr/>
        <a:lstStyle/>
        <a:p>
          <a:endParaRPr lang="en-US"/>
        </a:p>
      </dgm:t>
    </dgm:pt>
    <dgm:pt modelId="{1DF2B331-2638-41C3-A380-5A5D9A412222}" type="sibTrans" cxnId="{02C6BC8A-C5FA-4FEA-9EAF-93EA14D4E673}">
      <dgm:prSet/>
      <dgm:spPr/>
      <dgm:t>
        <a:bodyPr/>
        <a:lstStyle/>
        <a:p>
          <a:endParaRPr lang="en-US"/>
        </a:p>
      </dgm:t>
    </dgm:pt>
    <dgm:pt modelId="{6280CC81-261D-4C12-BB42-0F978A2A1C2B}">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bn-BD" sz="3200" dirty="0" smtClean="0">
              <a:solidFill>
                <a:schemeClr val="tx1"/>
              </a:solidFill>
              <a:latin typeface="NikoshBAN" pitchFamily="2" charset="0"/>
              <a:cs typeface="NikoshBAN" pitchFamily="2" charset="0"/>
            </a:rPr>
            <a:t>শব্দ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অডিও</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dgm:t>
    </dgm:pt>
    <dgm:pt modelId="{1B68A80B-DC26-421F-9FC9-D80DDF656FC5}" type="parTrans" cxnId="{D728D25D-5C0F-4901-9E70-E59837749FCE}">
      <dgm:prSet/>
      <dgm:spPr/>
      <dgm:t>
        <a:bodyPr/>
        <a:lstStyle/>
        <a:p>
          <a:endParaRPr lang="en-US"/>
        </a:p>
      </dgm:t>
    </dgm:pt>
    <dgm:pt modelId="{7F9F03FD-86CC-44A6-AFD8-FD1A3A73CCCA}" type="sibTrans" cxnId="{D728D25D-5C0F-4901-9E70-E59837749FCE}">
      <dgm:prSet/>
      <dgm:spPr/>
      <dgm:t>
        <a:bodyPr/>
        <a:lstStyle/>
        <a:p>
          <a:endParaRPr lang="en-US"/>
        </a:p>
      </dgm:t>
    </dgm:pt>
    <dgm:pt modelId="{210E8A11-EED7-4B01-A813-8BDB82C4839C}">
      <dgm:prSet custT="1"/>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bn-BD" sz="3200" dirty="0" smtClean="0">
              <a:latin typeface="NikoshBAN" panose="02000000000000000000" pitchFamily="2" charset="0"/>
              <a:cs typeface="NikoshBAN" panose="02000000000000000000" pitchFamily="2" charset="0"/>
            </a:rPr>
            <a:t>ভিডিও </a:t>
          </a:r>
          <a:r>
            <a:rPr lang="en-US" sz="3200" dirty="0" smtClean="0">
              <a:latin typeface="NikoshBAN" panose="02000000000000000000" pitchFamily="2" charset="0"/>
              <a:cs typeface="NikoshBAN" panose="02000000000000000000" pitchFamily="2" charset="0"/>
            </a:rPr>
            <a:t>ও </a:t>
          </a:r>
          <a:r>
            <a:rPr lang="bn-BD" sz="3200" dirty="0" smtClean="0">
              <a:latin typeface="NikoshBAN" panose="02000000000000000000" pitchFamily="2" charset="0"/>
              <a:cs typeface="NikoshBAN" panose="02000000000000000000" pitchFamily="2" charset="0"/>
            </a:rPr>
            <a:t>এনিমেশন</a:t>
          </a:r>
          <a:endParaRPr lang="en-US" sz="3200" dirty="0">
            <a:latin typeface="NikoshBAN" panose="02000000000000000000" pitchFamily="2" charset="0"/>
            <a:cs typeface="NikoshBAN" panose="02000000000000000000" pitchFamily="2" charset="0"/>
          </a:endParaRPr>
        </a:p>
      </dgm:t>
    </dgm:pt>
    <dgm:pt modelId="{D7AE5EA4-008D-4E11-A023-44E2A3C8E05B}" type="parTrans" cxnId="{1B2CCA58-A61A-4D0A-A25F-DC3A1E390D15}">
      <dgm:prSet/>
      <dgm:spPr/>
      <dgm:t>
        <a:bodyPr/>
        <a:lstStyle/>
        <a:p>
          <a:endParaRPr lang="en-US"/>
        </a:p>
      </dgm:t>
    </dgm:pt>
    <dgm:pt modelId="{82544857-7DA5-4689-AE2F-B5A11F46189A}" type="sibTrans" cxnId="{1B2CCA58-A61A-4D0A-A25F-DC3A1E390D15}">
      <dgm:prSet/>
      <dgm:spPr/>
      <dgm:t>
        <a:bodyPr/>
        <a:lstStyle/>
        <a:p>
          <a:endParaRPr lang="en-US"/>
        </a:p>
      </dgm:t>
    </dgm:pt>
    <dgm:pt modelId="{E3CA2FD5-CCBC-4606-ACFF-EA06BA54EEA1}" type="pres">
      <dgm:prSet presAssocID="{839B1EAC-860E-415B-AEDE-C4541A9FA195}" presName="Name0" presStyleCnt="0">
        <dgm:presLayoutVars>
          <dgm:chMax val="1"/>
          <dgm:dir/>
          <dgm:animLvl val="ctr"/>
          <dgm:resizeHandles val="exact"/>
        </dgm:presLayoutVars>
      </dgm:prSet>
      <dgm:spPr/>
      <dgm:t>
        <a:bodyPr/>
        <a:lstStyle/>
        <a:p>
          <a:endParaRPr lang="en-US"/>
        </a:p>
      </dgm:t>
    </dgm:pt>
    <dgm:pt modelId="{836461B8-2243-4C35-8DFA-710601BCC1EF}" type="pres">
      <dgm:prSet presAssocID="{EB9D52B0-A8B7-4341-AC0A-E3908F0494DD}" presName="centerShape" presStyleLbl="node0" presStyleIdx="0" presStyleCnt="1" custScaleX="164158" custScaleY="132999" custLinFactNeighborX="-222" custLinFactNeighborY="-1287"/>
      <dgm:spPr/>
      <dgm:t>
        <a:bodyPr/>
        <a:lstStyle/>
        <a:p>
          <a:endParaRPr lang="en-US"/>
        </a:p>
      </dgm:t>
    </dgm:pt>
    <dgm:pt modelId="{0C9B5A0C-7610-4613-8CA3-16A4B8917676}" type="pres">
      <dgm:prSet presAssocID="{320CD23B-88A0-488B-9318-691858BBA5F7}" presName="parTrans" presStyleLbl="sibTrans2D1" presStyleIdx="0" presStyleCnt="4"/>
      <dgm:spPr/>
      <dgm:t>
        <a:bodyPr/>
        <a:lstStyle/>
        <a:p>
          <a:endParaRPr lang="en-US"/>
        </a:p>
      </dgm:t>
    </dgm:pt>
    <dgm:pt modelId="{5B6CB654-79E5-49D6-B37C-3D48AD45D940}" type="pres">
      <dgm:prSet presAssocID="{320CD23B-88A0-488B-9318-691858BBA5F7}" presName="connectorText" presStyleLbl="sibTrans2D1" presStyleIdx="0" presStyleCnt="4"/>
      <dgm:spPr/>
      <dgm:t>
        <a:bodyPr/>
        <a:lstStyle/>
        <a:p>
          <a:endParaRPr lang="en-US"/>
        </a:p>
      </dgm:t>
    </dgm:pt>
    <dgm:pt modelId="{FE6CEFEE-6D32-495C-A56E-74F1BDB0264C}" type="pres">
      <dgm:prSet presAssocID="{AE4016E8-19EE-4613-AF66-951D547CB40F}" presName="node" presStyleLbl="node1" presStyleIdx="0" presStyleCnt="4" custScaleX="248416" custScaleY="105197" custRadScaleRad="110596" custRadScaleInc="1566">
        <dgm:presLayoutVars>
          <dgm:bulletEnabled val="1"/>
        </dgm:presLayoutVars>
      </dgm:prSet>
      <dgm:spPr/>
      <dgm:t>
        <a:bodyPr/>
        <a:lstStyle/>
        <a:p>
          <a:endParaRPr lang="en-US"/>
        </a:p>
      </dgm:t>
    </dgm:pt>
    <dgm:pt modelId="{42E5E7E9-A434-4A8D-89FB-9210F39E9AD7}" type="pres">
      <dgm:prSet presAssocID="{6D200BF9-9F08-4435-8AC1-3B26CE8F3C35}" presName="parTrans" presStyleLbl="sibTrans2D1" presStyleIdx="1" presStyleCnt="4"/>
      <dgm:spPr/>
      <dgm:t>
        <a:bodyPr/>
        <a:lstStyle/>
        <a:p>
          <a:endParaRPr lang="en-US"/>
        </a:p>
      </dgm:t>
    </dgm:pt>
    <dgm:pt modelId="{0AB39EBD-0552-4F45-ADB8-AC2668F58924}" type="pres">
      <dgm:prSet presAssocID="{6D200BF9-9F08-4435-8AC1-3B26CE8F3C35}" presName="connectorText" presStyleLbl="sibTrans2D1" presStyleIdx="1" presStyleCnt="4"/>
      <dgm:spPr/>
      <dgm:t>
        <a:bodyPr/>
        <a:lstStyle/>
        <a:p>
          <a:endParaRPr lang="en-US"/>
        </a:p>
      </dgm:t>
    </dgm:pt>
    <dgm:pt modelId="{87855CF9-52AC-4990-A958-65FB742E046C}" type="pres">
      <dgm:prSet presAssocID="{D4254E13-7817-483F-A607-E41B302ECE57}" presName="node" presStyleLbl="node1" presStyleIdx="1" presStyleCnt="4" custScaleX="160053" custScaleY="116377" custRadScaleRad="137880" custRadScaleInc="2260">
        <dgm:presLayoutVars>
          <dgm:bulletEnabled val="1"/>
        </dgm:presLayoutVars>
      </dgm:prSet>
      <dgm:spPr/>
      <dgm:t>
        <a:bodyPr/>
        <a:lstStyle/>
        <a:p>
          <a:endParaRPr lang="en-US"/>
        </a:p>
      </dgm:t>
    </dgm:pt>
    <dgm:pt modelId="{71225227-E52C-4337-808F-F63D2DD10A7A}" type="pres">
      <dgm:prSet presAssocID="{1B68A80B-DC26-421F-9FC9-D80DDF656FC5}" presName="parTrans" presStyleLbl="sibTrans2D1" presStyleIdx="2" presStyleCnt="4"/>
      <dgm:spPr/>
      <dgm:t>
        <a:bodyPr/>
        <a:lstStyle/>
        <a:p>
          <a:endParaRPr lang="en-US"/>
        </a:p>
      </dgm:t>
    </dgm:pt>
    <dgm:pt modelId="{DE502335-6E8E-4D8C-91CF-262BA656F8BB}" type="pres">
      <dgm:prSet presAssocID="{1B68A80B-DC26-421F-9FC9-D80DDF656FC5}" presName="connectorText" presStyleLbl="sibTrans2D1" presStyleIdx="2" presStyleCnt="4"/>
      <dgm:spPr/>
      <dgm:t>
        <a:bodyPr/>
        <a:lstStyle/>
        <a:p>
          <a:endParaRPr lang="en-US"/>
        </a:p>
      </dgm:t>
    </dgm:pt>
    <dgm:pt modelId="{B1A5AB6A-6093-4410-9EA6-4B20DCBC2831}" type="pres">
      <dgm:prSet presAssocID="{6280CC81-261D-4C12-BB42-0F978A2A1C2B}" presName="node" presStyleLbl="node1" presStyleIdx="2" presStyleCnt="4" custScaleX="248717" custScaleY="89482" custRadScaleRad="98129" custRadScaleInc="-1904">
        <dgm:presLayoutVars>
          <dgm:bulletEnabled val="1"/>
        </dgm:presLayoutVars>
      </dgm:prSet>
      <dgm:spPr/>
      <dgm:t>
        <a:bodyPr/>
        <a:lstStyle/>
        <a:p>
          <a:endParaRPr lang="en-US"/>
        </a:p>
      </dgm:t>
    </dgm:pt>
    <dgm:pt modelId="{928837D3-96C9-4CE2-82F7-9035C2F410EE}" type="pres">
      <dgm:prSet presAssocID="{D7AE5EA4-008D-4E11-A023-44E2A3C8E05B}" presName="parTrans" presStyleLbl="sibTrans2D1" presStyleIdx="3" presStyleCnt="4"/>
      <dgm:spPr/>
      <dgm:t>
        <a:bodyPr/>
        <a:lstStyle/>
        <a:p>
          <a:endParaRPr lang="en-US"/>
        </a:p>
      </dgm:t>
    </dgm:pt>
    <dgm:pt modelId="{7075C47A-9DE4-407E-BA07-E376B7B54DB6}" type="pres">
      <dgm:prSet presAssocID="{D7AE5EA4-008D-4E11-A023-44E2A3C8E05B}" presName="connectorText" presStyleLbl="sibTrans2D1" presStyleIdx="3" presStyleCnt="4"/>
      <dgm:spPr/>
      <dgm:t>
        <a:bodyPr/>
        <a:lstStyle/>
        <a:p>
          <a:endParaRPr lang="en-US"/>
        </a:p>
      </dgm:t>
    </dgm:pt>
    <dgm:pt modelId="{A57C426F-5015-4841-8330-1A245C3775FF}" type="pres">
      <dgm:prSet presAssocID="{210E8A11-EED7-4B01-A813-8BDB82C4839C}" presName="node" presStyleLbl="node1" presStyleIdx="3" presStyleCnt="4" custScaleX="169970" custScaleY="141110" custRadScaleRad="139000" custRadScaleInc="-3147">
        <dgm:presLayoutVars>
          <dgm:bulletEnabled val="1"/>
        </dgm:presLayoutVars>
      </dgm:prSet>
      <dgm:spPr/>
      <dgm:t>
        <a:bodyPr/>
        <a:lstStyle/>
        <a:p>
          <a:endParaRPr lang="en-US"/>
        </a:p>
      </dgm:t>
    </dgm:pt>
  </dgm:ptLst>
  <dgm:cxnLst>
    <dgm:cxn modelId="{D094A822-0542-4062-87C5-2AB0302A8A2A}" type="presOf" srcId="{210E8A11-EED7-4B01-A813-8BDB82C4839C}" destId="{A57C426F-5015-4841-8330-1A245C3775FF}" srcOrd="0" destOrd="0" presId="urn:microsoft.com/office/officeart/2005/8/layout/radial5"/>
    <dgm:cxn modelId="{83A1C0BF-E350-4B90-A3F8-F88A9F75C74D}" type="presOf" srcId="{1B68A80B-DC26-421F-9FC9-D80DDF656FC5}" destId="{DE502335-6E8E-4D8C-91CF-262BA656F8BB}" srcOrd="1" destOrd="0" presId="urn:microsoft.com/office/officeart/2005/8/layout/radial5"/>
    <dgm:cxn modelId="{D728D25D-5C0F-4901-9E70-E59837749FCE}" srcId="{EB9D52B0-A8B7-4341-AC0A-E3908F0494DD}" destId="{6280CC81-261D-4C12-BB42-0F978A2A1C2B}" srcOrd="2" destOrd="0" parTransId="{1B68A80B-DC26-421F-9FC9-D80DDF656FC5}" sibTransId="{7F9F03FD-86CC-44A6-AFD8-FD1A3A73CCCA}"/>
    <dgm:cxn modelId="{D9200A2F-4DC2-4320-BD6D-94B3DFB873F0}" type="presOf" srcId="{6280CC81-261D-4C12-BB42-0F978A2A1C2B}" destId="{B1A5AB6A-6093-4410-9EA6-4B20DCBC2831}" srcOrd="0" destOrd="0" presId="urn:microsoft.com/office/officeart/2005/8/layout/radial5"/>
    <dgm:cxn modelId="{864FDAD6-E321-41BB-8440-FAE47026A70A}" type="presOf" srcId="{D7AE5EA4-008D-4E11-A023-44E2A3C8E05B}" destId="{7075C47A-9DE4-407E-BA07-E376B7B54DB6}" srcOrd="1" destOrd="0" presId="urn:microsoft.com/office/officeart/2005/8/layout/radial5"/>
    <dgm:cxn modelId="{61FB90F9-2750-45A4-9F48-CD2DAD21FDA2}" type="presOf" srcId="{320CD23B-88A0-488B-9318-691858BBA5F7}" destId="{0C9B5A0C-7610-4613-8CA3-16A4B8917676}" srcOrd="0" destOrd="0" presId="urn:microsoft.com/office/officeart/2005/8/layout/radial5"/>
    <dgm:cxn modelId="{D0AA2E6B-B63E-4D98-8574-6997F56898D8}" type="presOf" srcId="{D4254E13-7817-483F-A607-E41B302ECE57}" destId="{87855CF9-52AC-4990-A958-65FB742E046C}" srcOrd="0" destOrd="0" presId="urn:microsoft.com/office/officeart/2005/8/layout/radial5"/>
    <dgm:cxn modelId="{C278AD3F-66AC-46E4-9C8E-A2576DF0D3E3}" type="presOf" srcId="{AE4016E8-19EE-4613-AF66-951D547CB40F}" destId="{FE6CEFEE-6D32-495C-A56E-74F1BDB0264C}" srcOrd="0" destOrd="0" presId="urn:microsoft.com/office/officeart/2005/8/layout/radial5"/>
    <dgm:cxn modelId="{02C6BC8A-C5FA-4FEA-9EAF-93EA14D4E673}" srcId="{EB9D52B0-A8B7-4341-AC0A-E3908F0494DD}" destId="{D4254E13-7817-483F-A607-E41B302ECE57}" srcOrd="1" destOrd="0" parTransId="{6D200BF9-9F08-4435-8AC1-3B26CE8F3C35}" sibTransId="{1DF2B331-2638-41C3-A380-5A5D9A412222}"/>
    <dgm:cxn modelId="{CB5D8DE3-FAB8-4CB2-8DD3-535D7FACE036}" type="presOf" srcId="{1B68A80B-DC26-421F-9FC9-D80DDF656FC5}" destId="{71225227-E52C-4337-808F-F63D2DD10A7A}" srcOrd="0" destOrd="0" presId="urn:microsoft.com/office/officeart/2005/8/layout/radial5"/>
    <dgm:cxn modelId="{07F4F140-8ECE-41A4-91EC-6AA655D5FF5D}" type="presOf" srcId="{6D200BF9-9F08-4435-8AC1-3B26CE8F3C35}" destId="{42E5E7E9-A434-4A8D-89FB-9210F39E9AD7}" srcOrd="0" destOrd="0" presId="urn:microsoft.com/office/officeart/2005/8/layout/radial5"/>
    <dgm:cxn modelId="{1B2CCA58-A61A-4D0A-A25F-DC3A1E390D15}" srcId="{EB9D52B0-A8B7-4341-AC0A-E3908F0494DD}" destId="{210E8A11-EED7-4B01-A813-8BDB82C4839C}" srcOrd="3" destOrd="0" parTransId="{D7AE5EA4-008D-4E11-A023-44E2A3C8E05B}" sibTransId="{82544857-7DA5-4689-AE2F-B5A11F46189A}"/>
    <dgm:cxn modelId="{AECCDC92-BE20-4EDA-949D-9CCB32454B8E}" type="presOf" srcId="{EB9D52B0-A8B7-4341-AC0A-E3908F0494DD}" destId="{836461B8-2243-4C35-8DFA-710601BCC1EF}" srcOrd="0" destOrd="0" presId="urn:microsoft.com/office/officeart/2005/8/layout/radial5"/>
    <dgm:cxn modelId="{171C6A69-3B13-4FAE-B085-A228CC7C77F5}" srcId="{EB9D52B0-A8B7-4341-AC0A-E3908F0494DD}" destId="{AE4016E8-19EE-4613-AF66-951D547CB40F}" srcOrd="0" destOrd="0" parTransId="{320CD23B-88A0-488B-9318-691858BBA5F7}" sibTransId="{74F1D35A-9902-446D-8CA6-08F6AEF07B54}"/>
    <dgm:cxn modelId="{D8A7E7E1-38A5-4B62-803E-D14445D8BB61}" type="presOf" srcId="{320CD23B-88A0-488B-9318-691858BBA5F7}" destId="{5B6CB654-79E5-49D6-B37C-3D48AD45D940}" srcOrd="1" destOrd="0" presId="urn:microsoft.com/office/officeart/2005/8/layout/radial5"/>
    <dgm:cxn modelId="{26525A6B-A555-45C3-B48A-6601D2D01D92}" type="presOf" srcId="{6D200BF9-9F08-4435-8AC1-3B26CE8F3C35}" destId="{0AB39EBD-0552-4F45-ADB8-AC2668F58924}" srcOrd="1" destOrd="0" presId="urn:microsoft.com/office/officeart/2005/8/layout/radial5"/>
    <dgm:cxn modelId="{C466F25A-5E48-4B16-A34C-AB1A8A32582A}" srcId="{839B1EAC-860E-415B-AEDE-C4541A9FA195}" destId="{EB9D52B0-A8B7-4341-AC0A-E3908F0494DD}" srcOrd="0" destOrd="0" parTransId="{FBE5BB9A-875C-4C17-A824-CE68814B5855}" sibTransId="{7F87DC32-7381-4DBD-B32D-0A432F5F1664}"/>
    <dgm:cxn modelId="{621D617E-4F11-4470-92E7-F150C65C2F95}" type="presOf" srcId="{839B1EAC-860E-415B-AEDE-C4541A9FA195}" destId="{E3CA2FD5-CCBC-4606-ACFF-EA06BA54EEA1}" srcOrd="0" destOrd="0" presId="urn:microsoft.com/office/officeart/2005/8/layout/radial5"/>
    <dgm:cxn modelId="{F2DF418C-4BAD-4CE6-B752-F8C4291DCF4D}" type="presOf" srcId="{D7AE5EA4-008D-4E11-A023-44E2A3C8E05B}" destId="{928837D3-96C9-4CE2-82F7-9035C2F410EE}" srcOrd="0" destOrd="0" presId="urn:microsoft.com/office/officeart/2005/8/layout/radial5"/>
    <dgm:cxn modelId="{A1AF0941-3691-4F4B-8B3B-A23BD40018FC}" type="presParOf" srcId="{E3CA2FD5-CCBC-4606-ACFF-EA06BA54EEA1}" destId="{836461B8-2243-4C35-8DFA-710601BCC1EF}" srcOrd="0" destOrd="0" presId="urn:microsoft.com/office/officeart/2005/8/layout/radial5"/>
    <dgm:cxn modelId="{4FE1E073-C738-47DB-9B13-60695875146A}" type="presParOf" srcId="{E3CA2FD5-CCBC-4606-ACFF-EA06BA54EEA1}" destId="{0C9B5A0C-7610-4613-8CA3-16A4B8917676}" srcOrd="1" destOrd="0" presId="urn:microsoft.com/office/officeart/2005/8/layout/radial5"/>
    <dgm:cxn modelId="{9AF47FC2-E700-4DDE-847E-5742643B7C9D}" type="presParOf" srcId="{0C9B5A0C-7610-4613-8CA3-16A4B8917676}" destId="{5B6CB654-79E5-49D6-B37C-3D48AD45D940}" srcOrd="0" destOrd="0" presId="urn:microsoft.com/office/officeart/2005/8/layout/radial5"/>
    <dgm:cxn modelId="{57856359-4CF0-4EF0-9790-3FCAB472F240}" type="presParOf" srcId="{E3CA2FD5-CCBC-4606-ACFF-EA06BA54EEA1}" destId="{FE6CEFEE-6D32-495C-A56E-74F1BDB0264C}" srcOrd="2" destOrd="0" presId="urn:microsoft.com/office/officeart/2005/8/layout/radial5"/>
    <dgm:cxn modelId="{4EFE9600-4CAB-4B13-871D-93684E35E266}" type="presParOf" srcId="{E3CA2FD5-CCBC-4606-ACFF-EA06BA54EEA1}" destId="{42E5E7E9-A434-4A8D-89FB-9210F39E9AD7}" srcOrd="3" destOrd="0" presId="urn:microsoft.com/office/officeart/2005/8/layout/radial5"/>
    <dgm:cxn modelId="{0FA77EF0-1371-4EF3-93BF-372FC602828D}" type="presParOf" srcId="{42E5E7E9-A434-4A8D-89FB-9210F39E9AD7}" destId="{0AB39EBD-0552-4F45-ADB8-AC2668F58924}" srcOrd="0" destOrd="0" presId="urn:microsoft.com/office/officeart/2005/8/layout/radial5"/>
    <dgm:cxn modelId="{2F6C2330-BCEC-4D10-884A-9F36313A1D06}" type="presParOf" srcId="{E3CA2FD5-CCBC-4606-ACFF-EA06BA54EEA1}" destId="{87855CF9-52AC-4990-A958-65FB742E046C}" srcOrd="4" destOrd="0" presId="urn:microsoft.com/office/officeart/2005/8/layout/radial5"/>
    <dgm:cxn modelId="{528EDF18-BEB5-4E90-AB25-1A8ADD3DC269}" type="presParOf" srcId="{E3CA2FD5-CCBC-4606-ACFF-EA06BA54EEA1}" destId="{71225227-E52C-4337-808F-F63D2DD10A7A}" srcOrd="5" destOrd="0" presId="urn:microsoft.com/office/officeart/2005/8/layout/radial5"/>
    <dgm:cxn modelId="{1AF44366-729A-42E3-9C02-317A65873665}" type="presParOf" srcId="{71225227-E52C-4337-808F-F63D2DD10A7A}" destId="{DE502335-6E8E-4D8C-91CF-262BA656F8BB}" srcOrd="0" destOrd="0" presId="urn:microsoft.com/office/officeart/2005/8/layout/radial5"/>
    <dgm:cxn modelId="{8A061E5D-ABE6-4ED2-9797-74D359492D18}" type="presParOf" srcId="{E3CA2FD5-CCBC-4606-ACFF-EA06BA54EEA1}" destId="{B1A5AB6A-6093-4410-9EA6-4B20DCBC2831}" srcOrd="6" destOrd="0" presId="urn:microsoft.com/office/officeart/2005/8/layout/radial5"/>
    <dgm:cxn modelId="{41A6181F-BFA8-40BC-824B-9023F61E0F28}" type="presParOf" srcId="{E3CA2FD5-CCBC-4606-ACFF-EA06BA54EEA1}" destId="{928837D3-96C9-4CE2-82F7-9035C2F410EE}" srcOrd="7" destOrd="0" presId="urn:microsoft.com/office/officeart/2005/8/layout/radial5"/>
    <dgm:cxn modelId="{51B2F9B4-3DF4-4AEA-A3AB-A451867386C8}" type="presParOf" srcId="{928837D3-96C9-4CE2-82F7-9035C2F410EE}" destId="{7075C47A-9DE4-407E-BA07-E376B7B54DB6}" srcOrd="0" destOrd="0" presId="urn:microsoft.com/office/officeart/2005/8/layout/radial5"/>
    <dgm:cxn modelId="{87BCBB3C-81FA-473A-A9F6-2DAD6B96F829}" type="presParOf" srcId="{E3CA2FD5-CCBC-4606-ACFF-EA06BA54EEA1}" destId="{A57C426F-5015-4841-8330-1A245C3775F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461B8-2243-4C35-8DFA-710601BCC1EF}">
      <dsp:nvSpPr>
        <dsp:cNvPr id="0" name=""/>
        <dsp:cNvSpPr/>
      </dsp:nvSpPr>
      <dsp:spPr>
        <a:xfrm>
          <a:off x="2455819" y="1446765"/>
          <a:ext cx="1913461" cy="1550265"/>
        </a:xfrm>
        <a:prstGeom prst="ellipse">
          <a:avLst/>
        </a:prstGeom>
        <a:solidFill>
          <a:srgbClr val="00B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bn-BD" sz="2900" kern="1200" dirty="0" smtClean="0">
              <a:solidFill>
                <a:srgbClr val="C00000"/>
              </a:solidFill>
              <a:latin typeface="NikoshBAN" pitchFamily="2" charset="0"/>
              <a:cs typeface="NikoshBAN" pitchFamily="2" charset="0"/>
            </a:rPr>
            <a:t>ডিজিটাল </a:t>
          </a:r>
        </a:p>
        <a:p>
          <a:pPr lvl="0" algn="ctr" defTabSz="1289050">
            <a:lnSpc>
              <a:spcPct val="90000"/>
            </a:lnSpc>
            <a:spcBef>
              <a:spcPct val="0"/>
            </a:spcBef>
            <a:spcAft>
              <a:spcPct val="35000"/>
            </a:spcAft>
          </a:pPr>
          <a:r>
            <a:rPr lang="bn-BD" sz="2900" kern="1200" dirty="0" smtClean="0">
              <a:solidFill>
                <a:srgbClr val="C00000"/>
              </a:solidFill>
              <a:latin typeface="NikoshBAN" pitchFamily="2" charset="0"/>
              <a:cs typeface="NikoshBAN" pitchFamily="2" charset="0"/>
            </a:rPr>
            <a:t>কনটেন্ট</a:t>
          </a:r>
          <a:endParaRPr lang="en-US" sz="2900" kern="1200" dirty="0">
            <a:solidFill>
              <a:srgbClr val="C00000"/>
            </a:solidFill>
            <a:latin typeface="NikoshBAN" pitchFamily="2" charset="0"/>
            <a:cs typeface="NikoshBAN" pitchFamily="2" charset="0"/>
          </a:endParaRPr>
        </a:p>
      </dsp:txBody>
      <dsp:txXfrm>
        <a:off x="2736039" y="1673796"/>
        <a:ext cx="1353021" cy="1096203"/>
      </dsp:txXfrm>
    </dsp:sp>
    <dsp:sp modelId="{0C9B5A0C-7610-4613-8CA3-16A4B8917676}">
      <dsp:nvSpPr>
        <dsp:cNvPr id="0" name=""/>
        <dsp:cNvSpPr/>
      </dsp:nvSpPr>
      <dsp:spPr>
        <a:xfrm rot="16262928">
          <a:off x="3370211" y="1141670"/>
          <a:ext cx="116974" cy="39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387436" y="1238475"/>
        <a:ext cx="81882" cy="237787"/>
      </dsp:txXfrm>
    </dsp:sp>
    <dsp:sp modelId="{FE6CEFEE-6D32-495C-A56E-74F1BDB0264C}">
      <dsp:nvSpPr>
        <dsp:cNvPr id="0" name=""/>
        <dsp:cNvSpPr/>
      </dsp:nvSpPr>
      <dsp:spPr>
        <a:xfrm>
          <a:off x="1994207" y="0"/>
          <a:ext cx="2895591" cy="1226199"/>
        </a:xfrm>
        <a:prstGeom prst="ellipse">
          <a:avLst/>
        </a:prstGeom>
        <a:solidFill>
          <a:srgbClr val="00B0F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tx1"/>
              </a:solidFill>
              <a:latin typeface="NikoshBAN" pitchFamily="2" charset="0"/>
              <a:cs typeface="NikoshBAN" pitchFamily="2" charset="0"/>
            </a:rPr>
            <a:t>টেক্স</a:t>
          </a:r>
          <a:r>
            <a:rPr lang="bn-IN" sz="3200" kern="1200" dirty="0" smtClean="0">
              <a:solidFill>
                <a:schemeClr val="tx1"/>
              </a:solidFill>
              <a:latin typeface="NikoshBAN" pitchFamily="2" charset="0"/>
              <a:cs typeface="NikoshBAN" pitchFamily="2" charset="0"/>
            </a:rPr>
            <a:t>ট</a:t>
          </a:r>
          <a:r>
            <a:rPr lang="en-US" sz="3200" kern="1200" dirty="0" smtClean="0">
              <a:solidFill>
                <a:schemeClr val="tx1"/>
              </a:solidFill>
              <a:latin typeface="NikoshBAN" pitchFamily="2" charset="0"/>
              <a:cs typeface="NikoshBAN" pitchFamily="2" charset="0"/>
            </a:rPr>
            <a:t> </a:t>
          </a:r>
          <a:r>
            <a:rPr lang="en-US" sz="3200" kern="1200" dirty="0" err="1" smtClean="0">
              <a:solidFill>
                <a:schemeClr val="tx1"/>
              </a:solidFill>
              <a:latin typeface="NikoshBAN" pitchFamily="2" charset="0"/>
              <a:cs typeface="NikoshBAN" pitchFamily="2" charset="0"/>
            </a:rPr>
            <a:t>বা</a:t>
          </a:r>
          <a:r>
            <a:rPr lang="en-US" sz="3200" kern="1200" dirty="0" smtClean="0">
              <a:solidFill>
                <a:schemeClr val="tx1"/>
              </a:solidFill>
              <a:latin typeface="NikoshBAN" pitchFamily="2" charset="0"/>
              <a:cs typeface="NikoshBAN" pitchFamily="2" charset="0"/>
            </a:rPr>
            <a:t> </a:t>
          </a:r>
          <a:r>
            <a:rPr lang="en-US" sz="3200" kern="1200" dirty="0" err="1" smtClean="0">
              <a:solidFill>
                <a:schemeClr val="tx1"/>
              </a:solidFill>
              <a:latin typeface="NikoshBAN" pitchFamily="2" charset="0"/>
              <a:cs typeface="NikoshBAN" pitchFamily="2" charset="0"/>
            </a:rPr>
            <a:t>লিখিত</a:t>
          </a:r>
          <a:r>
            <a:rPr lang="en-US" sz="3200" kern="1200" dirty="0" smtClean="0">
              <a:solidFill>
                <a:schemeClr val="tx1"/>
              </a:solidFill>
              <a:latin typeface="NikoshBAN" pitchFamily="2" charset="0"/>
              <a:cs typeface="NikoshBAN" pitchFamily="2" charset="0"/>
            </a:rPr>
            <a:t> </a:t>
          </a:r>
          <a:r>
            <a:rPr lang="en-US" sz="3200" kern="1200" dirty="0" err="1" smtClean="0">
              <a:solidFill>
                <a:schemeClr val="tx1"/>
              </a:solidFill>
              <a:latin typeface="NikoshBAN" pitchFamily="2" charset="0"/>
              <a:cs typeface="NikoshBAN" pitchFamily="2" charset="0"/>
            </a:rPr>
            <a:t>কনটেন্ট</a:t>
          </a:r>
          <a:endParaRPr lang="en-US" sz="3200" kern="1200" dirty="0">
            <a:solidFill>
              <a:schemeClr val="tx1"/>
            </a:solidFill>
            <a:latin typeface="NikoshBAN" pitchFamily="2" charset="0"/>
            <a:cs typeface="NikoshBAN" pitchFamily="2" charset="0"/>
          </a:endParaRPr>
        </a:p>
      </dsp:txBody>
      <dsp:txXfrm>
        <a:off x="2418256" y="179573"/>
        <a:ext cx="2047493" cy="867053"/>
      </dsp:txXfrm>
    </dsp:sp>
    <dsp:sp modelId="{42E5E7E9-A434-4A8D-89FB-9210F39E9AD7}">
      <dsp:nvSpPr>
        <dsp:cNvPr id="0" name=""/>
        <dsp:cNvSpPr/>
      </dsp:nvSpPr>
      <dsp:spPr>
        <a:xfrm rot="124757">
          <a:off x="4449711" y="2064962"/>
          <a:ext cx="196359" cy="39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49730" y="2143155"/>
        <a:ext cx="137451" cy="237787"/>
      </dsp:txXfrm>
    </dsp:sp>
    <dsp:sp modelId="{87855CF9-52AC-4990-A958-65FB742E046C}">
      <dsp:nvSpPr>
        <dsp:cNvPr id="0" name=""/>
        <dsp:cNvSpPr/>
      </dsp:nvSpPr>
      <dsp:spPr>
        <a:xfrm>
          <a:off x="4737406" y="1625608"/>
          <a:ext cx="1865612" cy="1356515"/>
        </a:xfrm>
        <a:prstGeom prst="ellipse">
          <a:avLst/>
        </a:prstGeom>
        <a:solidFill>
          <a:schemeClr val="accent2">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bn-BD" sz="4800" kern="1200" dirty="0" smtClean="0">
              <a:latin typeface="NikoshBAN" pitchFamily="2" charset="0"/>
              <a:cs typeface="NikoshBAN" pitchFamily="2" charset="0"/>
            </a:rPr>
            <a:t>ছবি</a:t>
          </a:r>
          <a:endParaRPr lang="en-US" sz="4800" kern="1200" dirty="0">
            <a:latin typeface="NikoshBAN" pitchFamily="2" charset="0"/>
            <a:cs typeface="NikoshBAN" pitchFamily="2" charset="0"/>
          </a:endParaRPr>
        </a:p>
      </dsp:txBody>
      <dsp:txXfrm>
        <a:off x="5010619" y="1824265"/>
        <a:ext cx="1319186" cy="959201"/>
      </dsp:txXfrm>
    </dsp:sp>
    <dsp:sp modelId="{71225227-E52C-4337-808F-F63D2DD10A7A}">
      <dsp:nvSpPr>
        <dsp:cNvPr id="0" name=""/>
        <dsp:cNvSpPr/>
      </dsp:nvSpPr>
      <dsp:spPr>
        <a:xfrm rot="5334752">
          <a:off x="3338442" y="2967160"/>
          <a:ext cx="184032" cy="39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365523" y="3018822"/>
        <a:ext cx="128822" cy="237787"/>
      </dsp:txXfrm>
    </dsp:sp>
    <dsp:sp modelId="{B1A5AB6A-6093-4410-9EA6-4B20DCBC2831}">
      <dsp:nvSpPr>
        <dsp:cNvPr id="0" name=""/>
        <dsp:cNvSpPr/>
      </dsp:nvSpPr>
      <dsp:spPr>
        <a:xfrm>
          <a:off x="1994202" y="3344095"/>
          <a:ext cx="2899099" cy="1043021"/>
        </a:xfrm>
        <a:prstGeom prst="ellipse">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BD" sz="3200" kern="1200" dirty="0" smtClean="0">
              <a:solidFill>
                <a:schemeClr val="tx1"/>
              </a:solidFill>
              <a:latin typeface="NikoshBAN" pitchFamily="2" charset="0"/>
              <a:cs typeface="NikoshBAN" pitchFamily="2" charset="0"/>
            </a:rPr>
            <a:t>শব্দ</a:t>
          </a:r>
          <a:r>
            <a:rPr lang="en-US" sz="3200" kern="1200" dirty="0" smtClean="0">
              <a:solidFill>
                <a:schemeClr val="tx1"/>
              </a:solidFill>
              <a:latin typeface="NikoshBAN" pitchFamily="2" charset="0"/>
              <a:cs typeface="NikoshBAN" pitchFamily="2" charset="0"/>
            </a:rPr>
            <a:t> </a:t>
          </a:r>
          <a:r>
            <a:rPr lang="en-US" sz="3200" kern="1200" dirty="0" err="1" smtClean="0">
              <a:solidFill>
                <a:schemeClr val="tx1"/>
              </a:solidFill>
              <a:latin typeface="NikoshBAN" pitchFamily="2" charset="0"/>
              <a:cs typeface="NikoshBAN" pitchFamily="2" charset="0"/>
            </a:rPr>
            <a:t>বা</a:t>
          </a:r>
          <a:r>
            <a:rPr lang="en-US" sz="3200" kern="1200" dirty="0" smtClean="0">
              <a:solidFill>
                <a:schemeClr val="tx1"/>
              </a:solidFill>
              <a:latin typeface="NikoshBAN" pitchFamily="2" charset="0"/>
              <a:cs typeface="NikoshBAN" pitchFamily="2" charset="0"/>
            </a:rPr>
            <a:t> </a:t>
          </a:r>
          <a:r>
            <a:rPr lang="en-US" sz="3200" kern="1200" dirty="0" err="1" smtClean="0">
              <a:solidFill>
                <a:schemeClr val="tx1"/>
              </a:solidFill>
              <a:latin typeface="NikoshBAN" pitchFamily="2" charset="0"/>
              <a:cs typeface="NikoshBAN" pitchFamily="2" charset="0"/>
            </a:rPr>
            <a:t>অডিও</a:t>
          </a:r>
          <a:r>
            <a:rPr lang="en-US" sz="3200" kern="1200" dirty="0" smtClean="0">
              <a:solidFill>
                <a:schemeClr val="tx1"/>
              </a:solidFill>
              <a:latin typeface="NikoshBAN" pitchFamily="2" charset="0"/>
              <a:cs typeface="NikoshBAN" pitchFamily="2" charset="0"/>
            </a:rPr>
            <a:t> </a:t>
          </a:r>
          <a:endParaRPr lang="en-US" sz="3200" kern="1200" dirty="0">
            <a:solidFill>
              <a:schemeClr val="tx1"/>
            </a:solidFill>
            <a:latin typeface="NikoshBAN" pitchFamily="2" charset="0"/>
            <a:cs typeface="NikoshBAN" pitchFamily="2" charset="0"/>
          </a:endParaRPr>
        </a:p>
      </dsp:txBody>
      <dsp:txXfrm>
        <a:off x="2418765" y="3496842"/>
        <a:ext cx="2049973" cy="737527"/>
      </dsp:txXfrm>
    </dsp:sp>
    <dsp:sp modelId="{928837D3-96C9-4CE2-82F7-9035C2F410EE}">
      <dsp:nvSpPr>
        <dsp:cNvPr id="0" name=""/>
        <dsp:cNvSpPr/>
      </dsp:nvSpPr>
      <dsp:spPr>
        <a:xfrm rot="10650951">
          <a:off x="2219738" y="2071849"/>
          <a:ext cx="167900" cy="3963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270084" y="2150019"/>
        <a:ext cx="117530" cy="237787"/>
      </dsp:txXfrm>
    </dsp:sp>
    <dsp:sp modelId="{A57C426F-5015-4841-8330-1A245C3775FF}">
      <dsp:nvSpPr>
        <dsp:cNvPr id="0" name=""/>
        <dsp:cNvSpPr/>
      </dsp:nvSpPr>
      <dsp:spPr>
        <a:xfrm>
          <a:off x="160836" y="1497589"/>
          <a:ext cx="1981207" cy="1644809"/>
        </a:xfrm>
        <a:prstGeom prst="ellipse">
          <a:avLst/>
        </a:prstGeom>
        <a:solidFill>
          <a:schemeClr val="accent2">
            <a:lumMod val="75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l" defTabSz="1422400">
            <a:lnSpc>
              <a:spcPct val="90000"/>
            </a:lnSpc>
            <a:spcBef>
              <a:spcPct val="0"/>
            </a:spcBef>
            <a:spcAft>
              <a:spcPct val="35000"/>
            </a:spcAft>
          </a:pPr>
          <a:r>
            <a:rPr lang="bn-BD" sz="3200" kern="1200" dirty="0" smtClean="0">
              <a:latin typeface="NikoshBAN" panose="02000000000000000000" pitchFamily="2" charset="0"/>
              <a:cs typeface="NikoshBAN" panose="02000000000000000000" pitchFamily="2" charset="0"/>
            </a:rPr>
            <a:t>ভিডিও </a:t>
          </a:r>
          <a:r>
            <a:rPr lang="en-US" sz="3200" kern="1200" dirty="0" smtClean="0">
              <a:latin typeface="NikoshBAN" panose="02000000000000000000" pitchFamily="2" charset="0"/>
              <a:cs typeface="NikoshBAN" panose="02000000000000000000" pitchFamily="2" charset="0"/>
            </a:rPr>
            <a:t>ও </a:t>
          </a:r>
          <a:r>
            <a:rPr lang="bn-BD" sz="3200" kern="1200" dirty="0" smtClean="0">
              <a:latin typeface="NikoshBAN" panose="02000000000000000000" pitchFamily="2" charset="0"/>
              <a:cs typeface="NikoshBAN" panose="02000000000000000000" pitchFamily="2" charset="0"/>
            </a:rPr>
            <a:t>এনিমেশন</a:t>
          </a:r>
          <a:endParaRPr lang="en-US" sz="3200" kern="1200" dirty="0">
            <a:latin typeface="NikoshBAN" panose="02000000000000000000" pitchFamily="2" charset="0"/>
            <a:cs typeface="NikoshBAN" panose="02000000000000000000" pitchFamily="2" charset="0"/>
          </a:endParaRPr>
        </a:p>
      </dsp:txBody>
      <dsp:txXfrm>
        <a:off x="450977" y="1738466"/>
        <a:ext cx="1400925" cy="116305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H.A C\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H.A C\Desktop\pink-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1" y="838200"/>
            <a:ext cx="8458200" cy="1107996"/>
          </a:xfrm>
          <a:prstGeom prst="rect">
            <a:avLst/>
          </a:prstGeom>
          <a:noFill/>
        </p:spPr>
        <p:txBody>
          <a:bodyPr wrap="square" rtlCol="0">
            <a:spAutoFit/>
          </a:bodyPr>
          <a:lstStyle/>
          <a:p>
            <a:r>
              <a:rPr lang="en-US" sz="6600" dirty="0" err="1" smtClean="0">
                <a:latin typeface="NikoshBAN" pitchFamily="2" charset="0"/>
                <a:cs typeface="NikoshBAN" pitchFamily="2" charset="0"/>
              </a:rPr>
              <a:t>আজকের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ক্লাসে</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সবাইকে</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স্বাগতম</a:t>
            </a:r>
            <a:endParaRPr lang="en-US" sz="6600" dirty="0">
              <a:latin typeface="NikoshBAN" pitchFamily="2" charset="0"/>
              <a:cs typeface="NikoshBAN" pitchFamily="2" charset="0"/>
            </a:endParaRPr>
          </a:p>
        </p:txBody>
      </p:sp>
    </p:spTree>
    <p:extLst>
      <p:ext uri="{BB962C8B-B14F-4D97-AF65-F5344CB8AC3E}">
        <p14:creationId xmlns:p14="http://schemas.microsoft.com/office/powerpoint/2010/main" val="140892671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set>
                                      <p:cBhvr>
                                        <p:cTn id="12" dur="455" fill="hold">
                                          <p:stCondLst>
                                            <p:cond delay="0"/>
                                          </p:stCondLst>
                                        </p:cTn>
                                        <p:tgtEl>
                                          <p:spTgt spid="5"/>
                                        </p:tgtEl>
                                        <p:attrNameLst>
                                          <p:attrName>style.rotation</p:attrName>
                                        </p:attrNameLst>
                                      </p:cBhvr>
                                      <p:to>
                                        <p:strVal val="-45.0"/>
                                      </p:to>
                                    </p:set>
                                    <p:anim calcmode="lin" valueType="num">
                                      <p:cBhvr>
                                        <p:cTn id="1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58" y="-228600"/>
            <a:ext cx="9293942" cy="69342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3181" y="4438423"/>
            <a:ext cx="8763000" cy="1569660"/>
          </a:xfrm>
          <a:prstGeom prst="rect">
            <a:avLst/>
          </a:prstGeom>
        </p:spPr>
        <p:txBody>
          <a:bodyPr wrap="square">
            <a:spAutoFit/>
          </a:bodyPr>
          <a:lstStyle/>
          <a:p>
            <a:pPr lvl="0" algn="just"/>
            <a:r>
              <a:rPr lang="bn-IN" sz="3200" dirty="0">
                <a:latin typeface="NikoshBAN" pitchFamily="2" charset="0"/>
                <a:cs typeface="NikoshBAN" pitchFamily="2" charset="0"/>
              </a:rPr>
              <a:t>সব ধরনের ছবি, ক্যামরায় তোলা বা হাতে আঁকা বা কম্পিউটারে সৃষ্ট সকল ধরনের ছবি এই ধারার </a:t>
            </a:r>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নটে</a:t>
            </a:r>
            <a:r>
              <a:rPr lang="bn-IN" sz="3200" dirty="0" smtClean="0">
                <a:latin typeface="NikoshBAN" pitchFamily="2" charset="0"/>
                <a:cs typeface="NikoshBAN" pitchFamily="2" charset="0"/>
              </a:rPr>
              <a:t>ন্ট</a:t>
            </a:r>
            <a:r>
              <a:rPr lang="bn-IN" sz="3200" dirty="0">
                <a:latin typeface="NikoshBAN" pitchFamily="2" charset="0"/>
                <a:cs typeface="NikoshBAN" pitchFamily="2" charset="0"/>
              </a:rPr>
              <a:t>। এর মধ্যে রয়েছে ফটো, হাতে আঁকা ছবি,</a:t>
            </a:r>
            <a:r>
              <a:rPr lang="en-US" sz="3200" dirty="0">
                <a:latin typeface="NikoshBAN" pitchFamily="2" charset="0"/>
                <a:cs typeface="NikoshBAN" pitchFamily="2" charset="0"/>
              </a:rPr>
              <a:t> </a:t>
            </a:r>
            <a:r>
              <a:rPr lang="bn-IN" sz="3200" dirty="0">
                <a:latin typeface="NikoshBAN" pitchFamily="2" charset="0"/>
                <a:cs typeface="NikoshBAN" pitchFamily="2" charset="0"/>
              </a:rPr>
              <a:t>অঙ্ককরণ, কার্টুন, ইনফো গ্রাফিক্স, এনিমেটেড ছবি ইত্যাদি।   </a:t>
            </a:r>
          </a:p>
        </p:txBody>
      </p:sp>
      <p:sp>
        <p:nvSpPr>
          <p:cNvPr id="4" name="Rectangle 3"/>
          <p:cNvSpPr/>
          <p:nvPr/>
        </p:nvSpPr>
        <p:spPr>
          <a:xfrm>
            <a:off x="4267200" y="-78781"/>
            <a:ext cx="1030452" cy="584775"/>
          </a:xfrm>
          <a:prstGeom prst="rect">
            <a:avLst/>
          </a:prstGeom>
        </p:spPr>
        <p:txBody>
          <a:bodyPr wrap="square">
            <a:spAutoFit/>
          </a:bodyPr>
          <a:lstStyle/>
          <a:p>
            <a:pPr lvl="0">
              <a:spcAft>
                <a:spcPts val="600"/>
              </a:spcAft>
            </a:pPr>
            <a:r>
              <a:rPr lang="bn-IN" sz="3200" i="1" dirty="0">
                <a:latin typeface="Nikosh" pitchFamily="2" charset="0"/>
                <a:cs typeface="Nikosh" pitchFamily="2" charset="0"/>
              </a:rPr>
              <a:t>ছবি</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838" r="7455"/>
          <a:stretch/>
        </p:blipFill>
        <p:spPr>
          <a:xfrm>
            <a:off x="228600" y="685800"/>
            <a:ext cx="3254484" cy="3276599"/>
          </a:xfrm>
          <a:prstGeom prst="rect">
            <a:avLst/>
          </a:prstGeom>
          <a:ln>
            <a:solidFill>
              <a:schemeClr val="tx1"/>
            </a:solidFill>
          </a:ln>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721" t="4622" r="4900" b="9988"/>
          <a:stretch/>
        </p:blipFill>
        <p:spPr>
          <a:xfrm>
            <a:off x="3576490" y="685800"/>
            <a:ext cx="2859919" cy="3276599"/>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199" y="685800"/>
            <a:ext cx="2661263" cy="3276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1418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724400"/>
            <a:ext cx="8610600" cy="1569660"/>
          </a:xfrm>
          <a:prstGeom prst="rect">
            <a:avLst/>
          </a:prstGeom>
        </p:spPr>
        <p:txBody>
          <a:bodyPr wrap="square">
            <a:spAutoFit/>
          </a:bodyPr>
          <a:lstStyle/>
          <a:p>
            <a:pPr algn="just"/>
            <a:r>
              <a:rPr lang="bn-IN" sz="3200" dirty="0">
                <a:latin typeface="NikoshBAN" pitchFamily="2" charset="0"/>
                <a:cs typeface="NikoshBAN" pitchFamily="2" charset="0"/>
              </a:rPr>
              <a:t>শব্দ বা অডিও আকারের সকল </a:t>
            </a:r>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নটে</a:t>
            </a:r>
            <a:r>
              <a:rPr lang="bn-IN" sz="3200" dirty="0" smtClean="0">
                <a:latin typeface="NikoshBAN" pitchFamily="2" charset="0"/>
                <a:cs typeface="NikoshBAN" pitchFamily="2" charset="0"/>
              </a:rPr>
              <a:t>ন্ট </a:t>
            </a:r>
            <a:r>
              <a:rPr lang="bn-IN" sz="3200" dirty="0">
                <a:latin typeface="NikoshBAN" pitchFamily="2" charset="0"/>
                <a:cs typeface="NikoshBAN" pitchFamily="2" charset="0"/>
              </a:rPr>
              <a:t>এই প্রকারে অন্তর্ভূক্ত। যেকোনো বিষয়ের অডিও ফাইলই অডিও কনটেন্ট-এর পাশাপাশি ইন্টারনেটে প্রচারিত ব্রডকাস্ট অডিও </a:t>
            </a:r>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নটে</a:t>
            </a:r>
            <a:r>
              <a:rPr lang="bn-IN" sz="3200" dirty="0" smtClean="0">
                <a:latin typeface="NikoshBAN" pitchFamily="2" charset="0"/>
                <a:cs typeface="NikoshBAN" pitchFamily="2" charset="0"/>
              </a:rPr>
              <a:t>ন্টের </a:t>
            </a:r>
            <a:r>
              <a:rPr lang="bn-IN" sz="3200" dirty="0">
                <a:latin typeface="NikoshBAN" pitchFamily="2" charset="0"/>
                <a:cs typeface="NikoshBAN" pitchFamily="2" charset="0"/>
              </a:rPr>
              <a:t>অন্তর্ভূক্ত। </a:t>
            </a:r>
            <a:endParaRPr lang="en-US" sz="3200" dirty="0">
              <a:latin typeface="NikoshBAN" pitchFamily="2" charset="0"/>
              <a:cs typeface="NikoshBAN" pitchFamily="2" charset="0"/>
            </a:endParaRPr>
          </a:p>
        </p:txBody>
      </p:sp>
      <p:sp>
        <p:nvSpPr>
          <p:cNvPr id="4" name="Rectangle 3"/>
          <p:cNvSpPr/>
          <p:nvPr/>
        </p:nvSpPr>
        <p:spPr>
          <a:xfrm>
            <a:off x="3659072" y="36951"/>
            <a:ext cx="2054456" cy="584775"/>
          </a:xfrm>
          <a:prstGeom prst="rect">
            <a:avLst/>
          </a:prstGeom>
        </p:spPr>
        <p:txBody>
          <a:bodyPr wrap="square">
            <a:spAutoFit/>
          </a:bodyPr>
          <a:lstStyle/>
          <a:p>
            <a:pPr lvl="0">
              <a:spcAft>
                <a:spcPts val="600"/>
              </a:spcAft>
            </a:pPr>
            <a:r>
              <a:rPr lang="bn-IN" sz="3200" i="1" dirty="0">
                <a:latin typeface="NikoshBAN" pitchFamily="2" charset="0"/>
                <a:cs typeface="NikoshBAN" pitchFamily="2" charset="0"/>
              </a:rPr>
              <a:t>শব্দ বা অডিও</a:t>
            </a:r>
          </a:p>
        </p:txBody>
      </p:sp>
      <p:pic>
        <p:nvPicPr>
          <p:cNvPr id="6" name="Picture 2"/>
          <p:cNvPicPr>
            <a:picLocks noChangeAspect="1"/>
          </p:cNvPicPr>
          <p:nvPr/>
        </p:nvPicPr>
        <p:blipFill>
          <a:blip r:embed="rId3"/>
          <a:srcRect/>
          <a:stretch>
            <a:fillRect/>
          </a:stretch>
        </p:blipFill>
        <p:spPr bwMode="auto">
          <a:xfrm>
            <a:off x="119806" y="914400"/>
            <a:ext cx="3385394" cy="336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42.jpg"/>
          <p:cNvPicPr>
            <a:picLocks noChangeAspect="1"/>
          </p:cNvPicPr>
          <p:nvPr/>
        </p:nvPicPr>
        <p:blipFill>
          <a:blip r:embed="rId4"/>
          <a:stretch>
            <a:fillRect/>
          </a:stretch>
        </p:blipFill>
        <p:spPr>
          <a:xfrm>
            <a:off x="3671362" y="914400"/>
            <a:ext cx="2653238" cy="3365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H.A C\Desktop\images (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14400"/>
            <a:ext cx="2558845" cy="336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5538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8)">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3657600"/>
            <a:ext cx="8610600" cy="3046988"/>
          </a:xfrm>
          <a:prstGeom prst="rect">
            <a:avLst/>
          </a:prstGeom>
        </p:spPr>
        <p:txBody>
          <a:bodyPr wrap="square">
            <a:spAutoFit/>
          </a:bodyPr>
          <a:lstStyle/>
          <a:p>
            <a:pPr lvl="0" algn="just">
              <a:spcAft>
                <a:spcPts val="600"/>
              </a:spcAft>
            </a:pPr>
            <a:r>
              <a:rPr lang="bn-IN" sz="3200" dirty="0">
                <a:latin typeface="NikoshBAN" pitchFamily="2" charset="0"/>
                <a:cs typeface="NikoshBAN" pitchFamily="2" charset="0"/>
              </a:rPr>
              <a:t>বর্তমানে মোবাইল ফোনেও ভিডিও ব্যবস্থা থাকায় ভিডিও কনটেন্টের </a:t>
            </a:r>
            <a:r>
              <a:rPr lang="en-US" sz="3200" dirty="0" err="1">
                <a:latin typeface="NikoshBAN" pitchFamily="2" charset="0"/>
                <a:cs typeface="NikoshBAN" pitchFamily="2" charset="0"/>
              </a:rPr>
              <a:t>পরিমান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বাড়ছে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ইউটিউব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ধরনের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সাইটের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কারণে</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ইন্টানেটে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দিন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বৃদ্ধি</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পাচ্ছে</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এছাড়া</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বর্তমানে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ইন্টারনেটে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ঘটনার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সরাসরি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প্রচারিত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থাকে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এটিকে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স্টিমিং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এমন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আওতাভুক্ত</a:t>
            </a:r>
            <a:r>
              <a:rPr lang="en-US" sz="2800" dirty="0">
                <a:latin typeface="NikoshBAN" pitchFamily="2" charset="0"/>
                <a:cs typeface="NikoshBAN" pitchFamily="2" charset="0"/>
              </a:rPr>
              <a:t>। </a:t>
            </a:r>
            <a:r>
              <a:rPr lang="bn-IN" dirty="0">
                <a:solidFill>
                  <a:srgbClr val="002060"/>
                </a:solidFill>
                <a:latin typeface="Nikosh" pitchFamily="2" charset="0"/>
                <a:cs typeface="Nikosh" pitchFamily="2" charset="0"/>
              </a:rPr>
              <a:t> </a:t>
            </a:r>
            <a:r>
              <a:rPr lang="en-US" dirty="0">
                <a:solidFill>
                  <a:srgbClr val="002060"/>
                </a:solidFill>
                <a:latin typeface="Nikosh" pitchFamily="2" charset="0"/>
                <a:cs typeface="Nikosh" pitchFamily="2" charset="0"/>
              </a:rPr>
              <a:t> </a:t>
            </a:r>
            <a:endParaRPr lang="bn-IN" dirty="0">
              <a:solidFill>
                <a:srgbClr val="002060"/>
              </a:solidFill>
              <a:latin typeface="Nikosh" pitchFamily="2" charset="0"/>
              <a:cs typeface="Nikosh" pitchFamily="2" charset="0"/>
            </a:endParaRPr>
          </a:p>
        </p:txBody>
      </p:sp>
      <p:sp>
        <p:nvSpPr>
          <p:cNvPr id="4" name="Rectangle 3"/>
          <p:cNvSpPr/>
          <p:nvPr/>
        </p:nvSpPr>
        <p:spPr>
          <a:xfrm>
            <a:off x="3505200" y="0"/>
            <a:ext cx="2743200" cy="584775"/>
          </a:xfrm>
          <a:prstGeom prst="rect">
            <a:avLst/>
          </a:prstGeom>
        </p:spPr>
        <p:txBody>
          <a:bodyPr wrap="square">
            <a:spAutoFit/>
          </a:bodyPr>
          <a:lstStyle/>
          <a:p>
            <a:pPr lvl="0">
              <a:spcAft>
                <a:spcPts val="600"/>
              </a:spcAft>
            </a:pPr>
            <a:r>
              <a:rPr lang="bn-IN" sz="3200" i="1" dirty="0">
                <a:latin typeface="NikoshBAN" pitchFamily="2" charset="0"/>
                <a:cs typeface="NikoshBAN" pitchFamily="2" charset="0"/>
              </a:rPr>
              <a:t>ভিডিও ও এনিমেশন </a:t>
            </a:r>
            <a:r>
              <a:rPr lang="en-US" sz="3200" i="1" dirty="0">
                <a:latin typeface="NikoshBAN" pitchFamily="2" charset="0"/>
                <a:cs typeface="NikoshBAN" pitchFamily="2" charset="0"/>
              </a:rPr>
              <a:t> </a:t>
            </a:r>
            <a:r>
              <a:rPr lang="bn-IN" sz="3200" i="1" dirty="0">
                <a:latin typeface="NikoshBAN" pitchFamily="2" charset="0"/>
                <a:cs typeface="NikoshBAN" pitchFamily="2"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06001"/>
            <a:ext cx="2667000" cy="2622999"/>
          </a:xfrm>
          <a:prstGeom prst="rect">
            <a:avLst/>
          </a:prstGeom>
        </p:spPr>
      </p:pic>
      <p:pic>
        <p:nvPicPr>
          <p:cNvPr id="8" name="Picture 2" descr="C:\Users\H.A C\Desktop\tenor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806001"/>
            <a:ext cx="3352800" cy="2622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5E63579D-01DB-46D7-829C-0B24012A1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806001"/>
            <a:ext cx="2438400" cy="2622999"/>
          </a:xfrm>
          <a:prstGeom prst="rect">
            <a:avLst/>
          </a:prstGeom>
        </p:spPr>
      </p:pic>
    </p:spTree>
    <p:extLst>
      <p:ext uri="{BB962C8B-B14F-4D97-AF65-F5344CB8AC3E}">
        <p14:creationId xmlns:p14="http://schemas.microsoft.com/office/powerpoint/2010/main" val="415065924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228600"/>
            <a:ext cx="1981200" cy="584775"/>
          </a:xfrm>
          <a:prstGeom prst="rect">
            <a:avLst/>
          </a:prstGeom>
          <a:noFill/>
        </p:spPr>
        <p:txBody>
          <a:bodyPr wrap="square" rtlCol="0">
            <a:spAutoFit/>
          </a:bodyPr>
          <a:lstStyle/>
          <a:p>
            <a:r>
              <a:rPr lang="en-US" sz="3200" i="1" dirty="0" err="1" smtClean="0">
                <a:latin typeface="NikoshBAN" pitchFamily="2" charset="0"/>
                <a:cs typeface="NikoshBAN" pitchFamily="2" charset="0"/>
              </a:rPr>
              <a:t>একক</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কাজ</a:t>
            </a:r>
            <a:endParaRPr lang="en-US" sz="3200" i="1" dirty="0">
              <a:latin typeface="NikoshBAN" pitchFamily="2" charset="0"/>
              <a:cs typeface="NikoshBAN" pitchFamily="2" charset="0"/>
            </a:endParaRPr>
          </a:p>
        </p:txBody>
      </p:sp>
      <p:sp>
        <p:nvSpPr>
          <p:cNvPr id="4" name="Rectangle 3"/>
          <p:cNvSpPr/>
          <p:nvPr/>
        </p:nvSpPr>
        <p:spPr>
          <a:xfrm>
            <a:off x="1447800" y="5334000"/>
            <a:ext cx="5200463" cy="584775"/>
          </a:xfrm>
          <a:prstGeom prst="rect">
            <a:avLst/>
          </a:prstGeom>
        </p:spPr>
        <p:txBody>
          <a:bodyPr wrap="none">
            <a:spAutoFit/>
          </a:bodyPr>
          <a:lstStyle/>
          <a:p>
            <a:pPr algn="just"/>
            <a:r>
              <a:rPr lang="en-US" sz="3200" i="1" dirty="0" err="1">
                <a:latin typeface="NikoshBAN" pitchFamily="2" charset="0"/>
                <a:cs typeface="NikoshBAN" pitchFamily="2" charset="0"/>
              </a:rPr>
              <a:t>ডিজিটাল</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কনটেন্ট</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এর</a:t>
            </a:r>
            <a:r>
              <a:rPr lang="en-US" sz="3200" i="1" dirty="0">
                <a:latin typeface="NikoshBAN" pitchFamily="2" charset="0"/>
                <a:cs typeface="NikoshBAN" pitchFamily="2" charset="0"/>
              </a:rPr>
              <a:t> </a:t>
            </a:r>
            <a:r>
              <a:rPr lang="en-US" sz="3200" i="1" dirty="0" err="1" smtClean="0">
                <a:latin typeface="NikoshBAN" pitchFamily="2" charset="0"/>
                <a:cs typeface="NikoshBAN" pitchFamily="2" charset="0"/>
              </a:rPr>
              <a:t>গুরুত্ব</a:t>
            </a:r>
            <a:r>
              <a:rPr lang="en-US" sz="3200" i="1" dirty="0" smtClean="0">
                <a:latin typeface="NikoshBAN" pitchFamily="2" charset="0"/>
                <a:cs typeface="NikoshBAN" pitchFamily="2" charset="0"/>
              </a:rPr>
              <a:t> </a:t>
            </a:r>
            <a:r>
              <a:rPr lang="en-US" sz="3200" i="1" dirty="0" err="1">
                <a:latin typeface="NikoshBAN" pitchFamily="2" charset="0"/>
                <a:cs typeface="NikoshBAN" pitchFamily="2" charset="0"/>
              </a:rPr>
              <a:t>ব্যাখ্যা</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কর</a:t>
            </a:r>
            <a:r>
              <a:rPr lang="en-US" sz="3200" i="1" dirty="0">
                <a:latin typeface="NikoshBAN" pitchFamily="2" charset="0"/>
                <a:cs typeface="NikoshBAN" pitchFamily="2" charset="0"/>
              </a:rPr>
              <a:t>?</a:t>
            </a:r>
          </a:p>
        </p:txBody>
      </p:sp>
      <p:pic>
        <p:nvPicPr>
          <p:cNvPr id="6" name="Picture 2" descr="E:\Teachers,gov,bd OK\Bakti Jibon Ict\Picture14.png"/>
          <p:cNvPicPr>
            <a:picLocks noChangeAspect="1" noChangeArrowheads="1"/>
          </p:cNvPicPr>
          <p:nvPr/>
        </p:nvPicPr>
        <p:blipFill>
          <a:blip r:embed="rId3"/>
          <a:srcRect/>
          <a:stretch>
            <a:fillRect/>
          </a:stretch>
        </p:blipFill>
        <p:spPr bwMode="auto">
          <a:xfrm>
            <a:off x="1356360" y="1211662"/>
            <a:ext cx="5974080" cy="3799840"/>
          </a:xfrm>
          <a:prstGeom prst="ellipse">
            <a:avLst/>
          </a:prstGeom>
          <a:ln w="63500" cap="rnd">
            <a:solidFill>
              <a:srgbClr val="333333"/>
            </a:solidFill>
          </a:ln>
          <a:effectLst>
            <a:glow rad="228600">
              <a:schemeClr val="accent4">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9426475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8)">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5"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9381" y="381000"/>
            <a:ext cx="2261419" cy="584775"/>
          </a:xfrm>
          <a:prstGeom prst="rect">
            <a:avLst/>
          </a:prstGeom>
          <a:noFill/>
        </p:spPr>
        <p:txBody>
          <a:bodyPr wrap="square" rtlCol="0">
            <a:spAutoFit/>
          </a:bodyPr>
          <a:lstStyle/>
          <a:p>
            <a:r>
              <a:rPr lang="en-US" sz="3200" i="1" dirty="0" err="1" smtClean="0">
                <a:latin typeface="NikoshBAN" pitchFamily="2" charset="0"/>
                <a:cs typeface="NikoshBAN" pitchFamily="2" charset="0"/>
              </a:rPr>
              <a:t>দলীয়</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কাজ</a:t>
            </a:r>
            <a:endParaRPr lang="en-US" sz="3200" i="1" dirty="0">
              <a:latin typeface="NikoshBAN" pitchFamily="2" charset="0"/>
              <a:cs typeface="NikoshBAN" pitchFamily="2" charset="0"/>
            </a:endParaRPr>
          </a:p>
        </p:txBody>
      </p:sp>
      <p:sp>
        <p:nvSpPr>
          <p:cNvPr id="4" name="Rectangle 3"/>
          <p:cNvSpPr/>
          <p:nvPr/>
        </p:nvSpPr>
        <p:spPr>
          <a:xfrm>
            <a:off x="990600" y="4648493"/>
            <a:ext cx="7641923" cy="1077218"/>
          </a:xfrm>
          <a:prstGeom prst="rect">
            <a:avLst/>
          </a:prstGeom>
        </p:spPr>
        <p:txBody>
          <a:bodyPr wrap="square">
            <a:spAutoFit/>
          </a:bodyPr>
          <a:lstStyle/>
          <a:p>
            <a:pPr algn="just">
              <a:buFont typeface="Wingdings" pitchFamily="2" charset="2"/>
              <a:buChar char="§"/>
            </a:pPr>
            <a:r>
              <a:rPr lang="en-US" sz="3200" i="1" dirty="0" err="1">
                <a:latin typeface="NikoshBAN" pitchFamily="2" charset="0"/>
                <a:cs typeface="NikoshBAN" pitchFamily="2" charset="0"/>
              </a:rPr>
              <a:t>ডিজিটাল</a:t>
            </a:r>
            <a:r>
              <a:rPr lang="en-US" sz="3200" i="1" dirty="0">
                <a:latin typeface="NikoshBAN" pitchFamily="2" charset="0"/>
                <a:cs typeface="NikoshBAN" pitchFamily="2" charset="0"/>
              </a:rPr>
              <a:t> </a:t>
            </a:r>
            <a:r>
              <a:rPr lang="en-US" sz="3200" i="1" dirty="0" err="1" smtClean="0">
                <a:latin typeface="NikoshBAN" pitchFamily="2" charset="0"/>
                <a:cs typeface="NikoshBAN" pitchFamily="2" charset="0"/>
              </a:rPr>
              <a:t>কনটেন্ট</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কাকে</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বলে</a:t>
            </a:r>
            <a:r>
              <a:rPr lang="en-US" sz="3200" i="1" dirty="0" smtClean="0">
                <a:latin typeface="NikoshBAN" pitchFamily="2" charset="0"/>
                <a:cs typeface="NikoshBAN" pitchFamily="2" charset="0"/>
              </a:rPr>
              <a:t>?</a:t>
            </a:r>
            <a:r>
              <a:rPr lang="en-US" sz="3200" b="1" i="1" dirty="0">
                <a:solidFill>
                  <a:schemeClr val="bg1"/>
                </a:solidFill>
                <a:latin typeface="NikoshBAN" pitchFamily="2" charset="0"/>
                <a:cs typeface="NikoshBAN" pitchFamily="2" charset="0"/>
              </a:rPr>
              <a:t> </a:t>
            </a:r>
            <a:r>
              <a:rPr lang="en-US" sz="3200" i="1" dirty="0" err="1">
                <a:latin typeface="NikoshBAN" pitchFamily="2" charset="0"/>
                <a:cs typeface="NikoshBAN" pitchFamily="2" charset="0"/>
              </a:rPr>
              <a:t>ভিডিও</a:t>
            </a:r>
            <a:r>
              <a:rPr lang="en-US" sz="3200" i="1" dirty="0">
                <a:latin typeface="NikoshBAN" pitchFamily="2" charset="0"/>
                <a:cs typeface="NikoshBAN" pitchFamily="2" charset="0"/>
              </a:rPr>
              <a:t> ও</a:t>
            </a:r>
            <a:r>
              <a:rPr lang="en-US" sz="3200" b="1" i="1" dirty="0">
                <a:solidFill>
                  <a:schemeClr val="bg1"/>
                </a:solidFill>
                <a:latin typeface="NikoshBAN" pitchFamily="2" charset="0"/>
                <a:cs typeface="NikoshBAN" pitchFamily="2" charset="0"/>
              </a:rPr>
              <a:t> </a:t>
            </a:r>
            <a:r>
              <a:rPr lang="en-US" sz="3200" i="1" dirty="0" err="1">
                <a:latin typeface="NikoshBAN" pitchFamily="2" charset="0"/>
                <a:cs typeface="NikoshBAN" pitchFamily="2" charset="0"/>
              </a:rPr>
              <a:t>এনিমেশন</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কি</a:t>
            </a:r>
            <a:r>
              <a:rPr lang="en-US" sz="3200" i="1" dirty="0">
                <a:latin typeface="NikoshBAN" pitchFamily="2" charset="0"/>
                <a:cs typeface="NikoshBAN" pitchFamily="2" charset="0"/>
              </a:rPr>
              <a:t> ?</a:t>
            </a:r>
          </a:p>
          <a:p>
            <a:pPr>
              <a:buFont typeface="Wingdings" pitchFamily="2" charset="2"/>
              <a:buChar char="§"/>
            </a:pPr>
            <a:endParaRPr lang="bn-BD" sz="3200" dirty="0">
              <a:latin typeface="NikoshBAN" pitchFamily="2" charset="0"/>
              <a:cs typeface="NikoshBAN" pitchFamily="2" charset="0"/>
            </a:endParaRPr>
          </a:p>
        </p:txBody>
      </p:sp>
      <p:pic>
        <p:nvPicPr>
          <p:cNvPr id="6" name="Picture 2" descr="শিক্ষক বাতায়ন">
            <a:extLst>
              <a:ext uri="{FF2B5EF4-FFF2-40B4-BE49-F238E27FC236}">
                <a16:creationId xmlns:a16="http://schemas.microsoft.com/office/drawing/2014/main" xmlns="" id="{3A53F0C3-8BE1-4549-8632-AA8F6E5CF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0723"/>
            <a:ext cx="6553199" cy="3733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31434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8)">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anim calcmode="lin" valueType="num">
                                      <p:cBhvr>
                                        <p:cTn id="2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994"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4697" y="240890"/>
            <a:ext cx="1548581" cy="584775"/>
          </a:xfrm>
          <a:prstGeom prst="rect">
            <a:avLst/>
          </a:prstGeom>
          <a:noFill/>
        </p:spPr>
        <p:txBody>
          <a:bodyPr wrap="square" rtlCol="0">
            <a:spAutoFit/>
          </a:bodyPr>
          <a:lstStyle/>
          <a:p>
            <a:r>
              <a:rPr lang="en-US" sz="3200" i="1" dirty="0" err="1" smtClean="0">
                <a:latin typeface="NikoshBAN" pitchFamily="2" charset="0"/>
                <a:cs typeface="NikoshBAN" pitchFamily="2" charset="0"/>
              </a:rPr>
              <a:t>মূল্যায়ন</a:t>
            </a:r>
            <a:endParaRPr lang="en-US" sz="3200" i="1" dirty="0">
              <a:latin typeface="NikoshBAN" pitchFamily="2" charset="0"/>
              <a:cs typeface="NikoshBAN" pitchFamily="2" charset="0"/>
            </a:endParaRPr>
          </a:p>
        </p:txBody>
      </p:sp>
      <p:sp>
        <p:nvSpPr>
          <p:cNvPr id="4" name="Rectangle 3"/>
          <p:cNvSpPr/>
          <p:nvPr/>
        </p:nvSpPr>
        <p:spPr>
          <a:xfrm>
            <a:off x="280219" y="2971800"/>
            <a:ext cx="8534400" cy="3539430"/>
          </a:xfrm>
          <a:prstGeom prst="rect">
            <a:avLst/>
          </a:prstGeom>
        </p:spPr>
        <p:txBody>
          <a:bodyPr wrap="square">
            <a:spAutoFit/>
          </a:bodyPr>
          <a:lstStyle/>
          <a:p>
            <a:pPr algn="just"/>
            <a:r>
              <a:rPr lang="en-US" sz="3200" dirty="0">
                <a:latin typeface="NikoshBAN" pitchFamily="2" charset="0"/>
                <a:cs typeface="NikoshBAN" pitchFamily="2" charset="0"/>
              </a:rPr>
              <a:t>১)</a:t>
            </a:r>
            <a:r>
              <a:rPr lang="en-US" sz="3200" dirty="0" err="1">
                <a:latin typeface="NikoshBAN" pitchFamily="2" charset="0"/>
                <a:cs typeface="NikoshBAN" pitchFamily="2" charset="0"/>
              </a:rPr>
              <a:t>ডিজিটাল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প্রকার</a:t>
            </a:r>
            <a:r>
              <a:rPr lang="en-US" sz="3200" dirty="0">
                <a:latin typeface="NikoshBAN" pitchFamily="2" charset="0"/>
                <a:cs typeface="NikoshBAN" pitchFamily="2" charset="0"/>
              </a:rPr>
              <a:t>?</a:t>
            </a:r>
          </a:p>
          <a:p>
            <a:pPr algn="just"/>
            <a:r>
              <a:rPr lang="en-US" sz="3200" dirty="0">
                <a:latin typeface="NikoshBAN" pitchFamily="2" charset="0"/>
                <a:cs typeface="NikoshBAN" pitchFamily="2" charset="0"/>
              </a:rPr>
              <a:t>   (ক</a:t>
            </a:r>
            <a:r>
              <a:rPr lang="en-US" sz="3200" dirty="0" smtClean="0">
                <a:latin typeface="NikoshBAN" pitchFamily="2" charset="0"/>
                <a:cs typeface="NikoshBAN" pitchFamily="2" charset="0"/>
              </a:rPr>
              <a:t>) ৩              </a:t>
            </a:r>
            <a:r>
              <a:rPr lang="en-US" sz="3200" dirty="0">
                <a:latin typeface="NikoshBAN" pitchFamily="2" charset="0"/>
                <a:cs typeface="NikoshBAN" pitchFamily="2" charset="0"/>
              </a:rPr>
              <a:t>(খ) ৪       </a:t>
            </a:r>
            <a:r>
              <a:rPr lang="en-US" sz="3200" dirty="0" smtClean="0">
                <a:latin typeface="NikoshBAN" pitchFamily="2" charset="0"/>
                <a:cs typeface="NikoshBAN" pitchFamily="2" charset="0"/>
              </a:rPr>
              <a:t> </a:t>
            </a:r>
            <a:r>
              <a:rPr lang="en-US" sz="3200" dirty="0">
                <a:latin typeface="NikoshBAN" pitchFamily="2" charset="0"/>
                <a:cs typeface="NikoshBAN" pitchFamily="2" charset="0"/>
              </a:rPr>
              <a:t>(গ) ৫             (ঘ) ৬</a:t>
            </a:r>
          </a:p>
          <a:p>
            <a:pPr algn="just"/>
            <a:r>
              <a:rPr lang="en-US" sz="3200" dirty="0">
                <a:latin typeface="NikoshBAN" pitchFamily="2" charset="0"/>
                <a:cs typeface="NikoshBAN" pitchFamily="2" charset="0"/>
              </a:rPr>
              <a:t>২) </a:t>
            </a:r>
            <a:r>
              <a:rPr lang="en-US" sz="3200" dirty="0" err="1">
                <a:latin typeface="NikoshBAN" pitchFamily="2" charset="0"/>
                <a:cs typeface="NikoshBAN" pitchFamily="2" charset="0"/>
              </a:rPr>
              <a:t>কোনটি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টেক্সট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a:t>
            </a:r>
            <a:r>
              <a:rPr lang="en-US" sz="3200" dirty="0">
                <a:latin typeface="NikoshBAN" pitchFamily="2" charset="0"/>
                <a:cs typeface="NikoshBAN" pitchFamily="2" charset="0"/>
              </a:rPr>
              <a:t>? </a:t>
            </a:r>
          </a:p>
          <a:p>
            <a:pPr algn="just"/>
            <a:r>
              <a:rPr lang="en-US" sz="3200" dirty="0">
                <a:latin typeface="NikoshBAN" pitchFamily="2" charset="0"/>
                <a:cs typeface="NikoshBAN" pitchFamily="2" charset="0"/>
              </a:rPr>
              <a:t>  (ক) </a:t>
            </a:r>
            <a:r>
              <a:rPr lang="en-US" sz="3200" dirty="0" err="1">
                <a:latin typeface="NikoshBAN" pitchFamily="2" charset="0"/>
                <a:cs typeface="NikoshBAN" pitchFamily="2" charset="0"/>
              </a:rPr>
              <a:t>শ্বেতপএ</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ইনফো</a:t>
            </a:r>
            <a:r>
              <a:rPr lang="en-US" sz="3200" dirty="0">
                <a:latin typeface="NikoshBAN" pitchFamily="2" charset="0"/>
                <a:cs typeface="NikoshBAN" pitchFamily="2" charset="0"/>
              </a:rPr>
              <a:t>   (গ) </a:t>
            </a:r>
            <a:r>
              <a:rPr lang="en-US" sz="3200" dirty="0" err="1">
                <a:latin typeface="NikoshBAN" pitchFamily="2" charset="0"/>
                <a:cs typeface="NikoshBAN" pitchFamily="2" charset="0"/>
              </a:rPr>
              <a:t>গ্রাফিক</a:t>
            </a:r>
            <a:r>
              <a:rPr lang="en-US" sz="3200" dirty="0">
                <a:latin typeface="NikoshBAN" pitchFamily="2" charset="0"/>
                <a:cs typeface="NikoshBAN" pitchFamily="2" charset="0"/>
              </a:rPr>
              <a:t>   (ঘ) </a:t>
            </a:r>
            <a:r>
              <a:rPr lang="en-US" sz="3200" dirty="0" err="1">
                <a:latin typeface="NikoshBAN" pitchFamily="2" charset="0"/>
                <a:cs typeface="NikoshBAN" pitchFamily="2" charset="0"/>
              </a:rPr>
              <a:t>অডিও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কনটেন্ট</a:t>
            </a:r>
            <a:r>
              <a:rPr lang="en-US" sz="3200" dirty="0">
                <a:latin typeface="NikoshBAN" pitchFamily="2" charset="0"/>
                <a:cs typeface="NikoshBAN" pitchFamily="2" charset="0"/>
              </a:rPr>
              <a:t> </a:t>
            </a:r>
          </a:p>
          <a:p>
            <a:pPr algn="just"/>
            <a:r>
              <a:rPr lang="en-US" sz="3200" dirty="0">
                <a:latin typeface="NikoshBAN" pitchFamily="2" charset="0"/>
                <a:cs typeface="NikoshBAN" pitchFamily="2" charset="0"/>
              </a:rPr>
              <a:t>৩) </a:t>
            </a:r>
            <a:r>
              <a:rPr lang="en-US" sz="3200" dirty="0" err="1">
                <a:latin typeface="NikoshBAN" pitchFamily="2" charset="0"/>
                <a:cs typeface="NikoshBAN" pitchFamily="2" charset="0"/>
              </a:rPr>
              <a:t>ভিডিও</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স্ট্রিমিং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কি</a:t>
            </a:r>
            <a:r>
              <a:rPr lang="en-US" sz="3200" dirty="0">
                <a:latin typeface="NikoshBAN" pitchFamily="2" charset="0"/>
                <a:cs typeface="NikoshBAN" pitchFamily="2" charset="0"/>
              </a:rPr>
              <a:t>?</a:t>
            </a:r>
          </a:p>
          <a:p>
            <a:pPr algn="just"/>
            <a:r>
              <a:rPr lang="en-US" sz="3200" dirty="0">
                <a:latin typeface="NikoshBAN" pitchFamily="2" charset="0"/>
                <a:cs typeface="NikoshBAN" pitchFamily="2" charset="0"/>
              </a:rPr>
              <a:t>  (ক)</a:t>
            </a:r>
            <a:r>
              <a:rPr lang="en-US" sz="3200" dirty="0" err="1">
                <a:latin typeface="NikoshBAN" pitchFamily="2" charset="0"/>
                <a:cs typeface="NikoshBAN" pitchFamily="2" charset="0"/>
              </a:rPr>
              <a:t>ইনফো</a:t>
            </a:r>
            <a:r>
              <a:rPr lang="en-US" sz="3200" dirty="0">
                <a:latin typeface="NikoshBAN" pitchFamily="2" charset="0"/>
                <a:cs typeface="NikoshBAN" pitchFamily="2" charset="0"/>
              </a:rPr>
              <a:t>                             (খ) </a:t>
            </a:r>
            <a:r>
              <a:rPr lang="en-US" sz="3200" dirty="0" err="1">
                <a:latin typeface="NikoshBAN" pitchFamily="2" charset="0"/>
                <a:cs typeface="NikoshBAN" pitchFamily="2" charset="0"/>
              </a:rPr>
              <a:t>ব্লগ</a:t>
            </a:r>
            <a:r>
              <a:rPr lang="en-US" sz="3200" dirty="0">
                <a:latin typeface="NikoshBAN" pitchFamily="2" charset="0"/>
                <a:cs typeface="NikoshBAN" pitchFamily="2" charset="0"/>
              </a:rPr>
              <a:t>          </a:t>
            </a:r>
          </a:p>
          <a:p>
            <a:pPr algn="just"/>
            <a:r>
              <a:rPr lang="en-US" sz="3200" dirty="0">
                <a:latin typeface="NikoshBAN" pitchFamily="2" charset="0"/>
                <a:cs typeface="NikoshBAN" pitchFamily="2" charset="0"/>
              </a:rPr>
              <a:t>  (গ) </a:t>
            </a:r>
            <a:r>
              <a:rPr lang="en-US" sz="3200" dirty="0" err="1">
                <a:latin typeface="NikoshBAN" pitchFamily="2" charset="0"/>
                <a:cs typeface="NikoshBAN" pitchFamily="2" charset="0"/>
              </a:rPr>
              <a:t>এনিমেটেড</a:t>
            </a:r>
            <a:r>
              <a:rPr lang="en-US" sz="3200" dirty="0">
                <a:latin typeface="NikoshBAN" pitchFamily="2" charset="0"/>
                <a:cs typeface="NikoshBAN" pitchFamily="2" charset="0"/>
              </a:rPr>
              <a:t> </a:t>
            </a:r>
            <a:r>
              <a:rPr lang="en-US" sz="3200" dirty="0" err="1">
                <a:latin typeface="NikoshBAN" pitchFamily="2" charset="0"/>
                <a:cs typeface="NikoshBAN" pitchFamily="2" charset="0"/>
              </a:rPr>
              <a:t>ছবি</a:t>
            </a:r>
            <a:r>
              <a:rPr lang="en-US" sz="3200" dirty="0">
                <a:latin typeface="NikoshBAN" pitchFamily="2" charset="0"/>
                <a:cs typeface="NikoshBAN" pitchFamily="2" charset="0"/>
              </a:rPr>
              <a:t>                  (ঘ) </a:t>
            </a:r>
            <a:r>
              <a:rPr lang="en-US" sz="3200" dirty="0" err="1">
                <a:latin typeface="NikoshBAN" pitchFamily="2" charset="0"/>
                <a:cs typeface="NikoshBAN" pitchFamily="2" charset="0"/>
              </a:rPr>
              <a:t>ভিডি</a:t>
            </a:r>
            <a:r>
              <a:rPr lang="en-US" sz="3200" dirty="0">
                <a:latin typeface="NikoshBAN" pitchFamily="2" charset="0"/>
                <a:cs typeface="NikoshBAN" pitchFamily="2" charset="0"/>
              </a:rPr>
              <a:t> এ </a:t>
            </a:r>
            <a:r>
              <a:rPr lang="en-US" sz="3200" dirty="0" err="1">
                <a:latin typeface="NikoshBAN" pitchFamily="2" charset="0"/>
                <a:cs typeface="NikoshBAN" pitchFamily="2" charset="0"/>
              </a:rPr>
              <a:t>সরাসরি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প্রচারিত</a:t>
            </a:r>
            <a:endParaRPr lang="en-US" sz="3200" dirty="0">
              <a:latin typeface="NikoshBAN" pitchFamily="2" charset="0"/>
              <a:cs typeface="NikoshBAN" pitchFamily="2" charset="0"/>
            </a:endParaRPr>
          </a:p>
        </p:txBody>
      </p:sp>
      <p:pic>
        <p:nvPicPr>
          <p:cNvPr id="6" name="Picture 2" descr="C:\Users\H.A C\Desktop\1602045309_500-321-Inqi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
            <a:ext cx="44958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Oval 6"/>
          <p:cNvSpPr/>
          <p:nvPr/>
        </p:nvSpPr>
        <p:spPr>
          <a:xfrm>
            <a:off x="3575590" y="3395816"/>
            <a:ext cx="315928" cy="381000"/>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63278" y="4360515"/>
            <a:ext cx="315928" cy="381000"/>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76662" y="5847735"/>
            <a:ext cx="315928" cy="381000"/>
          </a:xfrm>
          <a:prstGeom prst="ellips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9807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8)">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3)">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3)">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3"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3)">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37323" y="80993"/>
            <a:ext cx="2362200" cy="584775"/>
          </a:xfrm>
          <a:prstGeom prst="rect">
            <a:avLst/>
          </a:prstGeom>
          <a:noFill/>
        </p:spPr>
        <p:txBody>
          <a:bodyPr wrap="square" rtlCol="0">
            <a:spAutoFit/>
          </a:bodyPr>
          <a:lstStyle/>
          <a:p>
            <a:r>
              <a:rPr lang="en-US" sz="3200" i="1" dirty="0" err="1" smtClean="0">
                <a:latin typeface="NikoshBAN" pitchFamily="2" charset="0"/>
                <a:cs typeface="NikoshBAN" pitchFamily="2" charset="0"/>
              </a:rPr>
              <a:t>বাড়ির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কাজ</a:t>
            </a:r>
            <a:endParaRPr lang="en-US" sz="3200" i="1" dirty="0">
              <a:latin typeface="NikoshBAN" pitchFamily="2" charset="0"/>
              <a:cs typeface="NikoshBAN" pitchFamily="2" charset="0"/>
            </a:endParaRPr>
          </a:p>
        </p:txBody>
      </p:sp>
      <p:sp>
        <p:nvSpPr>
          <p:cNvPr id="4" name="Rectangle 3"/>
          <p:cNvSpPr/>
          <p:nvPr/>
        </p:nvSpPr>
        <p:spPr>
          <a:xfrm>
            <a:off x="381000" y="3105835"/>
            <a:ext cx="8001000" cy="584775"/>
          </a:xfrm>
          <a:prstGeom prst="rect">
            <a:avLst/>
          </a:prstGeom>
        </p:spPr>
        <p:txBody>
          <a:bodyPr wrap="square">
            <a:spAutoFit/>
          </a:bodyPr>
          <a:lstStyle/>
          <a:p>
            <a:pPr algn="ctr"/>
            <a:endParaRPr lang="en-US" sz="3200" dirty="0">
              <a:ln w="18415" cmpd="sng">
                <a:solidFill>
                  <a:srgbClr val="FFFFFF"/>
                </a:solidFill>
                <a:prstDash val="solid"/>
              </a:ln>
              <a:latin typeface="NikoshBAN" pitchFamily="2" charset="0"/>
              <a:cs typeface="NikoshBAN" pitchFamily="2" charset="0"/>
            </a:endParaRPr>
          </a:p>
        </p:txBody>
      </p:sp>
      <p:sp>
        <p:nvSpPr>
          <p:cNvPr id="5" name="Rectangle 4"/>
          <p:cNvSpPr/>
          <p:nvPr/>
        </p:nvSpPr>
        <p:spPr>
          <a:xfrm>
            <a:off x="541723" y="4648200"/>
            <a:ext cx="8153400" cy="1569660"/>
          </a:xfrm>
          <a:prstGeom prst="rect">
            <a:avLst/>
          </a:prstGeom>
        </p:spPr>
        <p:txBody>
          <a:bodyPr wrap="square">
            <a:spAutoFit/>
          </a:bodyPr>
          <a:lstStyle/>
          <a:p>
            <a:pPr algn="just"/>
            <a:r>
              <a:rPr lang="en-US" sz="3200" dirty="0" err="1" smtClean="0">
                <a:latin typeface="NikoshBAN" pitchFamily="2" charset="0"/>
                <a:cs typeface="NikoshBAN" pitchFamily="2" charset="0"/>
              </a:rPr>
              <a:t>ডিজিটাল</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কনটেন্ট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ডিজিটাল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কনটেন্ট</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ব্যবহার</a:t>
            </a: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কিভাবে</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লেখাপড়াকে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আকর্ষণীয়</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তুলতে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বর্ণনা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আনবে</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8" name="Picture 7" descr="Picture3.jpg"/>
          <p:cNvPicPr>
            <a:picLocks noChangeAspect="1"/>
          </p:cNvPicPr>
          <p:nvPr/>
        </p:nvPicPr>
        <p:blipFill>
          <a:blip r:embed="rId3"/>
          <a:stretch>
            <a:fillRect/>
          </a:stretch>
        </p:blipFill>
        <p:spPr>
          <a:xfrm>
            <a:off x="152400" y="990855"/>
            <a:ext cx="3962400" cy="3276345"/>
          </a:xfrm>
          <a:prstGeom prst="rect">
            <a:avLst/>
          </a:prstGeom>
        </p:spPr>
      </p:pic>
      <p:pic>
        <p:nvPicPr>
          <p:cNvPr id="2050" name="Picture 2" descr="C:\Users\H.A C\Desktop\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90855"/>
            <a:ext cx="4840878" cy="329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89396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heel(8)">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H.A C\Desktop\c8ea6d4e-2cd3-4ec8-a193-f00abc482138-31ff5521-f5dc-40eb-8416-5affd41cc5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1" y="1142999"/>
            <a:ext cx="8001000" cy="1015663"/>
          </a:xfrm>
          <a:prstGeom prst="rect">
            <a:avLst/>
          </a:prstGeom>
          <a:noFill/>
        </p:spPr>
        <p:txBody>
          <a:bodyPr wrap="square" rtlCol="0">
            <a:spAutoFit/>
          </a:bodyPr>
          <a:lstStyle/>
          <a:p>
            <a:r>
              <a:rPr lang="en-US" sz="6000" dirty="0" err="1" smtClean="0">
                <a:solidFill>
                  <a:srgbClr val="00B050"/>
                </a:solidFill>
                <a:latin typeface="NikoshBAN" pitchFamily="2" charset="0"/>
                <a:cs typeface="NikoshBAN" pitchFamily="2" charset="0"/>
              </a:rPr>
              <a:t>আজকের</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ক্লাসে</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সবাইকে</a:t>
            </a:r>
            <a:r>
              <a:rPr lang="en-US" sz="6000" dirty="0" smtClean="0">
                <a:solidFill>
                  <a:srgbClr val="00B050"/>
                </a:solidFill>
                <a:latin typeface="NikoshBAN" pitchFamily="2" charset="0"/>
                <a:cs typeface="NikoshBAN" pitchFamily="2" charset="0"/>
              </a:rPr>
              <a:t> </a:t>
            </a:r>
            <a:r>
              <a:rPr lang="en-US" sz="6000" dirty="0" err="1" smtClean="0">
                <a:solidFill>
                  <a:srgbClr val="00B050"/>
                </a:solidFill>
                <a:latin typeface="NikoshBAN" pitchFamily="2" charset="0"/>
                <a:cs typeface="NikoshBAN" pitchFamily="2" charset="0"/>
              </a:rPr>
              <a:t>ধন্যবাদ</a:t>
            </a:r>
            <a:endParaRPr lang="en-US" sz="60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9652512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8)">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H.A C\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6" y="1"/>
            <a:ext cx="9144001" cy="6857999"/>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038599" y="228600"/>
            <a:ext cx="1616701" cy="584775"/>
          </a:xfrm>
          <a:prstGeom prst="rect">
            <a:avLst/>
          </a:prstGeom>
          <a:ln>
            <a:solidFill>
              <a:schemeClr val="accent2">
                <a:lumMod val="75000"/>
              </a:schemeClr>
            </a:solidFill>
          </a:ln>
        </p:spPr>
        <p:txBody>
          <a:bodyPr wrap="square">
            <a:spAutoFit/>
          </a:bodyPr>
          <a:lstStyle/>
          <a:p>
            <a:r>
              <a:rPr lang="en-US" sz="3200" i="1" dirty="0" err="1">
                <a:latin typeface="NikoshBAN" pitchFamily="2" charset="0"/>
                <a:cs typeface="NikoshBAN" pitchFamily="2" charset="0"/>
              </a:rPr>
              <a:t>পরিচিতি</a:t>
            </a:r>
            <a:endParaRPr lang="en-US" sz="3200" i="1" dirty="0">
              <a:latin typeface="NikoshBAN" pitchFamily="2" charset="0"/>
              <a:cs typeface="NikoshBAN" pitchFamily="2" charset="0"/>
            </a:endParaRPr>
          </a:p>
        </p:txBody>
      </p:sp>
      <p:sp>
        <p:nvSpPr>
          <p:cNvPr id="5" name="Rectangle 4"/>
          <p:cNvSpPr/>
          <p:nvPr/>
        </p:nvSpPr>
        <p:spPr>
          <a:xfrm>
            <a:off x="1143000" y="1828800"/>
            <a:ext cx="2514600" cy="584775"/>
          </a:xfrm>
          <a:prstGeom prst="rect">
            <a:avLst/>
          </a:prstGeom>
          <a:ln>
            <a:solidFill>
              <a:schemeClr val="accent2">
                <a:lumMod val="75000"/>
              </a:schemeClr>
            </a:solidFill>
          </a:ln>
        </p:spPr>
        <p:txBody>
          <a:bodyPr wrap="square">
            <a:spAutoFit/>
          </a:bodyPr>
          <a:lstStyle/>
          <a:p>
            <a:r>
              <a:rPr lang="en-US" sz="3200" i="1" dirty="0" err="1">
                <a:latin typeface="NikoshBAN" pitchFamily="2" charset="0"/>
                <a:cs typeface="NikoshBAN" pitchFamily="2" charset="0"/>
              </a:rPr>
              <a:t>শিক্ষক</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পরিচিতি</a:t>
            </a:r>
            <a:endParaRPr lang="en-US" sz="3200" i="1" dirty="0">
              <a:latin typeface="NikoshBAN" pitchFamily="2" charset="0"/>
              <a:cs typeface="NikoshBAN" pitchFamily="2" charset="0"/>
            </a:endParaRPr>
          </a:p>
        </p:txBody>
      </p:sp>
      <p:sp>
        <p:nvSpPr>
          <p:cNvPr id="6" name="Rectangle 5"/>
          <p:cNvSpPr/>
          <p:nvPr/>
        </p:nvSpPr>
        <p:spPr>
          <a:xfrm>
            <a:off x="171450" y="3048000"/>
            <a:ext cx="4457700" cy="1815882"/>
          </a:xfrm>
          <a:prstGeom prst="rect">
            <a:avLst/>
          </a:prstGeom>
          <a:ln>
            <a:solidFill>
              <a:schemeClr val="accent2">
                <a:lumMod val="75000"/>
              </a:schemeClr>
            </a:solidFill>
          </a:ln>
        </p:spPr>
        <p:txBody>
          <a:bodyPr wrap="square">
            <a:spAutoFit/>
          </a:bodyPr>
          <a:lstStyle/>
          <a:p>
            <a:pPr algn="just"/>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নাদিরা</a:t>
            </a:r>
            <a:r>
              <a:rPr lang="en-US" sz="2800" i="1" dirty="0" smtClean="0">
                <a:latin typeface="NikoshBAN" pitchFamily="2" charset="0"/>
                <a:cs typeface="NikoshBAN" pitchFamily="2" charset="0"/>
              </a:rPr>
              <a:t> </a:t>
            </a:r>
            <a:r>
              <a:rPr lang="en-US" sz="2800" i="1" dirty="0" err="1">
                <a:latin typeface="NikoshBAN" pitchFamily="2" charset="0"/>
                <a:cs typeface="NikoshBAN" pitchFamily="2" charset="0"/>
              </a:rPr>
              <a:t>আক্তার</a:t>
            </a:r>
            <a:endParaRPr lang="en-US" sz="2800" i="1" dirty="0">
              <a:latin typeface="NikoshBAN" pitchFamily="2" charset="0"/>
              <a:cs typeface="NikoshBAN" pitchFamily="2" charset="0"/>
            </a:endParaRPr>
          </a:p>
          <a:p>
            <a:pPr algn="just"/>
            <a:r>
              <a:rPr lang="en-US" sz="2800" i="1" dirty="0" err="1">
                <a:latin typeface="NikoshBAN" pitchFamily="2" charset="0"/>
                <a:cs typeface="NikoshBAN" pitchFamily="2" charset="0"/>
              </a:rPr>
              <a:t>সহকারী</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শিক্ষিকা</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আইসিটি</a:t>
            </a:r>
            <a:r>
              <a:rPr lang="en-US" sz="2800" i="1" dirty="0">
                <a:latin typeface="NikoshBAN" pitchFamily="2" charset="0"/>
                <a:cs typeface="NikoshBAN" pitchFamily="2" charset="0"/>
              </a:rPr>
              <a:t>)</a:t>
            </a:r>
          </a:p>
          <a:p>
            <a:pPr algn="just"/>
            <a:r>
              <a:rPr lang="en-US" sz="2800" i="1" dirty="0" err="1">
                <a:latin typeface="NikoshBAN" pitchFamily="2" charset="0"/>
                <a:cs typeface="NikoshBAN" pitchFamily="2" charset="0"/>
              </a:rPr>
              <a:t>হবিরবাড়ী</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বাহারুল</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উলুম</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আলিম</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মাদ্রাসা</a:t>
            </a:r>
            <a:endParaRPr lang="en-US" sz="2800" i="1" dirty="0">
              <a:latin typeface="NikoshBAN" pitchFamily="2" charset="0"/>
              <a:cs typeface="NikoshBAN" pitchFamily="2" charset="0"/>
            </a:endParaRPr>
          </a:p>
          <a:p>
            <a:pPr algn="just"/>
            <a:r>
              <a:rPr lang="en-US" sz="2800" i="1" dirty="0">
                <a:latin typeface="NikoshBAN" pitchFamily="2" charset="0"/>
                <a:cs typeface="NikoshBAN" pitchFamily="2" charset="0"/>
              </a:rPr>
              <a:t>   </a:t>
            </a:r>
            <a:r>
              <a:rPr lang="en-US" sz="2800" i="1" dirty="0" err="1">
                <a:latin typeface="NikoshBAN" pitchFamily="2" charset="0"/>
                <a:cs typeface="NikoshBAN" pitchFamily="2" charset="0"/>
              </a:rPr>
              <a:t>ভালুকা</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ময়মনসিংহ</a:t>
            </a:r>
            <a:r>
              <a:rPr lang="en-US" sz="2800" i="1" dirty="0">
                <a:latin typeface="NikoshBAN" pitchFamily="2" charset="0"/>
                <a:cs typeface="NikoshBAN" pitchFamily="2" charset="0"/>
              </a:rPr>
              <a:t>।</a:t>
            </a:r>
            <a:endParaRPr lang="en-US" sz="2800" dirty="0"/>
          </a:p>
        </p:txBody>
      </p:sp>
      <p:sp>
        <p:nvSpPr>
          <p:cNvPr id="7" name="Rectangle 6"/>
          <p:cNvSpPr/>
          <p:nvPr/>
        </p:nvSpPr>
        <p:spPr>
          <a:xfrm>
            <a:off x="6324600" y="1832970"/>
            <a:ext cx="2057400" cy="584775"/>
          </a:xfrm>
          <a:prstGeom prst="rect">
            <a:avLst/>
          </a:prstGeom>
          <a:ln>
            <a:solidFill>
              <a:schemeClr val="accent2">
                <a:lumMod val="75000"/>
              </a:schemeClr>
            </a:solidFill>
          </a:ln>
        </p:spPr>
        <p:txBody>
          <a:bodyPr wrap="square">
            <a:spAutoFit/>
          </a:bodyPr>
          <a:lstStyle/>
          <a:p>
            <a:r>
              <a:rPr lang="en-US" sz="3200" i="1" dirty="0" err="1">
                <a:latin typeface="NikoshBAN" pitchFamily="2" charset="0"/>
                <a:cs typeface="NikoshBAN" pitchFamily="2" charset="0"/>
              </a:rPr>
              <a:t>পাঠ</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পরিচিতি</a:t>
            </a:r>
            <a:endParaRPr lang="en-US" sz="3200" i="1" dirty="0">
              <a:latin typeface="NikoshBAN" pitchFamily="2" charset="0"/>
              <a:cs typeface="NikoshBAN" pitchFamily="2" charset="0"/>
            </a:endParaRPr>
          </a:p>
        </p:txBody>
      </p:sp>
      <p:sp>
        <p:nvSpPr>
          <p:cNvPr id="8" name="Rectangle 7"/>
          <p:cNvSpPr/>
          <p:nvPr/>
        </p:nvSpPr>
        <p:spPr>
          <a:xfrm>
            <a:off x="5846022" y="2747438"/>
            <a:ext cx="3014555" cy="2246769"/>
          </a:xfrm>
          <a:prstGeom prst="rect">
            <a:avLst/>
          </a:prstGeom>
          <a:ln>
            <a:solidFill>
              <a:schemeClr val="accent2">
                <a:lumMod val="75000"/>
              </a:schemeClr>
            </a:solidFill>
          </a:ln>
        </p:spPr>
        <p:txBody>
          <a:bodyPr wrap="square">
            <a:spAutoFit/>
          </a:bodyPr>
          <a:lstStyle/>
          <a:p>
            <a:pPr algn="just"/>
            <a:r>
              <a:rPr lang="en-US" sz="2800" i="1" dirty="0" err="1" smtClean="0">
                <a:latin typeface="NikoshBAN" pitchFamily="2" charset="0"/>
                <a:cs typeface="NikoshBAN" pitchFamily="2" charset="0"/>
              </a:rPr>
              <a:t>শ্রেণি</a:t>
            </a:r>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নবম</a:t>
            </a:r>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দশম</a:t>
            </a:r>
            <a:endParaRPr lang="en-US" sz="2800" i="1" dirty="0">
              <a:latin typeface="NikoshBAN" pitchFamily="2" charset="0"/>
              <a:cs typeface="NikoshBAN" pitchFamily="2" charset="0"/>
            </a:endParaRPr>
          </a:p>
          <a:p>
            <a:pPr algn="just"/>
            <a:r>
              <a:rPr lang="en-US" sz="2800" i="1" dirty="0" err="1">
                <a:latin typeface="NikoshBAN" pitchFamily="2" charset="0"/>
                <a:cs typeface="NikoshBAN" pitchFamily="2" charset="0"/>
              </a:rPr>
              <a:t>বিষয়</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তথ্য</a:t>
            </a:r>
            <a:r>
              <a:rPr lang="en-US" sz="2800" i="1" dirty="0">
                <a:latin typeface="NikoshBAN" pitchFamily="2" charset="0"/>
                <a:cs typeface="NikoshBAN" pitchFamily="2" charset="0"/>
              </a:rPr>
              <a:t> ও </a:t>
            </a:r>
            <a:r>
              <a:rPr lang="en-US" sz="2800" i="1" dirty="0" err="1">
                <a:latin typeface="NikoshBAN" pitchFamily="2" charset="0"/>
                <a:cs typeface="NikoshBAN" pitchFamily="2" charset="0"/>
              </a:rPr>
              <a:t>যোগাযোগ</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প্রযুক্তি</a:t>
            </a:r>
            <a:endParaRPr lang="en-US" sz="2800" i="1" dirty="0">
              <a:latin typeface="NikoshBAN" pitchFamily="2" charset="0"/>
              <a:cs typeface="NikoshBAN" pitchFamily="2" charset="0"/>
            </a:endParaRPr>
          </a:p>
          <a:p>
            <a:pPr algn="just"/>
            <a:r>
              <a:rPr lang="en-US" sz="2800" i="1" dirty="0" err="1">
                <a:latin typeface="NikoshBAN" pitchFamily="2" charset="0"/>
                <a:cs typeface="NikoshBAN" pitchFamily="2" charset="0"/>
              </a:rPr>
              <a:t>অধ্যায়</a:t>
            </a:r>
            <a:r>
              <a:rPr lang="en-US" sz="2800" i="1" dirty="0">
                <a:latin typeface="NikoshBAN" pitchFamily="2" charset="0"/>
                <a:cs typeface="NikoshBAN" pitchFamily="2" charset="0"/>
              </a:rPr>
              <a:t>- </a:t>
            </a:r>
            <a:r>
              <a:rPr lang="en-US" sz="2800" i="1" dirty="0" err="1">
                <a:latin typeface="NikoshBAN" pitchFamily="2" charset="0"/>
                <a:cs typeface="NikoshBAN" pitchFamily="2" charset="0"/>
              </a:rPr>
              <a:t>তৃতীয়</a:t>
            </a:r>
            <a:endParaRPr lang="en-US" sz="2800" i="1" dirty="0">
              <a:latin typeface="NikoshBAN" pitchFamily="2" charset="0"/>
              <a:cs typeface="NikoshBAN" pitchFamily="2" charset="0"/>
            </a:endParaRPr>
          </a:p>
          <a:p>
            <a:pPr algn="just"/>
            <a:r>
              <a:rPr lang="en-US" sz="2800" i="1" dirty="0" err="1" smtClean="0">
                <a:latin typeface="NikoshBAN" pitchFamily="2" charset="0"/>
                <a:cs typeface="NikoshBAN" pitchFamily="2" charset="0"/>
              </a:rPr>
              <a:t>সময়</a:t>
            </a:r>
            <a:r>
              <a:rPr lang="en-US" sz="2800" i="1" dirty="0" smtClean="0">
                <a:latin typeface="NikoshBAN" pitchFamily="2" charset="0"/>
                <a:cs typeface="NikoshBAN" pitchFamily="2" charset="0"/>
              </a:rPr>
              <a:t>- ৫০ </a:t>
            </a:r>
            <a:r>
              <a:rPr lang="en-US" sz="2800" i="1" dirty="0" err="1" smtClean="0">
                <a:latin typeface="NikoshBAN" pitchFamily="2" charset="0"/>
                <a:cs typeface="NikoshBAN" pitchFamily="2" charset="0"/>
              </a:rPr>
              <a:t>মিনিট</a:t>
            </a:r>
            <a:endParaRPr lang="en-US" sz="2800" i="1" dirty="0">
              <a:latin typeface="NikoshBAN" pitchFamily="2" charset="0"/>
              <a:cs typeface="NikoshBAN" pitchFamily="2" charset="0"/>
            </a:endParaRPr>
          </a:p>
        </p:txBody>
      </p:sp>
      <p:pic>
        <p:nvPicPr>
          <p:cNvPr id="11" name="Picture 10">
            <a:extLst>
              <a:ext uri="{FF2B5EF4-FFF2-40B4-BE49-F238E27FC236}">
                <a16:creationId xmlns="" xmlns:a16="http://schemas.microsoft.com/office/drawing/2014/main" id="{0B89F5A7-30B0-40ED-B8F7-BC2671961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719" y="1292451"/>
            <a:ext cx="969001" cy="3812949"/>
          </a:xfrm>
          <a:prstGeom prst="rect">
            <a:avLst/>
          </a:prstGeom>
        </p:spPr>
      </p:pic>
    </p:spTree>
    <p:extLst>
      <p:ext uri="{BB962C8B-B14F-4D97-AF65-F5344CB8AC3E}">
        <p14:creationId xmlns:p14="http://schemas.microsoft.com/office/powerpoint/2010/main" val="206506713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0"/>
            <a:ext cx="4114800" cy="584775"/>
          </a:xfrm>
          <a:prstGeom prst="rect">
            <a:avLst/>
          </a:prstGeom>
        </p:spPr>
        <p:txBody>
          <a:bodyPr wrap="square">
            <a:spAutoFit/>
          </a:bodyPr>
          <a:lstStyle/>
          <a:p>
            <a:r>
              <a:rPr lang="en-US" sz="3200" i="1" dirty="0" err="1">
                <a:latin typeface="NikoshBAN" pitchFamily="2" charset="0"/>
                <a:cs typeface="NikoshBAN" pitchFamily="2" charset="0"/>
              </a:rPr>
              <a:t>নিচের</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ছবিগুলো</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লক্ষ্য</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কর</a:t>
            </a:r>
            <a:r>
              <a:rPr lang="en-US" sz="3200" i="1" dirty="0">
                <a:latin typeface="NikoshBAN" pitchFamily="2" charset="0"/>
                <a:cs typeface="NikoshBAN" pitchFamily="2" charset="0"/>
              </a:rPr>
              <a:t> --- </a:t>
            </a:r>
          </a:p>
        </p:txBody>
      </p:sp>
      <p:pic>
        <p:nvPicPr>
          <p:cNvPr id="7" name="Picture 5" descr="Pictu"/>
          <p:cNvPicPr>
            <a:picLocks noChangeAspect="1" noChangeArrowheads="1"/>
          </p:cNvPicPr>
          <p:nvPr/>
        </p:nvPicPr>
        <p:blipFill>
          <a:blip r:embed="rId3"/>
          <a:srcRect/>
          <a:stretch>
            <a:fillRect/>
          </a:stretch>
        </p:blipFill>
        <p:spPr bwMode="auto">
          <a:xfrm>
            <a:off x="152400" y="3733800"/>
            <a:ext cx="3886199" cy="2971800"/>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 xmlns:a16="http://schemas.microsoft.com/office/drawing/2014/main" id="{38C7F35A-7E33-47DA-9673-2B95DCF73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168" y="3733800"/>
            <a:ext cx="4829482" cy="2971800"/>
          </a:xfrm>
          <a:prstGeom prst="rect">
            <a:avLst/>
          </a:prstGeom>
        </p:spPr>
      </p:pic>
      <p:pic>
        <p:nvPicPr>
          <p:cNvPr id="1026" name="Picture 2" descr="C:\Users\H.A C\Desktop\মাল্টিমিডিয়া-কনটেন্ট.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38200"/>
            <a:ext cx="3886200" cy="28126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 C\Desktop\ENnOnfiXYAEWd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838200"/>
            <a:ext cx="4819650" cy="281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4199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wheel(8)">
                                      <p:cBhvr>
                                        <p:cTn id="20" dur="2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4)">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581400" y="88801"/>
            <a:ext cx="2133600" cy="584775"/>
          </a:xfrm>
          <a:prstGeom prst="rect">
            <a:avLst/>
          </a:prstGeom>
        </p:spPr>
        <p:txBody>
          <a:bodyPr wrap="square">
            <a:spAutoFit/>
          </a:bodyPr>
          <a:lstStyle/>
          <a:p>
            <a:r>
              <a:rPr lang="en-US" sz="3200" i="1" dirty="0" err="1">
                <a:latin typeface="NikoshBAN" pitchFamily="2" charset="0"/>
                <a:cs typeface="NikoshBAN" pitchFamily="2" charset="0"/>
              </a:rPr>
              <a:t>পাঠ</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শিরোনাম</a:t>
            </a:r>
            <a:endParaRPr lang="en-US" sz="3200" i="1" dirty="0">
              <a:latin typeface="NikoshBAN" pitchFamily="2" charset="0"/>
              <a:cs typeface="NikoshBAN" pitchFamily="2" charset="0"/>
            </a:endParaRPr>
          </a:p>
        </p:txBody>
      </p:sp>
      <p:sp>
        <p:nvSpPr>
          <p:cNvPr id="5" name="Rectangle 4"/>
          <p:cNvSpPr/>
          <p:nvPr/>
        </p:nvSpPr>
        <p:spPr>
          <a:xfrm>
            <a:off x="2614152" y="803787"/>
            <a:ext cx="4191000" cy="584775"/>
          </a:xfrm>
          <a:prstGeom prst="rect">
            <a:avLst/>
          </a:prstGeom>
        </p:spPr>
        <p:txBody>
          <a:bodyPr wrap="square">
            <a:spAutoFit/>
          </a:bodyPr>
          <a:lstStyle/>
          <a:p>
            <a:r>
              <a:rPr lang="en-US" sz="3200" i="1" dirty="0" err="1">
                <a:latin typeface="NikoshBAN" pitchFamily="2" charset="0"/>
                <a:cs typeface="NikoshBAN" pitchFamily="2" charset="0"/>
              </a:rPr>
              <a:t>আমাদের</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আজকের</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পাঠের</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বিষয়</a:t>
            </a:r>
            <a:endParaRPr lang="en-US" sz="3200" i="1" dirty="0">
              <a:latin typeface="NikoshBAN" pitchFamily="2" charset="0"/>
              <a:cs typeface="NikoshBAN" pitchFamily="2" charset="0"/>
            </a:endParaRPr>
          </a:p>
        </p:txBody>
      </p:sp>
      <p:pic>
        <p:nvPicPr>
          <p:cNvPr id="7" name="Picture 3"/>
          <p:cNvPicPr>
            <a:picLocks noChangeAspect="1"/>
          </p:cNvPicPr>
          <p:nvPr/>
        </p:nvPicPr>
        <p:blipFill>
          <a:blip r:embed="rId3"/>
          <a:srcRect/>
          <a:stretch>
            <a:fillRect/>
          </a:stretch>
        </p:blipFill>
        <p:spPr bwMode="auto">
          <a:xfrm>
            <a:off x="228600" y="1752600"/>
            <a:ext cx="2895600" cy="4267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C:\Users\H.A C\Desktop\ডিজিটাল-১৭.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602658"/>
            <a:ext cx="5562600"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1174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1000"/>
                                        <p:tgtEl>
                                          <p:spTgt spid="2050"/>
                                        </p:tgtEl>
                                      </p:cBhvr>
                                    </p:animEffect>
                                    <p:anim calcmode="lin" valueType="num">
                                      <p:cBhvr>
                                        <p:cTn id="26" dur="1000" fill="hold"/>
                                        <p:tgtEl>
                                          <p:spTgt spid="2050"/>
                                        </p:tgtEl>
                                        <p:attrNameLst>
                                          <p:attrName>ppt_x</p:attrName>
                                        </p:attrNameLst>
                                      </p:cBhvr>
                                      <p:tavLst>
                                        <p:tav tm="0">
                                          <p:val>
                                            <p:strVal val="#ppt_x"/>
                                          </p:val>
                                        </p:tav>
                                        <p:tav tm="100000">
                                          <p:val>
                                            <p:strVal val="#ppt_x"/>
                                          </p:val>
                                        </p:tav>
                                      </p:tavLst>
                                    </p:anim>
                                    <p:anim calcmode="lin" valueType="num">
                                      <p:cBhvr>
                                        <p:cTn id="2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8)">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5" y="15240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297791"/>
            <a:ext cx="1676400" cy="584775"/>
          </a:xfrm>
          <a:prstGeom prst="rect">
            <a:avLst/>
          </a:prstGeom>
        </p:spPr>
        <p:txBody>
          <a:bodyPr wrap="square">
            <a:spAutoFit/>
          </a:bodyPr>
          <a:lstStyle/>
          <a:p>
            <a:r>
              <a:rPr lang="en-US" sz="3200" i="1" dirty="0" err="1">
                <a:latin typeface="NikoshBAN" pitchFamily="2" charset="0"/>
                <a:cs typeface="NikoshBAN" pitchFamily="2" charset="0"/>
              </a:rPr>
              <a:t>শিখনফল</a:t>
            </a:r>
            <a:endParaRPr lang="en-US" sz="3200" i="1" dirty="0">
              <a:latin typeface="NikoshBAN" pitchFamily="2" charset="0"/>
              <a:cs typeface="NikoshBAN" pitchFamily="2" charset="0"/>
            </a:endParaRPr>
          </a:p>
        </p:txBody>
      </p:sp>
      <p:sp>
        <p:nvSpPr>
          <p:cNvPr id="5" name="Rectangle 4"/>
          <p:cNvSpPr/>
          <p:nvPr/>
        </p:nvSpPr>
        <p:spPr>
          <a:xfrm>
            <a:off x="762000" y="882566"/>
            <a:ext cx="4419600" cy="584775"/>
          </a:xfrm>
          <a:prstGeom prst="rect">
            <a:avLst/>
          </a:prstGeom>
        </p:spPr>
        <p:txBody>
          <a:bodyPr wrap="square">
            <a:spAutoFit/>
          </a:bodyPr>
          <a:lstStyle/>
          <a:p>
            <a:r>
              <a:rPr lang="en-US" sz="3200" i="1" dirty="0" err="1">
                <a:latin typeface="NikoshBAN" pitchFamily="2" charset="0"/>
                <a:cs typeface="NikoshBAN" pitchFamily="2" charset="0"/>
              </a:rPr>
              <a:t>এই</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পাঠ</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শেষে</a:t>
            </a:r>
            <a:r>
              <a:rPr lang="en-US" sz="3200" i="1" dirty="0">
                <a:latin typeface="NikoshBAN" pitchFamily="2" charset="0"/>
                <a:cs typeface="NikoshBAN" pitchFamily="2" charset="0"/>
              </a:rPr>
              <a:t> </a:t>
            </a:r>
            <a:r>
              <a:rPr lang="en-US" sz="3200" i="1" dirty="0" err="1">
                <a:latin typeface="NikoshBAN" pitchFamily="2" charset="0"/>
                <a:cs typeface="NikoshBAN" pitchFamily="2" charset="0"/>
              </a:rPr>
              <a:t>শিক্ষার্থীরা</a:t>
            </a:r>
            <a:r>
              <a:rPr lang="en-US" sz="3200" i="1" dirty="0">
                <a:latin typeface="NikoshBAN" pitchFamily="2" charset="0"/>
                <a:cs typeface="NikoshBAN" pitchFamily="2" charset="0"/>
              </a:rPr>
              <a:t>-</a:t>
            </a:r>
            <a:r>
              <a:rPr lang="en-US" sz="3200" i="1" dirty="0" smtClean="0">
                <a:latin typeface="NikoshBAN" pitchFamily="2" charset="0"/>
                <a:cs typeface="NikoshBAN" pitchFamily="2" charset="0"/>
              </a:rPr>
              <a:t>--------</a:t>
            </a:r>
            <a:endParaRPr lang="en-US" sz="3200" i="1" dirty="0">
              <a:latin typeface="NikoshBAN" pitchFamily="2" charset="0"/>
              <a:cs typeface="NikoshBAN" pitchFamily="2" charset="0"/>
            </a:endParaRPr>
          </a:p>
        </p:txBody>
      </p:sp>
      <p:sp>
        <p:nvSpPr>
          <p:cNvPr id="6" name="TextBox 5"/>
          <p:cNvSpPr txBox="1"/>
          <p:nvPr/>
        </p:nvSpPr>
        <p:spPr>
          <a:xfrm>
            <a:off x="503903" y="4648200"/>
            <a:ext cx="7910052" cy="1569660"/>
          </a:xfrm>
          <a:prstGeom prst="rect">
            <a:avLst/>
          </a:prstGeom>
          <a:noFill/>
        </p:spPr>
        <p:txBody>
          <a:bodyPr wrap="square" rtlCol="0">
            <a:spAutoFit/>
          </a:bodyPr>
          <a:lstStyle/>
          <a:p>
            <a:pPr algn="just"/>
            <a:r>
              <a:rPr lang="en-US" sz="3200" i="1" dirty="0" smtClean="0">
                <a:latin typeface="NikoshBAN" pitchFamily="2" charset="0"/>
                <a:cs typeface="NikoshBAN" pitchFamily="2" charset="0"/>
              </a:rPr>
              <a:t>১। </a:t>
            </a:r>
            <a:r>
              <a:rPr lang="en-US" sz="3200" i="1" dirty="0" err="1" smtClean="0">
                <a:latin typeface="NikoshBAN" pitchFamily="2" charset="0"/>
                <a:cs typeface="NikoshBAN" pitchFamily="2" charset="0"/>
              </a:rPr>
              <a:t>ডিজিটাল</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কনটেন্ট</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বলতে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পারবে</a:t>
            </a:r>
            <a:r>
              <a:rPr lang="en-US" sz="3200" i="1" dirty="0" smtClean="0">
                <a:latin typeface="NikoshBAN" pitchFamily="2" charset="0"/>
                <a:cs typeface="NikoshBAN" pitchFamily="2" charset="0"/>
              </a:rPr>
              <a:t>।</a:t>
            </a:r>
          </a:p>
          <a:p>
            <a:pPr algn="just"/>
            <a:r>
              <a:rPr lang="en-US" sz="3200" i="1" dirty="0" smtClean="0">
                <a:latin typeface="NikoshBAN" pitchFamily="2" charset="0"/>
                <a:cs typeface="NikoshBAN" pitchFamily="2" charset="0"/>
              </a:rPr>
              <a:t>২। </a:t>
            </a:r>
            <a:r>
              <a:rPr lang="en-US" sz="3200" i="1" dirty="0" err="1" smtClean="0">
                <a:latin typeface="NikoshBAN" pitchFamily="2" charset="0"/>
                <a:cs typeface="NikoshBAN" pitchFamily="2" charset="0"/>
              </a:rPr>
              <a:t>ডিজিটাল</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কনটেন্টের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গুরুত্ব</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ব্যাখ্যা</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করতে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পারবে</a:t>
            </a:r>
            <a:r>
              <a:rPr lang="en-US" sz="3200" i="1" dirty="0" smtClean="0">
                <a:latin typeface="NikoshBAN" pitchFamily="2" charset="0"/>
                <a:cs typeface="NikoshBAN" pitchFamily="2" charset="0"/>
              </a:rPr>
              <a:t>।</a:t>
            </a:r>
          </a:p>
          <a:p>
            <a:pPr algn="just"/>
            <a:r>
              <a:rPr lang="en-US" sz="3200" i="1" dirty="0" smtClean="0">
                <a:latin typeface="NikoshBAN" pitchFamily="2" charset="0"/>
                <a:cs typeface="NikoshBAN" pitchFamily="2" charset="0"/>
              </a:rPr>
              <a:t>৩। </a:t>
            </a:r>
            <a:r>
              <a:rPr lang="en-US" sz="3200" i="1" dirty="0" err="1" smtClean="0">
                <a:latin typeface="NikoshBAN" pitchFamily="2" charset="0"/>
                <a:cs typeface="NikoshBAN" pitchFamily="2" charset="0"/>
              </a:rPr>
              <a:t>ডিজিটাল</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কনটেন্ট-এর</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প্রকারভেদ</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বর্ণনাকরতে</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পারবে</a:t>
            </a:r>
            <a:r>
              <a:rPr lang="en-US" sz="3200" i="1" dirty="0" smtClean="0">
                <a:latin typeface="NikoshBAN" pitchFamily="2" charset="0"/>
                <a:cs typeface="NikoshBAN" pitchFamily="2" charset="0"/>
              </a:rPr>
              <a:t>।</a:t>
            </a:r>
            <a:endParaRPr lang="en-US" sz="3200" i="1" dirty="0">
              <a:latin typeface="NikoshBAN" pitchFamily="2" charset="0"/>
              <a:cs typeface="NikoshBAN" pitchFamily="2" charset="0"/>
            </a:endParaRPr>
          </a:p>
        </p:txBody>
      </p:sp>
      <p:pic>
        <p:nvPicPr>
          <p:cNvPr id="6146" name="Picture 2" descr="C:\Users\H.A C\Desktop\1658165093_Dig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974" y="1843365"/>
            <a:ext cx="3974691" cy="25000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47" name="Picture 3" descr="C:\Users\H.A C\Desktop\ডিজিটাল কন্টেন্ট.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03" y="1843364"/>
            <a:ext cx="3763297" cy="25000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06043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500" autoRev="1" fill="hold">
                                          <p:stCondLst>
                                            <p:cond delay="0"/>
                                          </p:stCondLst>
                                        </p:cTn>
                                        <p:tgtEl>
                                          <p:spTgt spid="5"/>
                                        </p:tgtEl>
                                        <p:attrNameLst>
                                          <p:attrName>ppt_w</p:attrName>
                                        </p:attrNameLst>
                                      </p:cBhvr>
                                    </p:anim>
                                    <p:anim by="(#ppt_w*0.50)" calcmode="lin" valueType="num">
                                      <p:cBhvr>
                                        <p:cTn id="16" dur="500" decel="50000" autoRev="1" fill="hold">
                                          <p:stCondLst>
                                            <p:cond delay="0"/>
                                          </p:stCondLst>
                                        </p:cTn>
                                        <p:tgtEl>
                                          <p:spTgt spid="5"/>
                                        </p:tgtEl>
                                        <p:attrNameLst>
                                          <p:attrName>ppt_x</p:attrName>
                                        </p:attrNameLst>
                                      </p:cBhvr>
                                    </p:anim>
                                    <p:anim from="(-#ppt_h/2)" to="(#ppt_y)" calcmode="lin" valueType="num">
                                      <p:cBhvr>
                                        <p:cTn id="17" dur="1000" fill="hold">
                                          <p:stCondLst>
                                            <p:cond delay="0"/>
                                          </p:stCondLst>
                                        </p:cTn>
                                        <p:tgtEl>
                                          <p:spTgt spid="5"/>
                                        </p:tgtEl>
                                        <p:attrNameLst>
                                          <p:attrName>ppt_y</p:attrName>
                                        </p:attrNameLst>
                                      </p:cBhvr>
                                    </p:anim>
                                    <p:animRot by="21600000">
                                      <p:cBhvr>
                                        <p:cTn id="18" dur="1000" fill="hold">
                                          <p:stCondLst>
                                            <p:cond delay="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circle(in)">
                                      <p:cBhvr>
                                        <p:cTn id="23" dur="20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wheel(4)">
                                      <p:cBhvr>
                                        <p:cTn id="28" dur="20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916"/>
            <a:ext cx="9144000" cy="6853084"/>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84354" y="3318570"/>
            <a:ext cx="8763000" cy="3539430"/>
          </a:xfrm>
          <a:prstGeom prst="rect">
            <a:avLst/>
          </a:prstGeom>
        </p:spPr>
        <p:txBody>
          <a:bodyPr wrap="square">
            <a:spAutoFit/>
          </a:bodyPr>
          <a:lstStyle/>
          <a:p>
            <a:pPr algn="just"/>
            <a:r>
              <a:rPr lang="bn-IN" sz="3200" dirty="0">
                <a:solidFill>
                  <a:prstClr val="black"/>
                </a:solidFill>
                <a:latin typeface="NikoshBAN" pitchFamily="2" charset="0"/>
                <a:cs typeface="NikoshBAN" pitchFamily="2" charset="0"/>
              </a:rPr>
              <a:t>কোনো কনটেন্ট যদি ডিজিটাল উপাত্ত আকারে বিরাজ করে, প্রকাশিত হয় কিংবা প্রেরিত-গৃহিত হয় তাহলে সেটিই ডিজিটাল কনটেন্ট। তবে সেটি ডিজিটাল বা এনালক যেকোনো পদ্ধতিতেই সংরক্ষিত হতে পারে। ডিজিটাল কনটেন্ট কম্পিউটারের ফাইল আকারে অথবা ডিজিটাল পদ্ধতিতে সম্প্রসারিত হতে পারে। লিখিত তথ্য, ছবি, শব্দ কিংবা ভিডিও ডিজিটাল কনটেন্ট হতে পারে। ডিজিটা</a:t>
            </a:r>
            <a:r>
              <a:rPr lang="en-US" sz="3200" dirty="0">
                <a:solidFill>
                  <a:prstClr val="black"/>
                </a:solidFill>
                <a:latin typeface="NikoshBAN" pitchFamily="2" charset="0"/>
                <a:cs typeface="NikoshBAN" pitchFamily="2" charset="0"/>
              </a:rPr>
              <a:t>ল</a:t>
            </a:r>
            <a:r>
              <a:rPr lang="bn-IN" sz="3200" dirty="0">
                <a:solidFill>
                  <a:prstClr val="black"/>
                </a:solidFill>
                <a:latin typeface="NikoshBAN" pitchFamily="2" charset="0"/>
                <a:cs typeface="NikoshBAN" pitchFamily="2" charset="0"/>
              </a:rPr>
              <a:t> কনটেন্ট ব্যবহারের ফলে তথ্য উপস্থাপন ও স্থানান্তর সহজ হয়।</a:t>
            </a:r>
            <a:endParaRPr lang="en-US" sz="3200" dirty="0">
              <a:latin typeface="NikoshBAN" pitchFamily="2" charset="0"/>
              <a:cs typeface="NikoshBAN" pitchFamily="2" charset="0"/>
            </a:endParaRPr>
          </a:p>
        </p:txBody>
      </p:sp>
      <p:sp>
        <p:nvSpPr>
          <p:cNvPr id="4" name="TextBox 3"/>
          <p:cNvSpPr txBox="1"/>
          <p:nvPr/>
        </p:nvSpPr>
        <p:spPr>
          <a:xfrm>
            <a:off x="3048000" y="1041405"/>
            <a:ext cx="2438400" cy="584775"/>
          </a:xfrm>
          <a:prstGeom prst="rect">
            <a:avLst/>
          </a:prstGeom>
          <a:noFill/>
        </p:spPr>
        <p:txBody>
          <a:bodyPr wrap="square" rtlCol="0">
            <a:spAutoFit/>
          </a:bodyPr>
          <a:lstStyle/>
          <a:p>
            <a:r>
              <a:rPr lang="en-US" sz="3200" i="1" dirty="0" err="1" smtClean="0">
                <a:latin typeface="NikoshBAN" pitchFamily="2" charset="0"/>
                <a:cs typeface="NikoshBAN" pitchFamily="2" charset="0"/>
              </a:rPr>
              <a:t>ডিজিটাল</a:t>
            </a:r>
            <a:r>
              <a:rPr lang="en-US" sz="3200" i="1" dirty="0" smtClean="0">
                <a:latin typeface="NikoshBAN" pitchFamily="2" charset="0"/>
                <a:cs typeface="NikoshBAN" pitchFamily="2" charset="0"/>
              </a:rPr>
              <a:t> </a:t>
            </a:r>
            <a:r>
              <a:rPr lang="en-US" sz="3200" i="1" dirty="0" err="1" smtClean="0">
                <a:latin typeface="NikoshBAN" pitchFamily="2" charset="0"/>
                <a:cs typeface="NikoshBAN" pitchFamily="2" charset="0"/>
              </a:rPr>
              <a:t>কনটেন্ট</a:t>
            </a:r>
            <a:endParaRPr lang="en-US" sz="3200" i="1" dirty="0">
              <a:latin typeface="NikoshBAN" pitchFamily="2" charset="0"/>
              <a:cs typeface="NikoshBAN" pitchFamily="2" charset="0"/>
            </a:endParaRPr>
          </a:p>
        </p:txBody>
      </p:sp>
      <p:pic>
        <p:nvPicPr>
          <p:cNvPr id="6" name="Picture 2" descr="পড়াশোনাকে আকর্ষণীয় করতে ..."/>
          <p:cNvPicPr>
            <a:picLocks noChangeAspect="1" noChangeArrowheads="1"/>
          </p:cNvPicPr>
          <p:nvPr/>
        </p:nvPicPr>
        <p:blipFill>
          <a:blip r:embed="rId3"/>
          <a:srcRect/>
          <a:stretch>
            <a:fillRect/>
          </a:stretch>
        </p:blipFill>
        <p:spPr bwMode="auto">
          <a:xfrm>
            <a:off x="106926" y="173215"/>
            <a:ext cx="2933700" cy="279858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074" name="Picture 2" descr="C:\Users\H.A C\Desktop\DT-255-600x33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355" y="173214"/>
            <a:ext cx="3428999" cy="2798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5089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wheel(8)">
                                      <p:cBhvr>
                                        <p:cTn id="19" dur="20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72065" y="990600"/>
            <a:ext cx="8821994" cy="5693866"/>
          </a:xfrm>
          <a:prstGeom prst="rect">
            <a:avLst/>
          </a:prstGeom>
        </p:spPr>
        <p:txBody>
          <a:bodyPr wrap="square">
            <a:spAutoFit/>
          </a:bodyPr>
          <a:lstStyle/>
          <a:p>
            <a:pPr algn="just"/>
            <a:r>
              <a:rPr lang="en-US" sz="2800" dirty="0" smtClean="0">
                <a:latin typeface="NikoshBAN" pitchFamily="2" charset="0"/>
                <a:cs typeface="NikoshBAN" pitchFamily="2" charset="0"/>
              </a:rPr>
              <a:t>১। </a:t>
            </a:r>
            <a:r>
              <a:rPr lang="as-IN" sz="2800" dirty="0" smtClean="0">
                <a:latin typeface="NikoshBAN" pitchFamily="2" charset="0"/>
                <a:cs typeface="NikoshBAN" pitchFamily="2" charset="0"/>
              </a:rPr>
              <a:t>জিটাল </a:t>
            </a:r>
            <a:r>
              <a:rPr lang="as-IN" sz="2800" dirty="0">
                <a:latin typeface="NikoshBAN" pitchFamily="2" charset="0"/>
                <a:cs typeface="NikoshBAN" pitchFamily="2" charset="0"/>
              </a:rPr>
              <a:t>কনটেন্ট হলো সেই উপকরণ বা উপাদান যা ডিজিটাল ডিভাইসে সংরক্ষণ এবং এর মাধ্যমে ব্যবহার করা </a:t>
            </a:r>
            <a:r>
              <a:rPr lang="as-IN" sz="2800" dirty="0" smtClean="0">
                <a:latin typeface="NikoshBAN" pitchFamily="2" charset="0"/>
                <a:cs typeface="NikoshBAN" pitchFamily="2" charset="0"/>
              </a:rPr>
              <a:t>হ</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a:p>
            <a:pPr algn="just"/>
            <a:r>
              <a:rPr lang="en-US" sz="2800" dirty="0" smtClean="0">
                <a:latin typeface="NikoshBAN" pitchFamily="2" charset="0"/>
                <a:cs typeface="NikoshBAN" pitchFamily="2" charset="0"/>
              </a:rPr>
              <a:t>২। </a:t>
            </a:r>
            <a:r>
              <a:rPr lang="as-IN" sz="2800" dirty="0" smtClean="0">
                <a:latin typeface="NikoshBAN" pitchFamily="2" charset="0"/>
                <a:cs typeface="NikoshBAN" pitchFamily="2" charset="0"/>
              </a:rPr>
              <a:t>আধুনিক </a:t>
            </a:r>
            <a:r>
              <a:rPr lang="as-IN" sz="2800" dirty="0">
                <a:latin typeface="NikoshBAN" pitchFamily="2" charset="0"/>
                <a:cs typeface="NikoshBAN" pitchFamily="2" charset="0"/>
              </a:rPr>
              <a:t>শিক্ষা </a:t>
            </a:r>
            <a:r>
              <a:rPr lang="as-IN" sz="2800" dirty="0" smtClean="0">
                <a:latin typeface="NikoshBAN" pitchFamily="2" charset="0"/>
                <a:cs typeface="NikoshBAN" pitchFamily="2" charset="0"/>
              </a:rPr>
              <a:t>ব্যবস্থা</a:t>
            </a:r>
            <a:r>
              <a:rPr lang="en-US" sz="2800" dirty="0" smtClean="0">
                <a:latin typeface="NikoshBAN" pitchFamily="2" charset="0"/>
                <a:cs typeface="NikoshBAN" pitchFamily="2" charset="0"/>
              </a:rPr>
              <a:t>য়</a:t>
            </a:r>
            <a:r>
              <a:rPr lang="as-IN" sz="2800" dirty="0">
                <a:latin typeface="NikoshBAN" pitchFamily="2" charset="0"/>
                <a:cs typeface="NikoshBAN" pitchFamily="2" charset="0"/>
              </a:rPr>
              <a:t> ডিজিটাল কনটেন্ট এর গুরুত্ব অনেক</a:t>
            </a:r>
            <a:r>
              <a:rPr lang="as-IN" sz="2800" dirty="0" smtClean="0">
                <a:latin typeface="NikoshBAN" pitchFamily="2" charset="0"/>
                <a:cs typeface="NikoshBAN" pitchFamily="2" charset="0"/>
              </a:rPr>
              <a:t>।</a:t>
            </a:r>
            <a:endParaRPr lang="en-US" sz="2800" dirty="0" smtClean="0">
              <a:latin typeface="NikoshBAN" pitchFamily="2" charset="0"/>
              <a:cs typeface="NikoshBAN" pitchFamily="2" charset="0"/>
            </a:endParaRPr>
          </a:p>
          <a:p>
            <a:pPr algn="just"/>
            <a:r>
              <a:rPr lang="as-IN" sz="2800" dirty="0" smtClean="0">
                <a:latin typeface="NikoshBAN" pitchFamily="2" charset="0"/>
                <a:cs typeface="NikoshBAN" pitchFamily="2" charset="0"/>
              </a:rPr>
              <a:t> </a:t>
            </a:r>
            <a:r>
              <a:rPr lang="en-US" sz="2800" dirty="0" smtClean="0">
                <a:latin typeface="NikoshBAN" pitchFamily="2" charset="0"/>
                <a:cs typeface="NikoshBAN" pitchFamily="2" charset="0"/>
              </a:rPr>
              <a:t>৩। </a:t>
            </a:r>
            <a:r>
              <a:rPr lang="as-IN" sz="2800" dirty="0">
                <a:latin typeface="NikoshBAN" pitchFamily="2" charset="0"/>
                <a:cs typeface="NikoshBAN" pitchFamily="2" charset="0"/>
              </a:rPr>
              <a:t> ডিজিটাল কনটেন্ট এর ফলে শিক্ষাদান পদ্ধতির যেমন উন্নতি ঘটেছে তেমনি শিখন </a:t>
            </a:r>
            <a:r>
              <a:rPr lang="as-IN" sz="2800" dirty="0" smtClean="0">
                <a:latin typeface="NikoshBAN" pitchFamily="2" charset="0"/>
                <a:cs typeface="NikoshBAN" pitchFamily="2" charset="0"/>
              </a:rPr>
              <a:t>আনন্দম</a:t>
            </a:r>
            <a:r>
              <a:rPr lang="en-US" sz="2800" dirty="0" smtClean="0">
                <a:latin typeface="NikoshBAN" pitchFamily="2" charset="0"/>
                <a:cs typeface="NikoshBAN" pitchFamily="2" charset="0"/>
              </a:rPr>
              <a:t>য়</a:t>
            </a:r>
            <a:r>
              <a:rPr lang="as-IN" sz="2800" dirty="0" smtClean="0">
                <a:latin typeface="NikoshBAN" pitchFamily="2" charset="0"/>
                <a:cs typeface="NikoshBAN" pitchFamily="2" charset="0"/>
              </a:rPr>
              <a:t> </a:t>
            </a:r>
            <a:r>
              <a:rPr lang="as-IN" sz="2800" dirty="0">
                <a:latin typeface="NikoshBAN" pitchFamily="2" charset="0"/>
                <a:cs typeface="NikoshBAN" pitchFamily="2" charset="0"/>
              </a:rPr>
              <a:t>ও সহজ </a:t>
            </a:r>
            <a:r>
              <a:rPr lang="as-IN" sz="2800" dirty="0" smtClean="0">
                <a:latin typeface="NikoshBAN" pitchFamily="2" charset="0"/>
                <a:cs typeface="NikoshBAN" pitchFamily="2" charset="0"/>
              </a:rPr>
              <a:t>হ</a:t>
            </a:r>
            <a:r>
              <a:rPr lang="en-US" sz="2800" dirty="0" err="1" smtClean="0">
                <a:latin typeface="NikoshBAN" pitchFamily="2" charset="0"/>
                <a:cs typeface="NikoshBAN" pitchFamily="2" charset="0"/>
              </a:rPr>
              <a:t>য়েছে</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৪। </a:t>
            </a:r>
            <a:r>
              <a:rPr lang="en-US" sz="2800" dirty="0" err="1" smtClean="0">
                <a:latin typeface="NikoshBAN" pitchFamily="2" charset="0"/>
                <a:cs typeface="NikoshBAN" pitchFamily="2" charset="0"/>
              </a:rPr>
              <a:t>অন্যদিকে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তথ্য</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উপাত্ত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সহজেই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কক্ষে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ডিজিটাল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কনটেন্ট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৫। </a:t>
            </a:r>
            <a:r>
              <a:rPr lang="en-US" sz="2800" dirty="0" err="1" smtClean="0">
                <a:latin typeface="NikoshBAN" pitchFamily="2" charset="0"/>
                <a:cs typeface="NikoshBAN" pitchFamily="2" charset="0"/>
              </a:rPr>
              <a:t>শুধু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শিক্ষার্থীকে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কক্ষে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ক্লাস</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হচ্ছে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শুধু</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ডিজিটাল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কনটেন্ট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কারনে</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৬। </a:t>
            </a:r>
            <a:r>
              <a:rPr lang="en-US" sz="2800" dirty="0" err="1" smtClean="0">
                <a:latin typeface="NikoshBAN" pitchFamily="2" charset="0"/>
                <a:cs typeface="NikoshBAN" pitchFamily="2" charset="0"/>
              </a:rPr>
              <a:t>এছাড়া</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শিক্ষার্থী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ইচ্ছা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ইচ্ছা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সেখানে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শিখতে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পারছে</a:t>
            </a:r>
            <a:r>
              <a:rPr lang="en-US" sz="2800" dirty="0" smtClean="0">
                <a:latin typeface="NikoshBAN" pitchFamily="2" charset="0"/>
                <a:cs typeface="NikoshBAN" pitchFamily="2" charset="0"/>
              </a:rPr>
              <a:t>।</a:t>
            </a:r>
          </a:p>
          <a:p>
            <a:pPr algn="just"/>
            <a:r>
              <a:rPr lang="en-US" sz="2800" dirty="0" smtClean="0">
                <a:latin typeface="NikoshBAN" pitchFamily="2" charset="0"/>
                <a:cs typeface="NikoshBAN" pitchFamily="2" charset="0"/>
              </a:rPr>
              <a:t> ৭। </a:t>
            </a:r>
            <a:r>
              <a:rPr lang="en-US" sz="2800" dirty="0" err="1" smtClean="0">
                <a:latin typeface="NikoshBAN" pitchFamily="2" charset="0"/>
                <a:cs typeface="NikoshBAN" pitchFamily="2" charset="0"/>
              </a:rPr>
              <a:t>মোট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ঘরে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বসেই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পৃথিবীর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জ্ঞান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চর্চা</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সুযোগ</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পাওয়া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যাচ্ছে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ডিজিটাল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কনটেন্ট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ফল</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 name="TextBox 3"/>
          <p:cNvSpPr txBox="1"/>
          <p:nvPr/>
        </p:nvSpPr>
        <p:spPr>
          <a:xfrm>
            <a:off x="2477729" y="38274"/>
            <a:ext cx="3200400" cy="523220"/>
          </a:xfrm>
          <a:prstGeom prst="rect">
            <a:avLst/>
          </a:prstGeom>
          <a:noFill/>
        </p:spPr>
        <p:txBody>
          <a:bodyPr wrap="square" rtlCol="0">
            <a:spAutoFit/>
          </a:bodyPr>
          <a:lstStyle/>
          <a:p>
            <a:r>
              <a:rPr lang="en-US" sz="2800" i="1" dirty="0" err="1" smtClean="0">
                <a:latin typeface="NikoshBAN" pitchFamily="2" charset="0"/>
                <a:cs typeface="NikoshBAN" pitchFamily="2" charset="0"/>
              </a:rPr>
              <a:t>ডিজিটাল</a:t>
            </a:r>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কনটেন্ট</a:t>
            </a:r>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এর</a:t>
            </a:r>
            <a:r>
              <a:rPr lang="en-US" sz="2800" i="1" dirty="0" smtClean="0">
                <a:latin typeface="NikoshBAN" pitchFamily="2" charset="0"/>
                <a:cs typeface="NikoshBAN" pitchFamily="2" charset="0"/>
              </a:rPr>
              <a:t> </a:t>
            </a:r>
            <a:r>
              <a:rPr lang="en-US" sz="2800" i="1" dirty="0" err="1" smtClean="0">
                <a:latin typeface="NikoshBAN" pitchFamily="2" charset="0"/>
                <a:cs typeface="NikoshBAN" pitchFamily="2" charset="0"/>
              </a:rPr>
              <a:t>গুরুত্ব</a:t>
            </a:r>
            <a:endParaRPr lang="en-US" sz="2800" i="1" dirty="0">
              <a:latin typeface="NikoshBAN" pitchFamily="2" charset="0"/>
              <a:cs typeface="NikoshBAN" pitchFamily="2" charset="0"/>
            </a:endParaRPr>
          </a:p>
        </p:txBody>
      </p:sp>
      <p:pic>
        <p:nvPicPr>
          <p:cNvPr id="1026" name="Picture 2" descr="C:\Users\H.A C\Desktop\A9pH7WJ76rrLuK39vadjpYLABQQQ6GWLkyBhGLV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8275"/>
            <a:ext cx="2286000" cy="8761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657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0887"/>
            <a:ext cx="9144000" cy="69342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982111155"/>
              </p:ext>
            </p:extLst>
          </p:nvPr>
        </p:nvGraphicFramePr>
        <p:xfrm>
          <a:off x="1028700" y="2312411"/>
          <a:ext cx="6781800" cy="4436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42901" y="523220"/>
            <a:ext cx="8458200" cy="1384995"/>
          </a:xfrm>
          <a:prstGeom prst="rect">
            <a:avLst/>
          </a:prstGeom>
        </p:spPr>
        <p:txBody>
          <a:bodyPr wrap="square">
            <a:spAutoFit/>
          </a:bodyPr>
          <a:lstStyle/>
          <a:p>
            <a:pPr algn="just"/>
            <a:r>
              <a:rPr lang="as-IN" sz="2800" dirty="0">
                <a:latin typeface="NikoshBAN" panose="02000000000000000000" pitchFamily="2" charset="0"/>
                <a:cs typeface="NikoshBAN" panose="02000000000000000000" pitchFamily="2" charset="0"/>
              </a:rPr>
              <a:t>ডিজিটাল মাধ্যমে প্রকাশিত যেকোন তথ্য, ছবি, শব্দ কিংবা সবই ডিজিটাল কনটেন্ট</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কাজেই</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নানাভাবে ডিজিটাল কনটেন্টকে শ্রেণিকরণ করা </a:t>
            </a:r>
            <a:r>
              <a:rPr lang="as-IN" sz="2800" dirty="0"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a:t>
            </a:r>
            <a:endParaRPr lang="as-IN" sz="2800" dirty="0">
              <a:latin typeface="NikoshBAN" panose="02000000000000000000" pitchFamily="2" charset="0"/>
              <a:cs typeface="NikoshBAN" panose="02000000000000000000" pitchFamily="2" charset="0"/>
            </a:endParaRPr>
          </a:p>
          <a:p>
            <a:pPr algn="just"/>
            <a:r>
              <a:rPr lang="as-IN" sz="2800" dirty="0">
                <a:latin typeface="NikoshBAN" panose="02000000000000000000" pitchFamily="2" charset="0"/>
                <a:cs typeface="NikoshBAN" panose="02000000000000000000" pitchFamily="2" charset="0"/>
              </a:rPr>
              <a:t>তবে, ডিজিটাল কনটেন্টকে প্রধান চারটি ভাগে ভাগ করা </a:t>
            </a:r>
            <a:r>
              <a:rPr lang="as-IN" sz="2800" dirty="0"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যথা</a:t>
            </a:r>
            <a:r>
              <a:rPr lang="as-IN" sz="2800" dirty="0">
                <a:latin typeface="NikoshBAN" panose="02000000000000000000" pitchFamily="2" charset="0"/>
                <a:cs typeface="NikoshBAN" panose="02000000000000000000" pitchFamily="2" charset="0"/>
              </a:rPr>
              <a:t>:</a:t>
            </a:r>
          </a:p>
        </p:txBody>
      </p:sp>
      <p:sp>
        <p:nvSpPr>
          <p:cNvPr id="5" name="Rectangle 4"/>
          <p:cNvSpPr/>
          <p:nvPr/>
        </p:nvSpPr>
        <p:spPr>
          <a:xfrm>
            <a:off x="2057401" y="0"/>
            <a:ext cx="5029200" cy="523220"/>
          </a:xfrm>
          <a:prstGeom prst="rect">
            <a:avLst/>
          </a:prstGeom>
        </p:spPr>
        <p:txBody>
          <a:bodyPr wrap="square">
            <a:spAutoFit/>
          </a:bodyPr>
          <a:lstStyle/>
          <a:p>
            <a:r>
              <a:rPr lang="as-IN" sz="2800" i="1" dirty="0">
                <a:latin typeface="NikoshBAN" pitchFamily="2" charset="0"/>
                <a:cs typeface="NikoshBAN" panose="02000000000000000000" pitchFamily="2" charset="0"/>
              </a:rPr>
              <a:t>ডিজিটাল কনটেন্ট কত প্রকার ও কি কি? </a:t>
            </a:r>
          </a:p>
        </p:txBody>
      </p:sp>
    </p:spTree>
    <p:extLst>
      <p:ext uri="{BB962C8B-B14F-4D97-AF65-F5344CB8AC3E}">
        <p14:creationId xmlns:p14="http://schemas.microsoft.com/office/powerpoint/2010/main" val="19726942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8)">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H.A C\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419600"/>
            <a:ext cx="8686800" cy="2062103"/>
          </a:xfrm>
          <a:prstGeom prst="rect">
            <a:avLst/>
          </a:prstGeom>
        </p:spPr>
        <p:txBody>
          <a:bodyPr wrap="square">
            <a:spAutoFit/>
          </a:bodyPr>
          <a:lstStyle/>
          <a:p>
            <a:pPr lvl="0" algn="just">
              <a:spcAft>
                <a:spcPts val="600"/>
              </a:spcAft>
            </a:pPr>
            <a:r>
              <a:rPr lang="bn-IN" sz="3200" dirty="0">
                <a:latin typeface="NikoshBAN" pitchFamily="2" charset="0"/>
                <a:cs typeface="NikoshBAN" pitchFamily="2" charset="0"/>
              </a:rPr>
              <a:t>ডিজিটাল মাধ্যমে এখনো লিখিত তথ্যের পরিমানই বেশি। সব ধরনের লিখিত তথ্য এই ধারার </a:t>
            </a:r>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নটে</a:t>
            </a:r>
            <a:r>
              <a:rPr lang="bn-IN" sz="3200" dirty="0" smtClean="0">
                <a:latin typeface="NikoshBAN" pitchFamily="2" charset="0"/>
                <a:cs typeface="NikoshBAN" pitchFamily="2" charset="0"/>
              </a:rPr>
              <a:t>ন্ট</a:t>
            </a:r>
            <a:r>
              <a:rPr lang="bn-IN" sz="3200" dirty="0">
                <a:latin typeface="NikoshBAN" pitchFamily="2" charset="0"/>
                <a:cs typeface="NikoshBAN" pitchFamily="2" charset="0"/>
              </a:rPr>
              <a:t>। এর মধ্যে রয়েছে নিবন্ধ, ব্লগ পোস্ট, পন্য বা সেবার তালিকা ও বর্ণনা, পণ্যের মূল্যায়ন, ই-বুক সংবাদপত্র, শ্বেতপত্র ইত্যাদি। </a:t>
            </a:r>
            <a:endParaRPr lang="en-US" sz="3200" dirty="0">
              <a:latin typeface="NikoshBAN" pitchFamily="2" charset="0"/>
              <a:cs typeface="NikoshBAN" pitchFamily="2" charset="0"/>
            </a:endParaRPr>
          </a:p>
        </p:txBody>
      </p:sp>
      <p:sp>
        <p:nvSpPr>
          <p:cNvPr id="4" name="Rectangle 3"/>
          <p:cNvSpPr/>
          <p:nvPr/>
        </p:nvSpPr>
        <p:spPr>
          <a:xfrm>
            <a:off x="2743200" y="223561"/>
            <a:ext cx="3657600" cy="584775"/>
          </a:xfrm>
          <a:prstGeom prst="rect">
            <a:avLst/>
          </a:prstGeom>
        </p:spPr>
        <p:txBody>
          <a:bodyPr wrap="square">
            <a:spAutoFit/>
          </a:bodyPr>
          <a:lstStyle/>
          <a:p>
            <a:r>
              <a:rPr lang="en-US" sz="3200" i="1" u="sng" dirty="0" err="1">
                <a:latin typeface="NikoshBAN" pitchFamily="2" charset="0"/>
                <a:cs typeface="NikoshBAN" pitchFamily="2" charset="0"/>
              </a:rPr>
              <a:t>টেক্সট</a:t>
            </a:r>
            <a:r>
              <a:rPr lang="en-US" sz="3200" i="1" u="sng" dirty="0">
                <a:latin typeface="NikoshBAN" pitchFamily="2" charset="0"/>
                <a:cs typeface="NikoshBAN" pitchFamily="2" charset="0"/>
              </a:rPr>
              <a:t> </a:t>
            </a:r>
            <a:r>
              <a:rPr lang="en-US" sz="3200" i="1" u="sng" dirty="0" err="1">
                <a:latin typeface="NikoshBAN" pitchFamily="2" charset="0"/>
                <a:cs typeface="NikoshBAN" pitchFamily="2" charset="0"/>
              </a:rPr>
              <a:t>বা</a:t>
            </a:r>
            <a:r>
              <a:rPr lang="en-US" sz="3200" i="1" u="sng" dirty="0">
                <a:latin typeface="NikoshBAN" pitchFamily="2" charset="0"/>
                <a:cs typeface="NikoshBAN" pitchFamily="2" charset="0"/>
              </a:rPr>
              <a:t> </a:t>
            </a:r>
            <a:r>
              <a:rPr lang="en-US" sz="3200" i="1" u="sng" dirty="0" err="1">
                <a:latin typeface="NikoshBAN" pitchFamily="2" charset="0"/>
                <a:cs typeface="NikoshBAN" pitchFamily="2" charset="0"/>
              </a:rPr>
              <a:t>লিখিত</a:t>
            </a:r>
            <a:r>
              <a:rPr lang="en-US" sz="3200" i="1" u="sng" dirty="0">
                <a:latin typeface="NikoshBAN" pitchFamily="2" charset="0"/>
                <a:cs typeface="NikoshBAN" pitchFamily="2" charset="0"/>
              </a:rPr>
              <a:t> </a:t>
            </a:r>
            <a:r>
              <a:rPr lang="en-US" sz="3200" i="1" u="sng" dirty="0" err="1" smtClean="0">
                <a:latin typeface="NikoshBAN" pitchFamily="2" charset="0"/>
                <a:cs typeface="NikoshBAN" pitchFamily="2" charset="0"/>
              </a:rPr>
              <a:t>কনটেন্ট</a:t>
            </a:r>
            <a:r>
              <a:rPr lang="en-US" sz="3200" i="1" dirty="0" smtClean="0">
                <a:latin typeface="NikoshBAN" pitchFamily="2" charset="0"/>
                <a:cs typeface="NikoshBAN" pitchFamily="2" charset="0"/>
              </a:rPr>
              <a:t> </a:t>
            </a:r>
            <a:endParaRPr lang="en-US" sz="3200" i="1" dirty="0"/>
          </a:p>
        </p:txBody>
      </p:sp>
      <p:pic>
        <p:nvPicPr>
          <p:cNvPr id="6" name="Picture 5"/>
          <p:cNvPicPr>
            <a:picLocks noChangeAspect="1"/>
          </p:cNvPicPr>
          <p:nvPr/>
        </p:nvPicPr>
        <p:blipFill>
          <a:blip r:embed="rId3"/>
          <a:srcRect/>
          <a:stretch>
            <a:fillRect/>
          </a:stretch>
        </p:blipFill>
        <p:spPr bwMode="auto">
          <a:xfrm>
            <a:off x="4569542" y="1371600"/>
            <a:ext cx="4431890" cy="2590800"/>
          </a:xfrm>
          <a:prstGeom prst="rect">
            <a:avLst/>
          </a:prstGeom>
          <a:noFill/>
          <a:ln w="9525">
            <a:noFill/>
            <a:miter lim="800000"/>
            <a:headEnd/>
            <a:tailEnd/>
          </a:ln>
        </p:spPr>
      </p:pic>
      <p:pic>
        <p:nvPicPr>
          <p:cNvPr id="7" name="Picture 2" descr="BDJogajog.com (@alodhalibdjoga1) | Twitter"/>
          <p:cNvPicPr>
            <a:picLocks noChangeAspect="1" noChangeArrowheads="1"/>
          </p:cNvPicPr>
          <p:nvPr/>
        </p:nvPicPr>
        <p:blipFill>
          <a:blip r:embed="rId4"/>
          <a:srcRect/>
          <a:stretch>
            <a:fillRect/>
          </a:stretch>
        </p:blipFill>
        <p:spPr bwMode="auto">
          <a:xfrm>
            <a:off x="152400" y="1371600"/>
            <a:ext cx="4267200" cy="2590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3116586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513</Words>
  <Application>Microsoft Office PowerPoint</Application>
  <PresentationFormat>On-screen Show (4:3)</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C</dc:creator>
  <cp:lastModifiedBy>H.A C</cp:lastModifiedBy>
  <cp:revision>91</cp:revision>
  <dcterms:created xsi:type="dcterms:W3CDTF">2006-08-16T00:00:00Z</dcterms:created>
  <dcterms:modified xsi:type="dcterms:W3CDTF">2021-12-06T12:55:05Z</dcterms:modified>
</cp:coreProperties>
</file>