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5" r:id="rId3"/>
    <p:sldId id="259" r:id="rId4"/>
    <p:sldId id="260" r:id="rId5"/>
    <p:sldId id="28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9" r:id="rId14"/>
    <p:sldId id="276" r:id="rId15"/>
    <p:sldId id="277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7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1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4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4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7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2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6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4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0B0D52-BB54-455D-A0DD-F23D399FD285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5ADEEC-4A61-4BF4-9D4B-247D3354F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3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87A28-7B66-42DB-A780-D82449DA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62" y="793108"/>
            <a:ext cx="7170965" cy="4532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3BD87D-F36A-4F2F-A7F2-7E8C582E5E32}"/>
              </a:ext>
            </a:extLst>
          </p:cNvPr>
          <p:cNvSpPr txBox="1"/>
          <p:nvPr/>
        </p:nvSpPr>
        <p:spPr>
          <a:xfrm>
            <a:off x="-766917" y="1226815"/>
            <a:ext cx="99551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</a:t>
            </a:r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4893" y="587080"/>
            <a:ext cx="229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জিবেরেলিনঃ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51" y="1654266"/>
            <a:ext cx="3230682" cy="2313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75575" r="13681" b="6176"/>
          <a:stretch/>
        </p:blipFill>
        <p:spPr>
          <a:xfrm>
            <a:off x="6889731" y="1654266"/>
            <a:ext cx="3230682" cy="2313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327524-2E09-433F-8C7B-79705657E684}"/>
              </a:ext>
            </a:extLst>
          </p:cNvPr>
          <p:cNvSpPr txBox="1"/>
          <p:nvPr/>
        </p:nvSpPr>
        <p:spPr>
          <a:xfrm>
            <a:off x="1780756" y="4388171"/>
            <a:ext cx="102179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বীজপত্র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বর্ধিঞ্চু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পর্বমধ্যগুলো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কাটাতেও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জিবেরেলিন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060864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209" y="553596"/>
            <a:ext cx="153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11" y="1489988"/>
            <a:ext cx="2566508" cy="2869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05" y="1520373"/>
            <a:ext cx="2566508" cy="28696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5" r="8328" b="440"/>
          <a:stretch/>
        </p:blipFill>
        <p:spPr>
          <a:xfrm>
            <a:off x="8165230" y="1520373"/>
            <a:ext cx="2566508" cy="2869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25B699-ED06-444A-B46A-0C149BB8D663}"/>
              </a:ext>
            </a:extLst>
          </p:cNvPr>
          <p:cNvSpPr txBox="1"/>
          <p:nvPr/>
        </p:nvSpPr>
        <p:spPr>
          <a:xfrm>
            <a:off x="3860391" y="4680035"/>
            <a:ext cx="60542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37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70" y="1069541"/>
            <a:ext cx="568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2436" y="1799036"/>
            <a:ext cx="6650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কার্যপ্রণালীঃ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ছিপিটি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ছিপির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ছিদ্রপথে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চারাগাছটি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ডুকিয়ে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ডুবে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গাছসহ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বোতলটি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2436" y="4256625"/>
            <a:ext cx="806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৪/৫দিন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কান্ডে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আলোকবিমূখী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82" y="973163"/>
            <a:ext cx="2403092" cy="29893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12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1570331"/>
            <a:ext cx="2763738" cy="306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667" y="5038874"/>
            <a:ext cx="879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0081" y="414561"/>
            <a:ext cx="292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0331" y="1483145"/>
            <a:ext cx="2881662" cy="3149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83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30761" y="1214284"/>
            <a:ext cx="1730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3252" y="2630092"/>
            <a:ext cx="7349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290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168" y="743968"/>
            <a:ext cx="238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C52679-D6A3-465E-AC6B-9817FD012BB7}"/>
              </a:ext>
            </a:extLst>
          </p:cNvPr>
          <p:cNvSpPr txBox="1"/>
          <p:nvPr/>
        </p:nvSpPr>
        <p:spPr>
          <a:xfrm>
            <a:off x="2975486" y="5344590"/>
            <a:ext cx="7068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C075F-905F-4FBF-9075-6C3990213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167" y="1886375"/>
            <a:ext cx="4113665" cy="3085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70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12/7/2014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Desktop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0541" y="508520"/>
            <a:ext cx="7370917" cy="5374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5200" y="3399916"/>
            <a:ext cx="4165600" cy="112988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0541" y="2357873"/>
            <a:ext cx="6892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b="1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ELL\Documents\8 science 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784" y="701399"/>
            <a:ext cx="1760654" cy="2517756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5554A3-9BA3-4B07-AF5A-8C9D24B1D7D9}"/>
              </a:ext>
            </a:extLst>
          </p:cNvPr>
          <p:cNvSpPr txBox="1"/>
          <p:nvPr/>
        </p:nvSpPr>
        <p:spPr>
          <a:xfrm>
            <a:off x="6732469" y="316679"/>
            <a:ext cx="1894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1CB6B-6775-4150-BA17-54BAE3A3AFC7}"/>
              </a:ext>
            </a:extLst>
          </p:cNvPr>
          <p:cNvSpPr txBox="1"/>
          <p:nvPr/>
        </p:nvSpPr>
        <p:spPr>
          <a:xfrm>
            <a:off x="9153154" y="3429000"/>
            <a:ext cx="32741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অধ্যায়-পঞ্চম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৫০মিনিট</a:t>
            </a: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০৬/১২/২০২১খ্রিঃ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D6A2CB-ED0A-48B9-B32E-D8EF80D57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66" y="222643"/>
            <a:ext cx="1974960" cy="1946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77B447-E9F7-41A6-ACDC-57B2B35C6746}"/>
              </a:ext>
            </a:extLst>
          </p:cNvPr>
          <p:cNvSpPr txBox="1"/>
          <p:nvPr/>
        </p:nvSpPr>
        <p:spPr>
          <a:xfrm>
            <a:off x="2620322" y="2356641"/>
            <a:ext cx="553062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আছমা আক্তার </a:t>
            </a:r>
            <a:endParaRPr lang="en-US" sz="36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এস সি(এমএড) </a:t>
            </a:r>
            <a:endParaRPr lang="en-US" sz="20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রওশন আরা বালিকা উচ্চ</a:t>
            </a:r>
            <a:r>
              <a:rPr lang="en-US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en-US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as-IN" sz="28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ত্রিশাল,ময়মনসিংহ। </a:t>
            </a:r>
            <a:endParaRPr lang="en-US" sz="2800" b="0" i="0" dirty="0">
              <a:solidFill>
                <a:srgbClr val="0505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</a:rPr>
              <a:t>       Email:asmaakhter8677@gmail.com</a:t>
            </a:r>
          </a:p>
          <a:p>
            <a:r>
              <a:rPr lang="en-US" sz="2000" b="0" i="0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Historic" panose="020B0502040204020203" pitchFamily="34" charset="0"/>
              </a:rPr>
              <a:t>                 Mobile:01718258677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tar: 4 Points 1">
            <a:extLst>
              <a:ext uri="{FF2B5EF4-FFF2-40B4-BE49-F238E27FC236}">
                <a16:creationId xmlns:a16="http://schemas.microsoft.com/office/drawing/2014/main" id="{A00AFC2B-2B17-4756-8388-4B33BE9D32F3}"/>
              </a:ext>
            </a:extLst>
          </p:cNvPr>
          <p:cNvSpPr/>
          <p:nvPr/>
        </p:nvSpPr>
        <p:spPr>
          <a:xfrm>
            <a:off x="8141110" y="1386348"/>
            <a:ext cx="147484" cy="463099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24236892-64B2-4FEC-B0B9-04914972305A}"/>
              </a:ext>
            </a:extLst>
          </p:cNvPr>
          <p:cNvSpPr/>
          <p:nvPr/>
        </p:nvSpPr>
        <p:spPr>
          <a:xfrm>
            <a:off x="8293510" y="1538748"/>
            <a:ext cx="147484" cy="4630994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4 Points 8">
            <a:extLst>
              <a:ext uri="{FF2B5EF4-FFF2-40B4-BE49-F238E27FC236}">
                <a16:creationId xmlns:a16="http://schemas.microsoft.com/office/drawing/2014/main" id="{1F1F52D9-3093-4FCE-8B23-31984AC7D047}"/>
              </a:ext>
            </a:extLst>
          </p:cNvPr>
          <p:cNvSpPr/>
          <p:nvPr/>
        </p:nvSpPr>
        <p:spPr>
          <a:xfrm>
            <a:off x="8445910" y="1691148"/>
            <a:ext cx="147484" cy="4630994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666" y="2591440"/>
            <a:ext cx="2305309" cy="1675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080" y="2591440"/>
            <a:ext cx="1360507" cy="1675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469" y="2591440"/>
            <a:ext cx="2241450" cy="1675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831856" y="1080626"/>
            <a:ext cx="730647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3666" y="4823267"/>
            <a:ext cx="971806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20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74909"/>
            <a:ext cx="2354829" cy="15698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771" y="1270891"/>
            <a:ext cx="2490057" cy="1573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86" y="1274909"/>
            <a:ext cx="2354828" cy="1573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932" y="3332429"/>
            <a:ext cx="2379219" cy="15038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86" y="3378749"/>
            <a:ext cx="2354828" cy="1474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79700"/>
            <a:ext cx="2379219" cy="1409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11584" y="5526677"/>
            <a:ext cx="763385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সু-শৃঙ্খল্ভাবে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050758-30BF-417A-B21F-8DA91E8662AD}"/>
              </a:ext>
            </a:extLst>
          </p:cNvPr>
          <p:cNvSpPr txBox="1"/>
          <p:nvPr/>
        </p:nvSpPr>
        <p:spPr>
          <a:xfrm>
            <a:off x="5571261" y="240500"/>
            <a:ext cx="1714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24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B074FA-53BE-46FC-A79E-BFC653194424}"/>
              </a:ext>
            </a:extLst>
          </p:cNvPr>
          <p:cNvSpPr txBox="1"/>
          <p:nvPr/>
        </p:nvSpPr>
        <p:spPr>
          <a:xfrm>
            <a:off x="4481051" y="2973727"/>
            <a:ext cx="3229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2A122-B7B3-41D1-B07B-CF32EADC37A0}"/>
              </a:ext>
            </a:extLst>
          </p:cNvPr>
          <p:cNvSpPr txBox="1"/>
          <p:nvPr/>
        </p:nvSpPr>
        <p:spPr>
          <a:xfrm>
            <a:off x="4930739" y="599155"/>
            <a:ext cx="32298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E7C6B-B309-464C-AF00-D0F6B218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34" y="1405800"/>
            <a:ext cx="6539709" cy="467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1412 L 0.80065 -0.0275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047D66-4A7B-4564-B621-EFCF49F27C3F}"/>
              </a:ext>
            </a:extLst>
          </p:cNvPr>
          <p:cNvSpPr txBox="1"/>
          <p:nvPr/>
        </p:nvSpPr>
        <p:spPr>
          <a:xfrm>
            <a:off x="5010149" y="1424404"/>
            <a:ext cx="2171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898DE-790C-4AFD-BF73-BD240A6CF865}"/>
              </a:ext>
            </a:extLst>
          </p:cNvPr>
          <p:cNvSpPr txBox="1"/>
          <p:nvPr/>
        </p:nvSpPr>
        <p:spPr>
          <a:xfrm>
            <a:off x="2311195" y="3218058"/>
            <a:ext cx="75696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সাড়া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2862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7" y="1537744"/>
            <a:ext cx="3284763" cy="2289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69" y="1552536"/>
            <a:ext cx="3284764" cy="22746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70" y="1556793"/>
            <a:ext cx="3284764" cy="2270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B02A37-006F-4C18-B05A-7F9E6F6BC812}"/>
              </a:ext>
            </a:extLst>
          </p:cNvPr>
          <p:cNvSpPr txBox="1"/>
          <p:nvPr/>
        </p:nvSpPr>
        <p:spPr>
          <a:xfrm>
            <a:off x="2297059" y="3983971"/>
            <a:ext cx="88822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বিশৃঙ্খলা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পুষ্পায়ন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বার্ধক্য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সুপ্তাবস্থা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2529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92BA6B-8F7A-4B9B-AA5D-E9A98747E21A}"/>
              </a:ext>
            </a:extLst>
          </p:cNvPr>
          <p:cNvSpPr txBox="1"/>
          <p:nvPr/>
        </p:nvSpPr>
        <p:spPr>
          <a:xfrm>
            <a:off x="1805447" y="635225"/>
            <a:ext cx="103865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জলবায়ুজনিত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প্রভাবকগুলোর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উদ্ভিদদেহে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নিয়ন্ত্রনকারী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অখ্যায়িত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ফাইটোহরমোন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তোইরি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উৎপত্তিস্থল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জিবেরিলিন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বৃদ্ধিকারক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অ্যাবসাইসিক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ইথিলিন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বৃদ্ধিপ্রতিবন্ধক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পত্রমূলে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পত্রমূলকে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পুষ্পমুকুলে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ফ্লোরিজেন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508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0360" y="364808"/>
            <a:ext cx="142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15" y="1520913"/>
            <a:ext cx="5377297" cy="2693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4A7703-968A-45AC-864F-88AF4871E70D}"/>
              </a:ext>
            </a:extLst>
          </p:cNvPr>
          <p:cNvSpPr txBox="1"/>
          <p:nvPr/>
        </p:nvSpPr>
        <p:spPr>
          <a:xfrm>
            <a:off x="3499165" y="4517548"/>
            <a:ext cx="75648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চার্লস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ডারউইন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ভ্রুনমুকুলাবরণীর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ভ্রুনমুকুলাবরনীর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অগ্রভাগে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বৃদ্ধিসহায়ক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733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72</TotalTime>
  <Words>545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NikoshBAN</vt:lpstr>
      <vt:lpstr>Segoe UI Historic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</cp:revision>
  <dcterms:created xsi:type="dcterms:W3CDTF">2021-12-05T17:44:49Z</dcterms:created>
  <dcterms:modified xsi:type="dcterms:W3CDTF">2021-12-06T07:03:05Z</dcterms:modified>
</cp:coreProperties>
</file>