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71" r:id="rId16"/>
    <p:sldId id="269" r:id="rId17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294" y="-84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p\Desktop\2021\new%20content%20pic\videoplayback%20(26)%5b1%5d.mp4" TargetMode="Externa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00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1188720"/>
            <a:ext cx="7193280" cy="3596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unset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5" y="1188720"/>
            <a:ext cx="7139635" cy="3577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ages (3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" y="4754880"/>
            <a:ext cx="7071360" cy="329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2efb90c0b69884f2a69e67bdf4d6bff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7841" y="4846320"/>
            <a:ext cx="3703320" cy="32918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182881"/>
            <a:ext cx="13487400" cy="960119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prstTxWarp prst="textPlain">
              <a:avLst/>
            </a:prstTxWarp>
            <a:spAutoFit/>
          </a:bodyPr>
          <a:lstStyle/>
          <a:p>
            <a:r>
              <a:rPr lang="bn-IN" sz="63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শুভ সকাল। সবাই কেমন আছো?</a:t>
            </a:r>
            <a:endParaRPr lang="en-US" sz="6300" dirty="0">
              <a:ln>
                <a:solidFill>
                  <a:schemeClr val="tx1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noFill/>
          <a:ln w="1397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54).jpg"/>
          <p:cNvPicPr>
            <a:picLocks noChangeAspect="1"/>
          </p:cNvPicPr>
          <p:nvPr/>
        </p:nvPicPr>
        <p:blipFill>
          <a:blip r:embed="rId2"/>
          <a:srcRect l="2272" t="4762" r="46630"/>
          <a:stretch>
            <a:fillRect/>
          </a:stretch>
        </p:blipFill>
        <p:spPr>
          <a:xfrm>
            <a:off x="152400" y="4876800"/>
            <a:ext cx="3429000" cy="3048000"/>
          </a:xfrm>
          <a:prstGeom prst="rect">
            <a:avLst/>
          </a:prstGeom>
        </p:spPr>
      </p:pic>
      <p:pic>
        <p:nvPicPr>
          <p:cNvPr id="3" name="Picture 2" descr="download (5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57" y="1066800"/>
            <a:ext cx="6939643" cy="3886200"/>
          </a:xfrm>
          <a:prstGeom prst="rect">
            <a:avLst/>
          </a:prstGeom>
        </p:spPr>
      </p:pic>
      <p:pic>
        <p:nvPicPr>
          <p:cNvPr id="4" name="Picture 3" descr="images (4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1703" y="1066800"/>
            <a:ext cx="6620097" cy="388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990600" y="228600"/>
            <a:ext cx="1295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চিত্রে মনোযোগ দিয়ে লক্ষ্য করো। শিক্ষিত, জ্ঞানী ও সৎ হওয়ার স্বপ্ন দেখো। </a:t>
            </a:r>
            <a:endParaRPr lang="en-US" sz="44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 (4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8743" y="4953000"/>
            <a:ext cx="3537857" cy="297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72400" y="5334000"/>
            <a:ext cx="624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প্রত্যেকের ভিতর কিছু গুণ থাকে। অন্যের মত হওয়ার দরকার নেই। নিজের গুনগুলোকে প্রকাশ করো।</a:t>
            </a:r>
            <a:endParaRPr lang="en-US" sz="48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noFill/>
          <a:ln w="1397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1310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তাহলে বলোতো, আমাদের ভালো মানুষ হতে হলে অনেক কিছু জানতে হলে মানুষের ভালোবাসা পেতে হলে কি করা প্রয়োজন?</a:t>
            </a:r>
            <a:endParaRPr lang="en-US" sz="480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3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057400"/>
            <a:ext cx="8839200" cy="5630664"/>
          </a:xfrm>
          <a:prstGeom prst="roundRect">
            <a:avLst>
              <a:gd name="adj" fmla="val 11111"/>
            </a:avLst>
          </a:prstGeom>
          <a:ln w="190500" cap="rnd">
            <a:solidFill>
              <a:srgbClr val="7030A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noFill/>
          <a:ln w="1397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noFill/>
          <a:ln w="1397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11430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বলতে পারো কোন প্রাণী নিজের জিভ দিয়ে নিজের কান পরিস্কার করে?</a:t>
            </a: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202359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বলতো কোন দেশের মানুষ বেশী চকলেট খায়?</a:t>
            </a: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0" y="22098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সুইজারল্যান্ড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0" y="12192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জিরাফ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921514"/>
            <a:ext cx="1082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জাহিদের বাবার চার ছেলে- নানা, নিনি, নেনে শেষ ছেলের নাম কি?</a:t>
            </a: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06400" y="57150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জাহিদ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4290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বলতে পারো আমরা দৈনিক কতবার শ্বাস নেই?</a:t>
            </a: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68200" y="33528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২০০০০ বার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6482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বলতো কাঁদলে কাদের চোখে পানি আসে না?</a:t>
            </a: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49200" y="46482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নবজাতক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7216914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তোমার কোন জিনিস অন্যে ব্যবহার করে বেশি?</a:t>
            </a: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87400" y="7086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নাম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5800" y="228600"/>
            <a:ext cx="51816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এসো আমরা নতুন কিছু জানি</a:t>
            </a:r>
            <a:endParaRPr lang="en-US" sz="40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6200"/>
            <a:ext cx="12877800" cy="990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এসো একটা ভিডিও দেখি। মনোযোগ দিয়ে দেখবে।</a:t>
            </a:r>
            <a:endParaRPr lang="en-US" sz="36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amsung-p2370-monitor-photoshop-recre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345703"/>
            <a:ext cx="9239250" cy="6579097"/>
          </a:xfrm>
          <a:prstGeom prst="rect">
            <a:avLst/>
          </a:prstGeom>
        </p:spPr>
      </p:pic>
      <p:pic>
        <p:nvPicPr>
          <p:cNvPr id="5" name="videoplayback (26)[1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71800" y="1498103"/>
            <a:ext cx="8991600" cy="5029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noFill/>
          <a:ln w="1397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0" y="228600"/>
            <a:ext cx="42672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কিছু প্রশ্নের উত্তর দাও দেখি</a:t>
            </a:r>
            <a:endParaRPr lang="en-US" sz="3600" dirty="0">
              <a:ln>
                <a:solidFill>
                  <a:schemeClr val="tx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447800" y="12192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মিনা ও রাজু বাড়িতে কি করছিলো?                 </a:t>
            </a:r>
            <a:endParaRPr lang="en-US" sz="4400" dirty="0">
              <a:ln>
                <a:solidFill>
                  <a:schemeClr val="tx1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1447800" y="22098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পুষ্টিকর খাবারের নাম বলোতো</a:t>
            </a:r>
            <a:endParaRPr lang="en-US" sz="4400" dirty="0">
              <a:ln>
                <a:solidFill>
                  <a:schemeClr val="tx1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1524000" y="3352800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মিনা ও রাজু কি ভালোবাসে?</a:t>
            </a:r>
            <a:endParaRPr lang="en-US" sz="4400" dirty="0">
              <a:ln>
                <a:solidFill>
                  <a:schemeClr val="tx1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1524000" y="45720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বিশ্ব সম্পর্কে জানতে হলে কি করতে হবে?</a:t>
            </a:r>
            <a:endParaRPr lang="en-US" sz="4400" dirty="0">
              <a:ln>
                <a:solidFill>
                  <a:schemeClr val="tx1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1600199" y="5791200"/>
            <a:ext cx="5943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নতুন কিছু জানার মধ্যে কি আছে?</a:t>
            </a:r>
            <a:endParaRPr lang="en-US" sz="4400" dirty="0">
              <a:ln>
                <a:solidFill>
                  <a:schemeClr val="tx1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600199" y="6850559"/>
            <a:ext cx="5486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পড়ালেখা শিখলে কি লাভ হয়?</a:t>
            </a:r>
            <a:endParaRPr lang="en-US" sz="4400" dirty="0">
              <a:ln>
                <a:solidFill>
                  <a:schemeClr val="tx1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13182598" y="1287959"/>
            <a:ext cx="1066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n>
                <a:solidFill>
                  <a:schemeClr val="tx1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8839200" y="22098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ভাত, রুটি, কলা, কুমড়া ইত্যাদি</a:t>
            </a:r>
            <a:endParaRPr lang="en-US" sz="4400" dirty="0">
              <a:ln>
                <a:solidFill>
                  <a:schemeClr val="tx1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13411199" y="3345359"/>
            <a:ext cx="990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স্কুল  </a:t>
            </a:r>
            <a:endParaRPr lang="en-US" sz="4400" dirty="0">
              <a:ln>
                <a:solidFill>
                  <a:schemeClr val="tx1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2268200" y="4648200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পড়তে হবে</a:t>
            </a:r>
            <a:endParaRPr lang="en-US" sz="4400" dirty="0">
              <a:ln>
                <a:solidFill>
                  <a:schemeClr val="tx1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13106400" y="5859959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আনন্দ</a:t>
            </a:r>
            <a:endParaRPr lang="en-US" sz="4400" dirty="0">
              <a:ln>
                <a:solidFill>
                  <a:schemeClr val="tx1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13334998" y="6850559"/>
            <a:ext cx="990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জ্ঞান</a:t>
            </a:r>
            <a:endParaRPr lang="en-US" sz="4400" dirty="0">
              <a:ln>
                <a:solidFill>
                  <a:schemeClr val="tx1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noFill/>
          <a:ln w="1397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png-clipart-hand-index-finger-fingers-text-photography-thumbnail.png"/>
          <p:cNvPicPr>
            <a:picLocks noChangeAspect="1"/>
          </p:cNvPicPr>
          <p:nvPr/>
        </p:nvPicPr>
        <p:blipFill>
          <a:blip r:embed="rId2"/>
          <a:srcRect l="10919" t="29310" r="8621" b="29310"/>
          <a:stretch>
            <a:fillRect/>
          </a:stretch>
        </p:blipFill>
        <p:spPr>
          <a:xfrm>
            <a:off x="228600" y="1219200"/>
            <a:ext cx="1109133" cy="609600"/>
          </a:xfrm>
          <a:prstGeom prst="rect">
            <a:avLst/>
          </a:prstGeom>
        </p:spPr>
      </p:pic>
      <p:pic>
        <p:nvPicPr>
          <p:cNvPr id="17" name="Picture 16" descr="png-clipart-hand-index-finger-fingers-text-photography-thumbnail.png"/>
          <p:cNvPicPr>
            <a:picLocks noChangeAspect="1"/>
          </p:cNvPicPr>
          <p:nvPr/>
        </p:nvPicPr>
        <p:blipFill>
          <a:blip r:embed="rId2"/>
          <a:srcRect l="10919" t="29310" r="8621" b="29310"/>
          <a:stretch>
            <a:fillRect/>
          </a:stretch>
        </p:blipFill>
        <p:spPr>
          <a:xfrm>
            <a:off x="262467" y="6934200"/>
            <a:ext cx="1109133" cy="609600"/>
          </a:xfrm>
          <a:prstGeom prst="rect">
            <a:avLst/>
          </a:prstGeom>
        </p:spPr>
      </p:pic>
      <p:pic>
        <p:nvPicPr>
          <p:cNvPr id="18" name="Picture 17" descr="png-clipart-hand-index-finger-fingers-text-photography-thumbnail.png"/>
          <p:cNvPicPr>
            <a:picLocks noChangeAspect="1"/>
          </p:cNvPicPr>
          <p:nvPr/>
        </p:nvPicPr>
        <p:blipFill>
          <a:blip r:embed="rId2"/>
          <a:srcRect l="10919" t="29310" r="8621" b="29310"/>
          <a:stretch>
            <a:fillRect/>
          </a:stretch>
        </p:blipFill>
        <p:spPr>
          <a:xfrm>
            <a:off x="228600" y="5867400"/>
            <a:ext cx="1109133" cy="609600"/>
          </a:xfrm>
          <a:prstGeom prst="rect">
            <a:avLst/>
          </a:prstGeom>
        </p:spPr>
      </p:pic>
      <p:pic>
        <p:nvPicPr>
          <p:cNvPr id="19" name="Picture 18" descr="png-clipart-hand-index-finger-fingers-text-photography-thumbnail.png"/>
          <p:cNvPicPr>
            <a:picLocks noChangeAspect="1"/>
          </p:cNvPicPr>
          <p:nvPr/>
        </p:nvPicPr>
        <p:blipFill>
          <a:blip r:embed="rId2"/>
          <a:srcRect l="10919" t="29310" r="8621" b="29310"/>
          <a:stretch>
            <a:fillRect/>
          </a:stretch>
        </p:blipFill>
        <p:spPr>
          <a:xfrm>
            <a:off x="228600" y="4648200"/>
            <a:ext cx="1109133" cy="609600"/>
          </a:xfrm>
          <a:prstGeom prst="rect">
            <a:avLst/>
          </a:prstGeom>
        </p:spPr>
      </p:pic>
      <p:pic>
        <p:nvPicPr>
          <p:cNvPr id="20" name="Picture 19" descr="png-clipart-hand-index-finger-fingers-text-photography-thumbnail.png"/>
          <p:cNvPicPr>
            <a:picLocks noChangeAspect="1"/>
          </p:cNvPicPr>
          <p:nvPr/>
        </p:nvPicPr>
        <p:blipFill>
          <a:blip r:embed="rId2"/>
          <a:srcRect l="10919" t="29310" r="8621" b="29310"/>
          <a:stretch>
            <a:fillRect/>
          </a:stretch>
        </p:blipFill>
        <p:spPr>
          <a:xfrm>
            <a:off x="228600" y="3429000"/>
            <a:ext cx="1109133" cy="609600"/>
          </a:xfrm>
          <a:prstGeom prst="rect">
            <a:avLst/>
          </a:prstGeom>
        </p:spPr>
      </p:pic>
      <p:pic>
        <p:nvPicPr>
          <p:cNvPr id="21" name="Picture 20" descr="png-clipart-hand-index-finger-fingers-text-photography-thumbnail.png"/>
          <p:cNvPicPr>
            <a:picLocks noChangeAspect="1"/>
          </p:cNvPicPr>
          <p:nvPr/>
        </p:nvPicPr>
        <p:blipFill>
          <a:blip r:embed="rId2"/>
          <a:srcRect l="10919" t="29310" r="8621" b="29310"/>
          <a:stretch>
            <a:fillRect/>
          </a:stretch>
        </p:blipFill>
        <p:spPr>
          <a:xfrm>
            <a:off x="228600" y="2209800"/>
            <a:ext cx="1109133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9800" y="381000"/>
            <a:ext cx="2902026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0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6858000"/>
            <a:ext cx="8305800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0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জানতে চাও এমন দুটি প্রশ্ন লিখে আনবে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lockdown20200529201733.jpg"/>
          <p:cNvPicPr>
            <a:picLocks noChangeAspect="1"/>
          </p:cNvPicPr>
          <p:nvPr/>
        </p:nvPicPr>
        <p:blipFill>
          <a:blip r:embed="rId2"/>
          <a:srcRect l="2552" t="6000" r="40069" b="6000"/>
          <a:stretch>
            <a:fillRect/>
          </a:stretch>
        </p:blipFill>
        <p:spPr>
          <a:xfrm>
            <a:off x="4648200" y="1981200"/>
            <a:ext cx="5410200" cy="457786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28600"/>
            <a:ext cx="10591800" cy="990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ধন্যবাদ। সবাই ভালো থেকো</a:t>
            </a:r>
            <a:endParaRPr lang="en-US" sz="3600" dirty="0">
              <a:ln>
                <a:solidFill>
                  <a:schemeClr val="tx1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0" y="7162800"/>
            <a:ext cx="408432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6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সমাপ্ত</a:t>
            </a:r>
            <a:endParaRPr lang="en-US" sz="3600" dirty="0">
              <a:ln>
                <a:solidFill>
                  <a:schemeClr val="tx1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hool-1024x5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524000"/>
            <a:ext cx="10160000" cy="52578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noFill/>
          <a:ln w="1397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3880" y="76200"/>
            <a:ext cx="5151120" cy="916728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bn-IN" sz="51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তোমরা আমাকে চেনো?</a:t>
            </a:r>
            <a:endParaRPr lang="en-US" sz="510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2840" y="6032969"/>
            <a:ext cx="6614160" cy="2163223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তন্ময় কুমার মণ্ডল (সহকারী শিক্ষক)</a:t>
            </a:r>
          </a:p>
          <a:p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বিদ্যানন্দী হোসেনপুর দাখিল মাদ্রাসা</a:t>
            </a:r>
          </a:p>
          <a:p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রাজৈর, মাদারীপুর</a:t>
            </a:r>
            <a:endParaRPr lang="en-US" sz="44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999708"/>
            <a:ext cx="7370011" cy="491824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noFill/>
          <a:ln w="1397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6480" y="182881"/>
            <a:ext cx="8961120" cy="916728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51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1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 দেখে চিন্তা করে বলো এরা কি করছে?</a:t>
            </a:r>
            <a:endParaRPr lang="en-US" sz="5100" dirty="0">
              <a:ln>
                <a:solidFill>
                  <a:schemeClr val="tx1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3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121" y="1371600"/>
            <a:ext cx="7122693" cy="3566160"/>
          </a:xfrm>
          <a:prstGeom prst="rect">
            <a:avLst/>
          </a:prstGeom>
        </p:spPr>
      </p:pic>
      <p:pic>
        <p:nvPicPr>
          <p:cNvPr id="4" name="Picture 3" descr="School-1024x57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" y="1371601"/>
            <a:ext cx="7315200" cy="3600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5029201"/>
            <a:ext cx="3048000" cy="916728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bn-IN" sz="5100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স্কুলে যাচ্ছে</a:t>
            </a:r>
            <a:endParaRPr lang="en-US" sz="5100" dirty="0">
              <a:ln>
                <a:solidFill>
                  <a:schemeClr val="tx1"/>
                </a:solidFill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09760" y="5029201"/>
            <a:ext cx="1828800" cy="916728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bn-IN" sz="5100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পড়ছে</a:t>
            </a:r>
            <a:endParaRPr lang="en-US" sz="5100" dirty="0">
              <a:ln>
                <a:solidFill>
                  <a:schemeClr val="tx1"/>
                </a:solidFill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" y="6035041"/>
            <a:ext cx="6126480" cy="83978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bn-IN" sz="4600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তাহলে আমাদের কি করা উচিৎ?</a:t>
            </a:r>
            <a:endParaRPr lang="en-US" sz="4600" dirty="0">
              <a:ln>
                <a:solidFill>
                  <a:schemeClr val="tx1"/>
                </a:solidFill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41920" y="6035041"/>
            <a:ext cx="6812280" cy="83978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bn-IN" sz="4600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স্কুলে যাও এবং পড়ালেখা করা উচিৎ</a:t>
            </a:r>
            <a:endParaRPr lang="en-US" sz="4600" dirty="0">
              <a:ln>
                <a:solidFill>
                  <a:schemeClr val="tx1"/>
                </a:solidFill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7040881"/>
            <a:ext cx="7071360" cy="83978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bn-IN" sz="4600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পড়ালেখার গুরুত্ব আছে নাকি নেই?</a:t>
            </a:r>
            <a:endParaRPr lang="en-US" sz="4600" dirty="0">
              <a:ln>
                <a:solidFill>
                  <a:schemeClr val="tx1"/>
                </a:solidFill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53600" y="7040881"/>
            <a:ext cx="1463040" cy="83978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bn-IN" sz="4600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আছে</a:t>
            </a:r>
            <a:endParaRPr lang="en-US" sz="4600" dirty="0">
              <a:ln>
                <a:solidFill>
                  <a:schemeClr val="tx1"/>
                </a:solidFill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noFill/>
          <a:ln w="1397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7467600" cy="916728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51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1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তোমরা কি পড়ালেখা করতে চাও?</a:t>
            </a:r>
            <a:endParaRPr lang="en-US" sz="5100" dirty="0">
              <a:ln>
                <a:solidFill>
                  <a:schemeClr val="tx1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36280" y="1"/>
            <a:ext cx="6141720" cy="916728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bn-IN" sz="51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আমিও পড়ালেখা করতে চাই</a:t>
            </a:r>
            <a:endParaRPr lang="en-US" sz="5100" dirty="0">
              <a:ln>
                <a:solidFill>
                  <a:schemeClr val="tx1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1120" y="914401"/>
            <a:ext cx="11582400" cy="1701558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bn-IN" sz="51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ছোট বড় সকলেরই পড়ালেখা করার আছে, যে যেমন বয়সের তার সেই বয়সের পড়ালেখা আছে</a:t>
            </a:r>
            <a:endParaRPr lang="en-US" sz="5100" dirty="0">
              <a:ln>
                <a:solidFill>
                  <a:schemeClr val="tx1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(3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66" y="2743200"/>
            <a:ext cx="4750214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ages (36).jpg"/>
          <p:cNvPicPr>
            <a:picLocks noChangeAspect="1"/>
          </p:cNvPicPr>
          <p:nvPr/>
        </p:nvPicPr>
        <p:blipFill>
          <a:blip r:embed="rId3"/>
          <a:srcRect l="11464" t="3505" r="5420" b="12383"/>
          <a:stretch>
            <a:fillRect/>
          </a:stretch>
        </p:blipFill>
        <p:spPr>
          <a:xfrm>
            <a:off x="5242560" y="2743200"/>
            <a:ext cx="428244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download (4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0" y="2743200"/>
            <a:ext cx="4343400" cy="2666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87680" y="6550872"/>
            <a:ext cx="6141720" cy="916728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bn-IN" sz="51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বলতো পড়ালেখার কি নাই?</a:t>
            </a:r>
            <a:endParaRPr lang="en-US" sz="5100" dirty="0">
              <a:ln>
                <a:solidFill>
                  <a:schemeClr val="tx1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06640" y="6550872"/>
            <a:ext cx="6766560" cy="916728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bn-IN" sz="51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বিকল্প নাই, বয়স নাই, সময় নাই </a:t>
            </a:r>
            <a:endParaRPr lang="en-US" sz="5100" dirty="0">
              <a:ln>
                <a:solidFill>
                  <a:schemeClr val="tx1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noFill/>
          <a:ln w="1397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" y="274321"/>
            <a:ext cx="3901440" cy="83978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bn-IN" sz="4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চিত্রে কি দেখছো?</a:t>
            </a:r>
            <a:endParaRPr lang="en-US" sz="4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37).jpg"/>
          <p:cNvPicPr>
            <a:picLocks noChangeAspect="1"/>
          </p:cNvPicPr>
          <p:nvPr/>
        </p:nvPicPr>
        <p:blipFill>
          <a:blip r:embed="rId2"/>
          <a:srcRect l="10000" r="12667" b="16667"/>
          <a:stretch>
            <a:fillRect/>
          </a:stretch>
        </p:blipFill>
        <p:spPr>
          <a:xfrm>
            <a:off x="121920" y="1188720"/>
            <a:ext cx="6949440" cy="301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download (5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939" y="1188720"/>
            <a:ext cx="7160622" cy="301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Multiply 4"/>
          <p:cNvSpPr/>
          <p:nvPr/>
        </p:nvSpPr>
        <p:spPr>
          <a:xfrm>
            <a:off x="975360" y="457200"/>
            <a:ext cx="5364480" cy="4389120"/>
          </a:xfrm>
          <a:prstGeom prst="mathMultiply">
            <a:avLst>
              <a:gd name="adj1" fmla="val 62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412480" y="457200"/>
            <a:ext cx="5364480" cy="4389120"/>
          </a:xfrm>
          <a:prstGeom prst="mathMultiply">
            <a:avLst>
              <a:gd name="adj1" fmla="val 62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pic>
        <p:nvPicPr>
          <p:cNvPr id="7" name="Picture 6" descr="download (5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2" y="5120640"/>
            <a:ext cx="7071360" cy="2834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images (3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" y="5120640"/>
            <a:ext cx="6949440" cy="2834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0" y="4389121"/>
            <a:ext cx="5120640" cy="83978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bn-IN" sz="4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নিচের চিত্রে এরা কারা?</a:t>
            </a:r>
            <a:endParaRPr lang="en-US" sz="4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54240" y="274321"/>
            <a:ext cx="7376160" cy="83978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bn-IN" sz="4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তোমরা কি কষ্ট চাও নাকি আরাম চাও?</a:t>
            </a:r>
            <a:endParaRPr lang="en-US" sz="4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22720" y="4297681"/>
            <a:ext cx="7879080" cy="83978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bn-IN" sz="4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এদের কি দুঃখিত দেখাচ্ছে নাকি আনন্দিত?</a:t>
            </a:r>
            <a:endParaRPr lang="en-US" sz="4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noFill/>
          <a:ln w="1397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39).jpg"/>
          <p:cNvPicPr>
            <a:picLocks noChangeAspect="1"/>
          </p:cNvPicPr>
          <p:nvPr/>
        </p:nvPicPr>
        <p:blipFill>
          <a:blip r:embed="rId2"/>
          <a:srcRect l="5496" t="3030" r="20302" b="3030"/>
          <a:stretch>
            <a:fillRect/>
          </a:stretch>
        </p:blipFill>
        <p:spPr>
          <a:xfrm>
            <a:off x="7696200" y="1737360"/>
            <a:ext cx="6858000" cy="43434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images (40).jpg"/>
          <p:cNvPicPr>
            <a:picLocks noChangeAspect="1"/>
          </p:cNvPicPr>
          <p:nvPr/>
        </p:nvPicPr>
        <p:blipFill>
          <a:blip r:embed="rId3"/>
          <a:srcRect l="18855" t="23529" r="8418" b="5882"/>
          <a:stretch>
            <a:fillRect/>
          </a:stretch>
        </p:blipFill>
        <p:spPr>
          <a:xfrm>
            <a:off x="76200" y="1737360"/>
            <a:ext cx="7467600" cy="435864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62000" y="457200"/>
            <a:ext cx="130302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r>
              <a:rPr lang="bn-IN" sz="3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চিত্রদেখে চিন্তা করো, বলার চেষ্টা করো এখানে কি দেখা যাচ্ছে?</a:t>
            </a:r>
            <a:endParaRPr lang="en-US" sz="3600" dirty="0">
              <a:ln>
                <a:solidFill>
                  <a:schemeClr val="tx1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6821269"/>
            <a:ext cx="12115800" cy="7225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পড়ালেখা করলে পুরস্কার পাওয়া যায়, মানুষ তাকে ভালোবাসে, আদর করে।</a:t>
            </a:r>
            <a:endParaRPr lang="en-US" sz="3600" dirty="0">
              <a:ln>
                <a:solidFill>
                  <a:schemeClr val="tx1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noFill/>
          <a:ln w="1397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বলতো এটা কিসের চিত্র?</a:t>
            </a:r>
            <a:endParaRPr lang="en-US" sz="5400" dirty="0">
              <a:ln>
                <a:solidFill>
                  <a:schemeClr val="tx1"/>
                </a:solidFill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4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" y="990600"/>
            <a:ext cx="6419759" cy="4648200"/>
          </a:xfrm>
          <a:prstGeom prst="rect">
            <a:avLst/>
          </a:prstGeom>
        </p:spPr>
      </p:pic>
      <p:pic>
        <p:nvPicPr>
          <p:cNvPr id="4" name="Picture 3" descr="download (5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1087546"/>
            <a:ext cx="4572000" cy="49322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1000" y="2286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আমরা কোন দেশে বাস করি?</a:t>
            </a:r>
            <a:endParaRPr lang="en-US" sz="4800" dirty="0">
              <a:ln>
                <a:solidFill>
                  <a:schemeClr val="tx1"/>
                </a:solidFill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590800"/>
            <a:ext cx="594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পৃথিবীর গোলোক</a:t>
            </a:r>
            <a:endParaRPr lang="en-US" sz="88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17940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তোমরা জানো বাংলাদেশের আয়তন কত?</a:t>
            </a:r>
            <a:endParaRPr lang="en-US" sz="4800" dirty="0">
              <a:ln>
                <a:solidFill>
                  <a:schemeClr val="tx1"/>
                </a:solidFill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39200" y="61722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১,৪৭,৫৭০ বর্গকিলোমিটার</a:t>
            </a:r>
            <a:endParaRPr lang="en-US" sz="4800" dirty="0">
              <a:ln>
                <a:solidFill>
                  <a:schemeClr val="tx1"/>
                </a:solidFill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noFill/>
          <a:ln w="1397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4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19200"/>
            <a:ext cx="4800600" cy="48006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" y="3810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চিত্রে কি দেখতে পাচ্ছো?</a:t>
            </a:r>
            <a:endParaRPr lang="en-US" sz="4000" dirty="0">
              <a:ln>
                <a:solidFill>
                  <a:schemeClr val="tx2"/>
                </a:solidFill>
              </a:ln>
              <a:solidFill>
                <a:schemeClr val="tx2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0" y="3810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জানো সূর্য কি দিয়ে তৈরি?</a:t>
            </a:r>
            <a:endParaRPr lang="en-US" sz="4000" dirty="0">
              <a:ln>
                <a:solidFill>
                  <a:schemeClr val="tx2"/>
                </a:solidFill>
              </a:ln>
              <a:solidFill>
                <a:schemeClr val="tx2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324600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হিলিয়াম, হাইড্রোজেন,  অক্সিজেন, কার্বন, নিয়ন, লোহা।</a:t>
            </a:r>
            <a:endParaRPr lang="en-US" sz="4000" dirty="0">
              <a:ln>
                <a:solidFill>
                  <a:schemeClr val="tx2"/>
                </a:solidFill>
              </a:ln>
              <a:solidFill>
                <a:schemeClr val="tx2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121920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তাহলে এসব জানতে গেলে কি করতে হবে?</a:t>
            </a:r>
            <a:endParaRPr lang="en-US" sz="4400" dirty="0">
              <a:ln>
                <a:solidFill>
                  <a:schemeClr val="tx2"/>
                </a:solidFill>
              </a:ln>
              <a:solidFill>
                <a:schemeClr val="tx2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21336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তাহলে পড়ালেখা করলে অনেক কিছু জানা যায়, অনেক জ্ঞান লাভ হয়। জানার মধ্যে মজা ও আনন্দ আছে।</a:t>
            </a:r>
            <a:endParaRPr lang="en-US" sz="4000" dirty="0">
              <a:ln>
                <a:solidFill>
                  <a:schemeClr val="tx2"/>
                </a:solidFill>
              </a:ln>
              <a:solidFill>
                <a:schemeClr val="tx2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 (4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3505200"/>
            <a:ext cx="4424363" cy="4424363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noFill/>
          <a:ln w="1397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tube-2020-01-05.jpg"/>
          <p:cNvPicPr>
            <a:picLocks noChangeAspect="1"/>
          </p:cNvPicPr>
          <p:nvPr/>
        </p:nvPicPr>
        <p:blipFill>
          <a:blip r:embed="rId2"/>
          <a:srcRect l="1096" t="7119" r="30623" b="31240"/>
          <a:stretch>
            <a:fillRect/>
          </a:stretch>
        </p:blipFill>
        <p:spPr>
          <a:xfrm>
            <a:off x="6705600" y="1371600"/>
            <a:ext cx="7845287" cy="4876800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" name="Picture 2" descr="images (4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80" y="1371600"/>
            <a:ext cx="6337364" cy="4876800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 flipH="1">
            <a:off x="609600" y="381000"/>
            <a:ext cx="3995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চিত্রে কি দেখছো?</a:t>
            </a:r>
            <a:endParaRPr lang="en-US" sz="480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4953000" y="457200"/>
            <a:ext cx="3154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চেনো এনাকে?</a:t>
            </a:r>
            <a:endParaRPr lang="en-US" sz="480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8610600" y="3810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ইনি সুবর্ণ আইজ্যাক বারী</a:t>
            </a:r>
            <a:endParaRPr lang="en-US" sz="480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152400" y="6781800"/>
            <a:ext cx="1417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পিতাঃ রাশীদুল বারী, মাতাঃ শাহেদা (চট্টগ্রাম)। জন্মঃ ২০১২ খ্রিঃ ৯ এপ্রিল।</a:t>
            </a:r>
            <a:endParaRPr lang="en-US" sz="480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noFill/>
          <a:ln w="1397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446</Words>
  <Application>Microsoft Office PowerPoint</Application>
  <PresentationFormat>Custom</PresentationFormat>
  <Paragraphs>71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Windows User</cp:lastModifiedBy>
  <cp:revision>52</cp:revision>
  <dcterms:created xsi:type="dcterms:W3CDTF">2006-08-16T00:00:00Z</dcterms:created>
  <dcterms:modified xsi:type="dcterms:W3CDTF">2021-11-13T14:41:19Z</dcterms:modified>
</cp:coreProperties>
</file>