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81" r:id="rId8"/>
    <p:sldId id="269" r:id="rId9"/>
    <p:sldId id="271" r:id="rId10"/>
    <p:sldId id="273" r:id="rId11"/>
    <p:sldId id="275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44" d="100"/>
          <a:sy n="44" d="100"/>
        </p:scale>
        <p:origin x="-159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74C82-267B-48E9-A55D-7CC1C5B38274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86FA3-ACD8-4177-90B0-1221717D0C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28530" y="326572"/>
            <a:ext cx="8054236" cy="107723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211" y="850075"/>
            <a:ext cx="36826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532" y="1724479"/>
            <a:ext cx="471116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তোমরা তোমাদের বাংলাদেশ ও বিশ্বপরিচয় বইয়ের ১২ পৃষ্ঠা বের করে মনোযোগ দিয়ে পড়।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39" y="2645762"/>
            <a:ext cx="2222674" cy="249629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485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353" y="450472"/>
            <a:ext cx="209614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803" y="4739062"/>
            <a:ext cx="11295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5296" y="4683228"/>
            <a:ext cx="11295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3303" y="4625635"/>
            <a:ext cx="11295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15231" y="1165843"/>
            <a:ext cx="8155488" cy="1139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জীবনধারা সম্পর্কে যা শিখেছ তা নিচে দেওয়া তিনটি শিরোনামে লেখ।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44" y="2497862"/>
            <a:ext cx="2706665" cy="20503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34" y="2450330"/>
            <a:ext cx="2392472" cy="20503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14" y="2450330"/>
            <a:ext cx="2317315" cy="209783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459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8094" y="494133"/>
            <a:ext cx="151994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3514" y="3594970"/>
            <a:ext cx="220458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আলোচনা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উৎসব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037" y="3569918"/>
            <a:ext cx="2204581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আলোচনা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5" y="1390652"/>
            <a:ext cx="2880985" cy="19916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1" y="1390652"/>
            <a:ext cx="3069944" cy="19916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94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" b="8428"/>
          <a:stretch/>
        </p:blipFill>
        <p:spPr>
          <a:xfrm rot="5400000">
            <a:off x="2880988" y="-951975"/>
            <a:ext cx="5787024" cy="79665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83277" y="1966590"/>
            <a:ext cx="3544865" cy="2129425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8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6427" y="400833"/>
            <a:ext cx="26555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233" y="3642191"/>
            <a:ext cx="407096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 জাহান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দরাকুল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jakterjahan@gmail.com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00341"/>
            <a:ext cx="2015288" cy="264306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299895" y="3677630"/>
            <a:ext cx="3635327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০6/12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‾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২০২১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G_20210801_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750" y="839244"/>
            <a:ext cx="1788717" cy="25553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866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630" y="392388"/>
            <a:ext cx="356991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62" y="1066865"/>
            <a:ext cx="2974063" cy="205426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06"/>
          <a:stretch/>
        </p:blipFill>
        <p:spPr>
          <a:xfrm>
            <a:off x="6229523" y="1066865"/>
            <a:ext cx="2901951" cy="205426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63" y="3223834"/>
            <a:ext cx="2974062" cy="196701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91" y="3223834"/>
            <a:ext cx="2884383" cy="201557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4391" y="5479893"/>
            <a:ext cx="608708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পারো এসব কিসের ছবি?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জী, ঠিক বলেছো- এসব বাংলাদেশের ক্ষুদ্র নৃ-গোষ্ঠীর ছবি।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7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53434" y="1129213"/>
            <a:ext cx="1591849" cy="499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3434" y="1766170"/>
            <a:ext cx="8155488" cy="2279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 ...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2.3.1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ক্ষুদ্র নৃ-জনগোষ্ঠীর নাম বলতে পারবে,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২.৩.২। চাকমা, মারমা, সাঁওতাল ও মণিপুরিদের সংস্কৃতি(পোশাক, খাদ্য ও উৎসব ইত্যাদি) বর্ণনা করতে পারবে।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218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854" y="726510"/>
            <a:ext cx="37452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304" y="4543195"/>
            <a:ext cx="139038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26" y="1787469"/>
            <a:ext cx="4052173" cy="256783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11" y="1787469"/>
            <a:ext cx="3770334" cy="256783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959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6503" y="750973"/>
            <a:ext cx="219205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8654" y="4297831"/>
            <a:ext cx="8155488" cy="1139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নিজেদের রাজা আছেন। এছাড়া গ্রামে গ্রামপ্রধান থাকেন। তাদের বাড়িঘর উঁচু স্থানে মাচা করে তৈরি করা হয়। 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08" y="1660351"/>
            <a:ext cx="4084528" cy="237443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47" y="1660350"/>
            <a:ext cx="3895595" cy="237443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481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71" y="1783230"/>
            <a:ext cx="3334728" cy="220242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05" y="1783230"/>
            <a:ext cx="3102611" cy="220242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37555" y="4371585"/>
            <a:ext cx="8155488" cy="1139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‘জুম’ পদ্ধতিতে কৃষিকাজ করে থাকেন। এছাড়া তারা মাছ ধরা, কাপড় তৈরি ও বিক্রি করে জীবিকা নির্বাহ করে।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36503" y="750973"/>
            <a:ext cx="219205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1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4012" y="711894"/>
            <a:ext cx="16033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78277" y="4622106"/>
            <a:ext cx="8155488" cy="1139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ছেলে ও মেয়েদের ঐতিহ্যবাহী পোশাকের নাম ‘থামি’ ও ‘আঙ্গি’। অবশ্য বর্তমানে মারমা ছেলেমেয়েরা আধুনিক পোশাকই বেশি পরে।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3" y="1663678"/>
            <a:ext cx="4709785" cy="265297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12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9637" y="803094"/>
            <a:ext cx="132775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29" y="1789622"/>
            <a:ext cx="3757808" cy="263650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9652" y="4578431"/>
            <a:ext cx="8155488" cy="1139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জনগোষ্ঠীর লোকেরা বৌদ্ধধর্মের সকল উৎসব পালন করেন। প্রতিমাসে তারা পূর্ণিমার সময় ‘লাবরে’ পালন করেন। প্রতিবছর বৈশাখ মাসের দ্বিতীয় দিনে ‘সাংগ্রাই’ উৎসব পালন করেন। এই দিনে তারা পানি দিয়ে খেলেন।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5" y="1789621"/>
            <a:ext cx="4248145" cy="261361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728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286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আজকের মাল্টিমিডিয়া ক্লাসে সবাইকে স্বাগতম 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az</cp:lastModifiedBy>
  <cp:revision>53</cp:revision>
  <dcterms:created xsi:type="dcterms:W3CDTF">2021-06-02T09:59:29Z</dcterms:created>
  <dcterms:modified xsi:type="dcterms:W3CDTF">2021-12-06T09:55:42Z</dcterms:modified>
</cp:coreProperties>
</file>