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76" r:id="rId3"/>
    <p:sldId id="277" r:id="rId4"/>
    <p:sldId id="256" r:id="rId5"/>
    <p:sldId id="280" r:id="rId6"/>
    <p:sldId id="257" r:id="rId7"/>
    <p:sldId id="278" r:id="rId8"/>
    <p:sldId id="259" r:id="rId9"/>
    <p:sldId id="262" r:id="rId10"/>
    <p:sldId id="263" r:id="rId11"/>
    <p:sldId id="281" r:id="rId12"/>
    <p:sldId id="282" r:id="rId13"/>
    <p:sldId id="258" r:id="rId14"/>
    <p:sldId id="261" r:id="rId15"/>
    <p:sldId id="265" r:id="rId16"/>
    <p:sldId id="264" r:id="rId17"/>
    <p:sldId id="271" r:id="rId18"/>
    <p:sldId id="273" r:id="rId19"/>
    <p:sldId id="274" r:id="rId20"/>
    <p:sldId id="275" r:id="rId21"/>
  </p:sldIdLst>
  <p:sldSz cx="146304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rPOpNWkPOpJz4WqXuad5A==" hashData="RkmX1lRlR9cKMrTKVmu7+BZWzbgPWWboNhThTHmUAef9AmqpCC+JPXIxH2igKqxSaS6f46delNYLi3oazIzQy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 varScale="1">
        <p:scale>
          <a:sx n="61" d="100"/>
          <a:sy n="61" d="100"/>
        </p:scale>
        <p:origin x="5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237197"/>
            <a:ext cx="1097280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970580"/>
            <a:ext cx="1097280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3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02483"/>
            <a:ext cx="3154680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02483"/>
            <a:ext cx="9281160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1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1884670"/>
            <a:ext cx="12618720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059034"/>
            <a:ext cx="12618720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8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012414"/>
            <a:ext cx="6217920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012414"/>
            <a:ext cx="6217920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5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02483"/>
            <a:ext cx="12618720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1853171"/>
            <a:ext cx="618934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2761381"/>
            <a:ext cx="6189344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1853171"/>
            <a:ext cx="621982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2761381"/>
            <a:ext cx="6219826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7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03978"/>
            <a:ext cx="471868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088454"/>
            <a:ext cx="740664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267902"/>
            <a:ext cx="471868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7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03978"/>
            <a:ext cx="471868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088454"/>
            <a:ext cx="740664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267902"/>
            <a:ext cx="471868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BF6A-1170-471A-8AEE-19DC851C5E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2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02483"/>
            <a:ext cx="126187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012414"/>
            <a:ext cx="1261872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006699"/>
            <a:ext cx="329184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BF6A-1170-471A-8AEE-19DC851C5E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006699"/>
            <a:ext cx="493776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006699"/>
            <a:ext cx="329184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AA55B-2CB9-43A0-928C-B63A88899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4DD85-9D27-45A5-BFE6-E699E22D0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399" cy="7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0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EBB57367-328B-4DDF-A1E8-7415B0CA0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787" y="4070115"/>
            <a:ext cx="5708971" cy="29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490E7559-0472-46EB-B99C-C1047533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52" y="4018044"/>
            <a:ext cx="5708971" cy="29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615FC309-61BB-4CA1-BAD3-E4FA07E73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388" y="4078552"/>
            <a:ext cx="5708971" cy="29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6900A5C8-FA8B-4EED-8250-82061EBB6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30" y="1197178"/>
            <a:ext cx="11102418" cy="326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756F098-E2D2-4DFF-8894-B87FB6303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46" y="1544555"/>
            <a:ext cx="1526920" cy="15269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2CD0A43-B9F8-4A60-9232-230D52AA7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3" y="1679434"/>
            <a:ext cx="1526920" cy="15269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5EDEC63-8606-4D49-B267-769C5D8CD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38" y="1710110"/>
            <a:ext cx="1526920" cy="15269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8107494-7336-44C7-A43E-480E842C6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00" y="1920430"/>
            <a:ext cx="1526920" cy="152692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72B6929-B266-49DE-AF81-7851A3B8C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39" y="1815270"/>
            <a:ext cx="1526920" cy="15269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795A5FC-5C17-4C09-8720-AEFE3264DA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41" y="1920430"/>
            <a:ext cx="1526920" cy="152692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D05284F-42EF-4532-A9E6-F052389465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38" y="1920430"/>
            <a:ext cx="1526920" cy="152692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F398A84-EAFD-48E0-A748-7B63594F9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327" y="1731505"/>
            <a:ext cx="1526920" cy="152692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93DD8A2-E52C-4834-A917-9CAA7A921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54" y="1897853"/>
            <a:ext cx="1526920" cy="152692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2F0258C6-79E0-48CE-8639-5290DF9F2515}"/>
              </a:ext>
            </a:extLst>
          </p:cNvPr>
          <p:cNvSpPr/>
          <p:nvPr/>
        </p:nvSpPr>
        <p:spPr>
          <a:xfrm>
            <a:off x="413238" y="348818"/>
            <a:ext cx="13803923" cy="1161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ঝুড়ির একত্রিত ৯টি বল ঐ ঝুড়িগুলোতে সমানভাবে দিলে প্রত্যেক ঝুড়িতে কয়টি করে বল হবে ?  </a:t>
            </a:r>
            <a:endParaRPr lang="en-GB" sz="4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5D39162-830B-4F91-8E52-D926D53C8E39}"/>
              </a:ext>
            </a:extLst>
          </p:cNvPr>
          <p:cNvSpPr/>
          <p:nvPr/>
        </p:nvSpPr>
        <p:spPr>
          <a:xfrm>
            <a:off x="1223589" y="6610465"/>
            <a:ext cx="1768187" cy="7042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৩টি </a:t>
            </a:r>
            <a:endParaRPr lang="en-GB" sz="4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A7CC542-0924-45A5-BE4C-9F4D3DB9096C}"/>
              </a:ext>
            </a:extLst>
          </p:cNvPr>
          <p:cNvSpPr/>
          <p:nvPr/>
        </p:nvSpPr>
        <p:spPr>
          <a:xfrm>
            <a:off x="6391496" y="6610464"/>
            <a:ext cx="1768187" cy="7042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৩টি </a:t>
            </a:r>
            <a:endParaRPr lang="en-GB" sz="4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C4BFDC0-0C13-40B4-8B76-A92E24361F72}"/>
              </a:ext>
            </a:extLst>
          </p:cNvPr>
          <p:cNvSpPr/>
          <p:nvPr/>
        </p:nvSpPr>
        <p:spPr>
          <a:xfrm>
            <a:off x="11173531" y="6610463"/>
            <a:ext cx="1768187" cy="7042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৩টি </a:t>
            </a:r>
            <a:endParaRPr lang="en-GB" sz="4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639E-6 -3.89332E-6 L -0.14811 0.38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1" y="19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944E-6 -3.17934E-6 L 0.01041 0.338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690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-2.89794E-6 L 0.22668 0.3420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170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861E-6 -3.53633E-6 L -0.14399 0.38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1927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89794E-6 L 0.01465 0.335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" y="167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9028E-6 -2.96094E-6 L 0.21767 0.3637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3" y="18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528E-6 -3.45653E-6 L -0.1403 0.3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20" y="189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0139E-6 -2.89794E-6 L -0.01247 0.346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9" y="173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9773E-6 L 0.2526 0.38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19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3F3C960-4889-492F-ABC8-EDA89AB0B7D1}"/>
              </a:ext>
            </a:extLst>
          </p:cNvPr>
          <p:cNvSpPr/>
          <p:nvPr/>
        </p:nvSpPr>
        <p:spPr>
          <a:xfrm>
            <a:off x="2725271" y="794189"/>
            <a:ext cx="9592235" cy="15586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, তিনটি ঝুড়ির বলের সংখ্যা  প্রথমে একত্রিত করা হয়েছে অর্থাৎ রাশিগুলোর যোগফল বের করা হয়েছে।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250D9A-3C5B-4B96-9827-EFD21AAE85EA}"/>
              </a:ext>
            </a:extLst>
          </p:cNvPr>
          <p:cNvSpPr/>
          <p:nvPr/>
        </p:nvSpPr>
        <p:spPr>
          <a:xfrm>
            <a:off x="3169494" y="3779837"/>
            <a:ext cx="8631382" cy="1676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 , রাশিগুলোর (বলের সংখ্যার) যোগফলকে ঝুড়ির সংখ্যা দিয়ে ভাগ করা হয়েছে।</a:t>
            </a:r>
          </a:p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ঝুড়ি তিনটিতেই সমান সংখ্যক বল হয়েছে।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EB9281-C1E7-4A31-8D22-F753BF16BD49}"/>
              </a:ext>
            </a:extLst>
          </p:cNvPr>
          <p:cNvSpPr/>
          <p:nvPr/>
        </p:nvSpPr>
        <p:spPr>
          <a:xfrm>
            <a:off x="3875121" y="2619151"/>
            <a:ext cx="1768187" cy="7042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97D0CB9-DDF0-4E93-A483-30354543FD92}"/>
              </a:ext>
            </a:extLst>
          </p:cNvPr>
          <p:cNvSpPr/>
          <p:nvPr/>
        </p:nvSpPr>
        <p:spPr>
          <a:xfrm>
            <a:off x="5303539" y="2635560"/>
            <a:ext cx="1768187" cy="7042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A6A29F-0324-4D38-9383-6AAB75A1A32C}"/>
              </a:ext>
            </a:extLst>
          </p:cNvPr>
          <p:cNvSpPr/>
          <p:nvPr/>
        </p:nvSpPr>
        <p:spPr>
          <a:xfrm>
            <a:off x="6758449" y="2635559"/>
            <a:ext cx="1768187" cy="7042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51D35A-B4C8-45D4-9349-67CE909681B9}"/>
              </a:ext>
            </a:extLst>
          </p:cNvPr>
          <p:cNvSpPr txBox="1"/>
          <p:nvPr/>
        </p:nvSpPr>
        <p:spPr>
          <a:xfrm>
            <a:off x="5154211" y="2523708"/>
            <a:ext cx="12092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GB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ED9D9-826F-4E20-A87C-299B375A0719}"/>
              </a:ext>
            </a:extLst>
          </p:cNvPr>
          <p:cNvSpPr txBox="1"/>
          <p:nvPr/>
        </p:nvSpPr>
        <p:spPr>
          <a:xfrm>
            <a:off x="6561810" y="2548035"/>
            <a:ext cx="12092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GB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0FA7D2-E6E5-4F1E-AAE0-819D553CB4DD}"/>
              </a:ext>
            </a:extLst>
          </p:cNvPr>
          <p:cNvSpPr txBox="1"/>
          <p:nvPr/>
        </p:nvSpPr>
        <p:spPr>
          <a:xfrm>
            <a:off x="8064035" y="2552669"/>
            <a:ext cx="230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GB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4750C1-5E26-4CA2-A5A6-2AB7F566C9AA}"/>
              </a:ext>
            </a:extLst>
          </p:cNvPr>
          <p:cNvSpPr/>
          <p:nvPr/>
        </p:nvSpPr>
        <p:spPr>
          <a:xfrm>
            <a:off x="8253445" y="2687463"/>
            <a:ext cx="1768187" cy="7042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৯টি 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4BF97D-BD9C-4D8E-989C-A9E3312A681B}"/>
              </a:ext>
            </a:extLst>
          </p:cNvPr>
          <p:cNvSpPr txBox="1"/>
          <p:nvPr/>
        </p:nvSpPr>
        <p:spPr>
          <a:xfrm>
            <a:off x="3829529" y="5567839"/>
            <a:ext cx="619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(৯ ÷৩) টি = ৩ টি 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440F8A-070D-4902-92DE-DCC1342BE50B}"/>
              </a:ext>
            </a:extLst>
          </p:cNvPr>
          <p:cNvSpPr/>
          <p:nvPr/>
        </p:nvSpPr>
        <p:spPr>
          <a:xfrm>
            <a:off x="3344273" y="3238767"/>
            <a:ext cx="8742217" cy="3061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= রাশিগুলোর যোগফল ÷ রাশিগুলোর সংখ্যা </a:t>
            </a:r>
            <a:endParaRPr lang="en-GB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283809-D311-4375-941A-BE3ADC56D455}"/>
              </a:ext>
            </a:extLst>
          </p:cNvPr>
          <p:cNvSpPr/>
          <p:nvPr/>
        </p:nvSpPr>
        <p:spPr>
          <a:xfrm>
            <a:off x="1990166" y="828076"/>
            <a:ext cx="11421034" cy="1787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এইরূপ , কতগুলো রাশি দেওয়া থাকলে , রাশিগুলোর যোগফলকে রাশিগুলোর সংখ্যা দিয়ে ভাগ করলে যে মান পাওয়া যায় তাকে রাশিগুলোর গড় বলে।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6DDADF-822C-448E-9326-AE420675BCAD}"/>
              </a:ext>
            </a:extLst>
          </p:cNvPr>
          <p:cNvSpPr/>
          <p:nvPr/>
        </p:nvSpPr>
        <p:spPr>
          <a:xfrm>
            <a:off x="2582273" y="3017095"/>
            <a:ext cx="4128655" cy="1108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গাণিতিকভাবে, 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FA202908-2540-40C8-A8CB-836042009967}"/>
              </a:ext>
            </a:extLst>
          </p:cNvPr>
          <p:cNvSpPr txBox="1"/>
          <p:nvPr/>
        </p:nvSpPr>
        <p:spPr>
          <a:xfrm>
            <a:off x="1679171" y="3779837"/>
            <a:ext cx="11781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C000"/>
                </a:solidFill>
                <a:latin typeface="NikoshBAN" panose="02000000000000000000" pitchFamily="2" charset="0"/>
                <a:cs typeface="NikoshBAN" pitchFamily="2" charset="0"/>
              </a:rPr>
              <a:t>গড় </a:t>
            </a:r>
            <a:r>
              <a:rPr lang="en-GB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itchFamily="2" charset="0"/>
              </a:rPr>
              <a:t>কী</a:t>
            </a:r>
            <a:r>
              <a:rPr lang="en-GB" sz="5400" dirty="0">
                <a:solidFill>
                  <a:srgbClr val="FFC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GB" sz="5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7172DE-3F4C-4DBF-BA10-D7869B80217C}"/>
              </a:ext>
            </a:extLst>
          </p:cNvPr>
          <p:cNvSpPr/>
          <p:nvPr/>
        </p:nvSpPr>
        <p:spPr>
          <a:xfrm>
            <a:off x="1402816" y="562515"/>
            <a:ext cx="2375795" cy="226381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7DA00-DC58-4934-AEF6-088A3E24AC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0" b="11344"/>
          <a:stretch/>
        </p:blipFill>
        <p:spPr>
          <a:xfrm>
            <a:off x="10608396" y="562515"/>
            <a:ext cx="2619188" cy="20943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0743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6FCAC1-A7F3-4973-97D3-F362A7C380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10022"/>
          <a:stretch/>
        </p:blipFill>
        <p:spPr>
          <a:xfrm>
            <a:off x="3186545" y="1438419"/>
            <a:ext cx="7675417" cy="46828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356105-CE7F-4460-B078-198636132081}"/>
              </a:ext>
            </a:extLst>
          </p:cNvPr>
          <p:cNvSpPr/>
          <p:nvPr/>
        </p:nvSpPr>
        <p:spPr>
          <a:xfrm>
            <a:off x="3290450" y="6093536"/>
            <a:ext cx="1565564" cy="5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১৫০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552281-0B43-4CE5-8341-651A8030BF92}"/>
              </a:ext>
            </a:extLst>
          </p:cNvPr>
          <p:cNvSpPr/>
          <p:nvPr/>
        </p:nvSpPr>
        <p:spPr>
          <a:xfrm>
            <a:off x="5271653" y="6093536"/>
            <a:ext cx="1565564" cy="5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১৬০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F1102F-8AEF-452C-BC62-40341EB47E33}"/>
              </a:ext>
            </a:extLst>
          </p:cNvPr>
          <p:cNvSpPr/>
          <p:nvPr/>
        </p:nvSpPr>
        <p:spPr>
          <a:xfrm>
            <a:off x="7121236" y="6107391"/>
            <a:ext cx="1565564" cy="5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১৭০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ED27AB-5BD0-4F7D-895C-40B25454ECE6}"/>
              </a:ext>
            </a:extLst>
          </p:cNvPr>
          <p:cNvSpPr/>
          <p:nvPr/>
        </p:nvSpPr>
        <p:spPr>
          <a:xfrm>
            <a:off x="9102439" y="6093536"/>
            <a:ext cx="1565564" cy="5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১৮০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0D26DA-FE0E-4EFB-B918-25AFB98362CD}"/>
              </a:ext>
            </a:extLst>
          </p:cNvPr>
          <p:cNvSpPr/>
          <p:nvPr/>
        </p:nvSpPr>
        <p:spPr>
          <a:xfrm>
            <a:off x="1977328" y="215148"/>
            <a:ext cx="10675743" cy="950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চারজনের উচ্চতা দেওয়া আছে। এদের গড় উচ্চতা বের করি।  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CEB260D3-1B55-402C-8ECD-24393A2556B9}"/>
              </a:ext>
            </a:extLst>
          </p:cNvPr>
          <p:cNvSpPr txBox="1"/>
          <p:nvPr/>
        </p:nvSpPr>
        <p:spPr>
          <a:xfrm>
            <a:off x="2757055" y="769459"/>
            <a:ext cx="6068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, ৪ জনের উচ্চতার সমষ্টি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219E40-CB22-4DC4-8796-87508024E85A}"/>
              </a:ext>
            </a:extLst>
          </p:cNvPr>
          <p:cNvSpPr txBox="1"/>
          <p:nvPr/>
        </p:nvSpPr>
        <p:spPr>
          <a:xfrm>
            <a:off x="5112329" y="1538900"/>
            <a:ext cx="7252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( ১৫০+১৬০+১৭০+১৮০) সে. মি.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EF529F-6259-4566-886A-58ECEEC16240}"/>
              </a:ext>
            </a:extLst>
          </p:cNvPr>
          <p:cNvSpPr txBox="1"/>
          <p:nvPr/>
        </p:nvSpPr>
        <p:spPr>
          <a:xfrm>
            <a:off x="5112329" y="2459715"/>
            <a:ext cx="4447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৬৬০ সে.মি.   </a:t>
            </a:r>
            <a:endParaRPr lang="en-GB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FEBCBB-14A8-4D07-B65B-B8F5BBAF9D98}"/>
              </a:ext>
            </a:extLst>
          </p:cNvPr>
          <p:cNvSpPr txBox="1"/>
          <p:nvPr/>
        </p:nvSpPr>
        <p:spPr>
          <a:xfrm>
            <a:off x="2895600" y="3914442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সুতরাং, ৪ জনের গড় উচ্চতা =  ( ৬৬০ ÷ ৪) সে.মি. 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CA3218-89A5-4E3C-A1D4-F06E1E527F07}"/>
              </a:ext>
            </a:extLst>
          </p:cNvPr>
          <p:cNvSpPr txBox="1"/>
          <p:nvPr/>
        </p:nvSpPr>
        <p:spPr>
          <a:xfrm>
            <a:off x="7412182" y="4898114"/>
            <a:ext cx="2854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১৬৫ সে.মি. 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lass Beakers">
            <a:extLst>
              <a:ext uri="{FF2B5EF4-FFF2-40B4-BE49-F238E27FC236}">
                <a16:creationId xmlns:a16="http://schemas.microsoft.com/office/drawing/2014/main" id="{0777BC2F-A7A9-4D2E-A23E-D09C909CC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46" y="809114"/>
            <a:ext cx="4009580" cy="416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lass Beakers">
            <a:extLst>
              <a:ext uri="{FF2B5EF4-FFF2-40B4-BE49-F238E27FC236}">
                <a16:creationId xmlns:a16="http://schemas.microsoft.com/office/drawing/2014/main" id="{14AA01F4-47FB-4AF2-83C8-FF14A62A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02" y="809113"/>
            <a:ext cx="4009580" cy="416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lass Beakers">
            <a:extLst>
              <a:ext uri="{FF2B5EF4-FFF2-40B4-BE49-F238E27FC236}">
                <a16:creationId xmlns:a16="http://schemas.microsoft.com/office/drawing/2014/main" id="{AE4E81F7-FC33-4047-8772-A426DB2CA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52" y="809115"/>
            <a:ext cx="4009580" cy="416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63D2681-A782-44CF-8FCB-A57CF419700A}"/>
              </a:ext>
            </a:extLst>
          </p:cNvPr>
          <p:cNvSpPr/>
          <p:nvPr/>
        </p:nvSpPr>
        <p:spPr>
          <a:xfrm>
            <a:off x="12172734" y="185492"/>
            <a:ext cx="1963688" cy="181378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8EDB16-5F77-4C43-8315-CDA9B852BC50}"/>
              </a:ext>
            </a:extLst>
          </p:cNvPr>
          <p:cNvSpPr txBox="1"/>
          <p:nvPr/>
        </p:nvSpPr>
        <p:spPr>
          <a:xfrm>
            <a:off x="3421864" y="4475642"/>
            <a:ext cx="117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5FED11-BF01-4975-B1B7-C758538E97CF}"/>
              </a:ext>
            </a:extLst>
          </p:cNvPr>
          <p:cNvSpPr txBox="1"/>
          <p:nvPr/>
        </p:nvSpPr>
        <p:spPr>
          <a:xfrm>
            <a:off x="6101347" y="4492267"/>
            <a:ext cx="117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5A91B3-315C-4C4B-AD70-CA2EA549E8AE}"/>
              </a:ext>
            </a:extLst>
          </p:cNvPr>
          <p:cNvSpPr txBox="1"/>
          <p:nvPr/>
        </p:nvSpPr>
        <p:spPr>
          <a:xfrm>
            <a:off x="8836225" y="4490089"/>
            <a:ext cx="117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17B307-3B63-439C-AE27-DF4365A9389A}"/>
              </a:ext>
            </a:extLst>
          </p:cNvPr>
          <p:cNvSpPr/>
          <p:nvPr/>
        </p:nvSpPr>
        <p:spPr>
          <a:xfrm>
            <a:off x="957356" y="5430284"/>
            <a:ext cx="12751724" cy="16357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ক,খ ও গ ৩ টি পাত্রে ৩টি কমলার রস রাখা হয়েছে।তিনটি পাত্রের রস সমান করতে হলে তা কীভাবে করবে?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5E83F0-6974-4A6E-8329-2787628E6599}"/>
              </a:ext>
            </a:extLst>
          </p:cNvPr>
          <p:cNvSpPr/>
          <p:nvPr/>
        </p:nvSpPr>
        <p:spPr>
          <a:xfrm>
            <a:off x="2988212" y="2211185"/>
            <a:ext cx="1674046" cy="2385502"/>
          </a:xfrm>
          <a:custGeom>
            <a:avLst/>
            <a:gdLst>
              <a:gd name="connsiteX0" fmla="*/ 0 w 1537854"/>
              <a:gd name="connsiteY0" fmla="*/ 0 h 2064328"/>
              <a:gd name="connsiteX1" fmla="*/ 1537854 w 1537854"/>
              <a:gd name="connsiteY1" fmla="*/ 0 h 2064328"/>
              <a:gd name="connsiteX2" fmla="*/ 1537854 w 1537854"/>
              <a:gd name="connsiteY2" fmla="*/ 2064328 h 2064328"/>
              <a:gd name="connsiteX3" fmla="*/ 0 w 1537854"/>
              <a:gd name="connsiteY3" fmla="*/ 2064328 h 2064328"/>
              <a:gd name="connsiteX4" fmla="*/ 0 w 1537854"/>
              <a:gd name="connsiteY4" fmla="*/ 0 h 2064328"/>
              <a:gd name="connsiteX0" fmla="*/ 0 w 1604355"/>
              <a:gd name="connsiteY0" fmla="*/ 0 h 2064328"/>
              <a:gd name="connsiteX1" fmla="*/ 1604355 w 1604355"/>
              <a:gd name="connsiteY1" fmla="*/ 0 h 2064328"/>
              <a:gd name="connsiteX2" fmla="*/ 1537854 w 1604355"/>
              <a:gd name="connsiteY2" fmla="*/ 2064328 h 2064328"/>
              <a:gd name="connsiteX3" fmla="*/ 0 w 1604355"/>
              <a:gd name="connsiteY3" fmla="*/ 2064328 h 2064328"/>
              <a:gd name="connsiteX4" fmla="*/ 0 w 1604355"/>
              <a:gd name="connsiteY4" fmla="*/ 0 h 2064328"/>
              <a:gd name="connsiteX0" fmla="*/ 0 w 1623104"/>
              <a:gd name="connsiteY0" fmla="*/ 0 h 2064328"/>
              <a:gd name="connsiteX1" fmla="*/ 1604355 w 1623104"/>
              <a:gd name="connsiteY1" fmla="*/ 0 h 2064328"/>
              <a:gd name="connsiteX2" fmla="*/ 1537854 w 1623104"/>
              <a:gd name="connsiteY2" fmla="*/ 2064328 h 2064328"/>
              <a:gd name="connsiteX3" fmla="*/ 0 w 1623104"/>
              <a:gd name="connsiteY3" fmla="*/ 2064328 h 2064328"/>
              <a:gd name="connsiteX4" fmla="*/ 0 w 1623104"/>
              <a:gd name="connsiteY4" fmla="*/ 0 h 2064328"/>
              <a:gd name="connsiteX0" fmla="*/ 0 w 1653051"/>
              <a:gd name="connsiteY0" fmla="*/ 0 h 2064328"/>
              <a:gd name="connsiteX1" fmla="*/ 1604355 w 1653051"/>
              <a:gd name="connsiteY1" fmla="*/ 0 h 2064328"/>
              <a:gd name="connsiteX2" fmla="*/ 1637607 w 1653051"/>
              <a:gd name="connsiteY2" fmla="*/ 1981201 h 2064328"/>
              <a:gd name="connsiteX3" fmla="*/ 0 w 1653051"/>
              <a:gd name="connsiteY3" fmla="*/ 2064328 h 2064328"/>
              <a:gd name="connsiteX4" fmla="*/ 0 w 1653051"/>
              <a:gd name="connsiteY4" fmla="*/ 0 h 2064328"/>
              <a:gd name="connsiteX0" fmla="*/ 0 w 1653051"/>
              <a:gd name="connsiteY0" fmla="*/ 0 h 2143937"/>
              <a:gd name="connsiteX1" fmla="*/ 1604355 w 1653051"/>
              <a:gd name="connsiteY1" fmla="*/ 0 h 2143937"/>
              <a:gd name="connsiteX2" fmla="*/ 1637607 w 1653051"/>
              <a:gd name="connsiteY2" fmla="*/ 1981201 h 2143937"/>
              <a:gd name="connsiteX3" fmla="*/ 0 w 1653051"/>
              <a:gd name="connsiteY3" fmla="*/ 2064328 h 2143937"/>
              <a:gd name="connsiteX4" fmla="*/ 0 w 1653051"/>
              <a:gd name="connsiteY4" fmla="*/ 0 h 2143937"/>
              <a:gd name="connsiteX0" fmla="*/ 0 w 1653051"/>
              <a:gd name="connsiteY0" fmla="*/ 0 h 2259446"/>
              <a:gd name="connsiteX1" fmla="*/ 1604355 w 1653051"/>
              <a:gd name="connsiteY1" fmla="*/ 0 h 2259446"/>
              <a:gd name="connsiteX2" fmla="*/ 1637607 w 1653051"/>
              <a:gd name="connsiteY2" fmla="*/ 1981201 h 2259446"/>
              <a:gd name="connsiteX3" fmla="*/ 1313410 w 1653051"/>
              <a:gd name="connsiteY3" fmla="*/ 2171759 h 2259446"/>
              <a:gd name="connsiteX4" fmla="*/ 0 w 1653051"/>
              <a:gd name="connsiteY4" fmla="*/ 2064328 h 2259446"/>
              <a:gd name="connsiteX5" fmla="*/ 0 w 1653051"/>
              <a:gd name="connsiteY5" fmla="*/ 0 h 2259446"/>
              <a:gd name="connsiteX0" fmla="*/ 0 w 1653051"/>
              <a:gd name="connsiteY0" fmla="*/ 0 h 2317288"/>
              <a:gd name="connsiteX1" fmla="*/ 1604355 w 1653051"/>
              <a:gd name="connsiteY1" fmla="*/ 0 h 2317288"/>
              <a:gd name="connsiteX2" fmla="*/ 1637607 w 1653051"/>
              <a:gd name="connsiteY2" fmla="*/ 1981201 h 2317288"/>
              <a:gd name="connsiteX3" fmla="*/ 1313410 w 1653051"/>
              <a:gd name="connsiteY3" fmla="*/ 2288137 h 2317288"/>
              <a:gd name="connsiteX4" fmla="*/ 0 w 1653051"/>
              <a:gd name="connsiteY4" fmla="*/ 2064328 h 2317288"/>
              <a:gd name="connsiteX5" fmla="*/ 0 w 1653051"/>
              <a:gd name="connsiteY5" fmla="*/ 0 h 2317288"/>
              <a:gd name="connsiteX0" fmla="*/ 33251 w 1686302"/>
              <a:gd name="connsiteY0" fmla="*/ 0 h 2311429"/>
              <a:gd name="connsiteX1" fmla="*/ 1637606 w 1686302"/>
              <a:gd name="connsiteY1" fmla="*/ 0 h 2311429"/>
              <a:gd name="connsiteX2" fmla="*/ 1670858 w 1686302"/>
              <a:gd name="connsiteY2" fmla="*/ 1981201 h 2311429"/>
              <a:gd name="connsiteX3" fmla="*/ 1346661 w 1686302"/>
              <a:gd name="connsiteY3" fmla="*/ 2288137 h 2311429"/>
              <a:gd name="connsiteX4" fmla="*/ 0 w 1686302"/>
              <a:gd name="connsiteY4" fmla="*/ 2047703 h 2311429"/>
              <a:gd name="connsiteX5" fmla="*/ 33251 w 1686302"/>
              <a:gd name="connsiteY5" fmla="*/ 0 h 2311429"/>
              <a:gd name="connsiteX0" fmla="*/ 33251 w 1686302"/>
              <a:gd name="connsiteY0" fmla="*/ 0 h 2281246"/>
              <a:gd name="connsiteX1" fmla="*/ 1637606 w 1686302"/>
              <a:gd name="connsiteY1" fmla="*/ 0 h 2281246"/>
              <a:gd name="connsiteX2" fmla="*/ 1670858 w 1686302"/>
              <a:gd name="connsiteY2" fmla="*/ 1981201 h 2281246"/>
              <a:gd name="connsiteX3" fmla="*/ 1296784 w 1686302"/>
              <a:gd name="connsiteY3" fmla="*/ 2238261 h 2281246"/>
              <a:gd name="connsiteX4" fmla="*/ 0 w 1686302"/>
              <a:gd name="connsiteY4" fmla="*/ 2047703 h 2281246"/>
              <a:gd name="connsiteX5" fmla="*/ 33251 w 1686302"/>
              <a:gd name="connsiteY5" fmla="*/ 0 h 2281246"/>
              <a:gd name="connsiteX0" fmla="*/ 33251 w 1686302"/>
              <a:gd name="connsiteY0" fmla="*/ 0 h 2281246"/>
              <a:gd name="connsiteX1" fmla="*/ 1637606 w 1686302"/>
              <a:gd name="connsiteY1" fmla="*/ 0 h 2281246"/>
              <a:gd name="connsiteX2" fmla="*/ 1670858 w 1686302"/>
              <a:gd name="connsiteY2" fmla="*/ 1981201 h 2281246"/>
              <a:gd name="connsiteX3" fmla="*/ 1296784 w 1686302"/>
              <a:gd name="connsiteY3" fmla="*/ 2238261 h 2281246"/>
              <a:gd name="connsiteX4" fmla="*/ 0 w 1686302"/>
              <a:gd name="connsiteY4" fmla="*/ 2047703 h 2281246"/>
              <a:gd name="connsiteX5" fmla="*/ 33251 w 1686302"/>
              <a:gd name="connsiteY5" fmla="*/ 0 h 2281246"/>
              <a:gd name="connsiteX0" fmla="*/ 33251 w 1686302"/>
              <a:gd name="connsiteY0" fmla="*/ 0 h 2329424"/>
              <a:gd name="connsiteX1" fmla="*/ 1637606 w 1686302"/>
              <a:gd name="connsiteY1" fmla="*/ 0 h 2329424"/>
              <a:gd name="connsiteX2" fmla="*/ 1670858 w 1686302"/>
              <a:gd name="connsiteY2" fmla="*/ 1981201 h 2329424"/>
              <a:gd name="connsiteX3" fmla="*/ 1296784 w 1686302"/>
              <a:gd name="connsiteY3" fmla="*/ 2238261 h 2329424"/>
              <a:gd name="connsiteX4" fmla="*/ 0 w 1686302"/>
              <a:gd name="connsiteY4" fmla="*/ 2047703 h 2329424"/>
              <a:gd name="connsiteX5" fmla="*/ 33251 w 1686302"/>
              <a:gd name="connsiteY5" fmla="*/ 0 h 2329424"/>
              <a:gd name="connsiteX0" fmla="*/ 33251 w 1686302"/>
              <a:gd name="connsiteY0" fmla="*/ 0 h 2362701"/>
              <a:gd name="connsiteX1" fmla="*/ 1637606 w 1686302"/>
              <a:gd name="connsiteY1" fmla="*/ 0 h 2362701"/>
              <a:gd name="connsiteX2" fmla="*/ 1670858 w 1686302"/>
              <a:gd name="connsiteY2" fmla="*/ 1981201 h 2362701"/>
              <a:gd name="connsiteX3" fmla="*/ 1263533 w 1686302"/>
              <a:gd name="connsiteY3" fmla="*/ 2288137 h 2362701"/>
              <a:gd name="connsiteX4" fmla="*/ 0 w 1686302"/>
              <a:gd name="connsiteY4" fmla="*/ 2047703 h 2362701"/>
              <a:gd name="connsiteX5" fmla="*/ 33251 w 1686302"/>
              <a:gd name="connsiteY5" fmla="*/ 0 h 236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302" h="2362701">
                <a:moveTo>
                  <a:pt x="33251" y="0"/>
                </a:moveTo>
                <a:lnTo>
                  <a:pt x="1637606" y="0"/>
                </a:lnTo>
                <a:cubicBezTo>
                  <a:pt x="1698567" y="704734"/>
                  <a:pt x="1693025" y="1293092"/>
                  <a:pt x="1670858" y="1981201"/>
                </a:cubicBezTo>
                <a:cubicBezTo>
                  <a:pt x="1622367" y="2334848"/>
                  <a:pt x="1353588" y="2191156"/>
                  <a:pt x="1263533" y="2288137"/>
                </a:cubicBezTo>
                <a:cubicBezTo>
                  <a:pt x="973974" y="2418370"/>
                  <a:pt x="218902" y="2401350"/>
                  <a:pt x="0" y="2047703"/>
                </a:cubicBezTo>
                <a:lnTo>
                  <a:pt x="3325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মিলি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09963300-32D8-43DE-BC4E-2266FAB16B9A}"/>
              </a:ext>
            </a:extLst>
          </p:cNvPr>
          <p:cNvSpPr/>
          <p:nvPr/>
        </p:nvSpPr>
        <p:spPr>
          <a:xfrm>
            <a:off x="5659172" y="2460567"/>
            <a:ext cx="1674046" cy="2136120"/>
          </a:xfrm>
          <a:custGeom>
            <a:avLst/>
            <a:gdLst>
              <a:gd name="connsiteX0" fmla="*/ 0 w 1537854"/>
              <a:gd name="connsiteY0" fmla="*/ 0 h 2064328"/>
              <a:gd name="connsiteX1" fmla="*/ 1537854 w 1537854"/>
              <a:gd name="connsiteY1" fmla="*/ 0 h 2064328"/>
              <a:gd name="connsiteX2" fmla="*/ 1537854 w 1537854"/>
              <a:gd name="connsiteY2" fmla="*/ 2064328 h 2064328"/>
              <a:gd name="connsiteX3" fmla="*/ 0 w 1537854"/>
              <a:gd name="connsiteY3" fmla="*/ 2064328 h 2064328"/>
              <a:gd name="connsiteX4" fmla="*/ 0 w 1537854"/>
              <a:gd name="connsiteY4" fmla="*/ 0 h 2064328"/>
              <a:gd name="connsiteX0" fmla="*/ 0 w 1604355"/>
              <a:gd name="connsiteY0" fmla="*/ 0 h 2064328"/>
              <a:gd name="connsiteX1" fmla="*/ 1604355 w 1604355"/>
              <a:gd name="connsiteY1" fmla="*/ 0 h 2064328"/>
              <a:gd name="connsiteX2" fmla="*/ 1537854 w 1604355"/>
              <a:gd name="connsiteY2" fmla="*/ 2064328 h 2064328"/>
              <a:gd name="connsiteX3" fmla="*/ 0 w 1604355"/>
              <a:gd name="connsiteY3" fmla="*/ 2064328 h 2064328"/>
              <a:gd name="connsiteX4" fmla="*/ 0 w 1604355"/>
              <a:gd name="connsiteY4" fmla="*/ 0 h 2064328"/>
              <a:gd name="connsiteX0" fmla="*/ 0 w 1623104"/>
              <a:gd name="connsiteY0" fmla="*/ 0 h 2064328"/>
              <a:gd name="connsiteX1" fmla="*/ 1604355 w 1623104"/>
              <a:gd name="connsiteY1" fmla="*/ 0 h 2064328"/>
              <a:gd name="connsiteX2" fmla="*/ 1537854 w 1623104"/>
              <a:gd name="connsiteY2" fmla="*/ 2064328 h 2064328"/>
              <a:gd name="connsiteX3" fmla="*/ 0 w 1623104"/>
              <a:gd name="connsiteY3" fmla="*/ 2064328 h 2064328"/>
              <a:gd name="connsiteX4" fmla="*/ 0 w 1623104"/>
              <a:gd name="connsiteY4" fmla="*/ 0 h 2064328"/>
              <a:gd name="connsiteX0" fmla="*/ 0 w 1653051"/>
              <a:gd name="connsiteY0" fmla="*/ 0 h 2064328"/>
              <a:gd name="connsiteX1" fmla="*/ 1604355 w 1653051"/>
              <a:gd name="connsiteY1" fmla="*/ 0 h 2064328"/>
              <a:gd name="connsiteX2" fmla="*/ 1637607 w 1653051"/>
              <a:gd name="connsiteY2" fmla="*/ 1981201 h 2064328"/>
              <a:gd name="connsiteX3" fmla="*/ 0 w 1653051"/>
              <a:gd name="connsiteY3" fmla="*/ 2064328 h 2064328"/>
              <a:gd name="connsiteX4" fmla="*/ 0 w 1653051"/>
              <a:gd name="connsiteY4" fmla="*/ 0 h 2064328"/>
              <a:gd name="connsiteX0" fmla="*/ 0 w 1653051"/>
              <a:gd name="connsiteY0" fmla="*/ 0 h 2143937"/>
              <a:gd name="connsiteX1" fmla="*/ 1604355 w 1653051"/>
              <a:gd name="connsiteY1" fmla="*/ 0 h 2143937"/>
              <a:gd name="connsiteX2" fmla="*/ 1637607 w 1653051"/>
              <a:gd name="connsiteY2" fmla="*/ 1981201 h 2143937"/>
              <a:gd name="connsiteX3" fmla="*/ 0 w 1653051"/>
              <a:gd name="connsiteY3" fmla="*/ 2064328 h 2143937"/>
              <a:gd name="connsiteX4" fmla="*/ 0 w 1653051"/>
              <a:gd name="connsiteY4" fmla="*/ 0 h 2143937"/>
              <a:gd name="connsiteX0" fmla="*/ 0 w 1653051"/>
              <a:gd name="connsiteY0" fmla="*/ 0 h 2259446"/>
              <a:gd name="connsiteX1" fmla="*/ 1604355 w 1653051"/>
              <a:gd name="connsiteY1" fmla="*/ 0 h 2259446"/>
              <a:gd name="connsiteX2" fmla="*/ 1637607 w 1653051"/>
              <a:gd name="connsiteY2" fmla="*/ 1981201 h 2259446"/>
              <a:gd name="connsiteX3" fmla="*/ 1313410 w 1653051"/>
              <a:gd name="connsiteY3" fmla="*/ 2171759 h 2259446"/>
              <a:gd name="connsiteX4" fmla="*/ 0 w 1653051"/>
              <a:gd name="connsiteY4" fmla="*/ 2064328 h 2259446"/>
              <a:gd name="connsiteX5" fmla="*/ 0 w 1653051"/>
              <a:gd name="connsiteY5" fmla="*/ 0 h 2259446"/>
              <a:gd name="connsiteX0" fmla="*/ 0 w 1653051"/>
              <a:gd name="connsiteY0" fmla="*/ 0 h 2317288"/>
              <a:gd name="connsiteX1" fmla="*/ 1604355 w 1653051"/>
              <a:gd name="connsiteY1" fmla="*/ 0 h 2317288"/>
              <a:gd name="connsiteX2" fmla="*/ 1637607 w 1653051"/>
              <a:gd name="connsiteY2" fmla="*/ 1981201 h 2317288"/>
              <a:gd name="connsiteX3" fmla="*/ 1313410 w 1653051"/>
              <a:gd name="connsiteY3" fmla="*/ 2288137 h 2317288"/>
              <a:gd name="connsiteX4" fmla="*/ 0 w 1653051"/>
              <a:gd name="connsiteY4" fmla="*/ 2064328 h 2317288"/>
              <a:gd name="connsiteX5" fmla="*/ 0 w 1653051"/>
              <a:gd name="connsiteY5" fmla="*/ 0 h 2317288"/>
              <a:gd name="connsiteX0" fmla="*/ 33251 w 1686302"/>
              <a:gd name="connsiteY0" fmla="*/ 0 h 2311429"/>
              <a:gd name="connsiteX1" fmla="*/ 1637606 w 1686302"/>
              <a:gd name="connsiteY1" fmla="*/ 0 h 2311429"/>
              <a:gd name="connsiteX2" fmla="*/ 1670858 w 1686302"/>
              <a:gd name="connsiteY2" fmla="*/ 1981201 h 2311429"/>
              <a:gd name="connsiteX3" fmla="*/ 1346661 w 1686302"/>
              <a:gd name="connsiteY3" fmla="*/ 2288137 h 2311429"/>
              <a:gd name="connsiteX4" fmla="*/ 0 w 1686302"/>
              <a:gd name="connsiteY4" fmla="*/ 2047703 h 2311429"/>
              <a:gd name="connsiteX5" fmla="*/ 33251 w 1686302"/>
              <a:gd name="connsiteY5" fmla="*/ 0 h 2311429"/>
              <a:gd name="connsiteX0" fmla="*/ 33251 w 1686302"/>
              <a:gd name="connsiteY0" fmla="*/ 0 h 2281246"/>
              <a:gd name="connsiteX1" fmla="*/ 1637606 w 1686302"/>
              <a:gd name="connsiteY1" fmla="*/ 0 h 2281246"/>
              <a:gd name="connsiteX2" fmla="*/ 1670858 w 1686302"/>
              <a:gd name="connsiteY2" fmla="*/ 1981201 h 2281246"/>
              <a:gd name="connsiteX3" fmla="*/ 1296784 w 1686302"/>
              <a:gd name="connsiteY3" fmla="*/ 2238261 h 2281246"/>
              <a:gd name="connsiteX4" fmla="*/ 0 w 1686302"/>
              <a:gd name="connsiteY4" fmla="*/ 2047703 h 2281246"/>
              <a:gd name="connsiteX5" fmla="*/ 33251 w 1686302"/>
              <a:gd name="connsiteY5" fmla="*/ 0 h 2281246"/>
              <a:gd name="connsiteX0" fmla="*/ 33251 w 1686302"/>
              <a:gd name="connsiteY0" fmla="*/ 0 h 2281246"/>
              <a:gd name="connsiteX1" fmla="*/ 1637606 w 1686302"/>
              <a:gd name="connsiteY1" fmla="*/ 0 h 2281246"/>
              <a:gd name="connsiteX2" fmla="*/ 1670858 w 1686302"/>
              <a:gd name="connsiteY2" fmla="*/ 1981201 h 2281246"/>
              <a:gd name="connsiteX3" fmla="*/ 1296784 w 1686302"/>
              <a:gd name="connsiteY3" fmla="*/ 2238261 h 2281246"/>
              <a:gd name="connsiteX4" fmla="*/ 0 w 1686302"/>
              <a:gd name="connsiteY4" fmla="*/ 2047703 h 2281246"/>
              <a:gd name="connsiteX5" fmla="*/ 33251 w 1686302"/>
              <a:gd name="connsiteY5" fmla="*/ 0 h 2281246"/>
              <a:gd name="connsiteX0" fmla="*/ 33251 w 1686302"/>
              <a:gd name="connsiteY0" fmla="*/ 0 h 2329424"/>
              <a:gd name="connsiteX1" fmla="*/ 1637606 w 1686302"/>
              <a:gd name="connsiteY1" fmla="*/ 0 h 2329424"/>
              <a:gd name="connsiteX2" fmla="*/ 1670858 w 1686302"/>
              <a:gd name="connsiteY2" fmla="*/ 1981201 h 2329424"/>
              <a:gd name="connsiteX3" fmla="*/ 1296784 w 1686302"/>
              <a:gd name="connsiteY3" fmla="*/ 2238261 h 2329424"/>
              <a:gd name="connsiteX4" fmla="*/ 0 w 1686302"/>
              <a:gd name="connsiteY4" fmla="*/ 2047703 h 2329424"/>
              <a:gd name="connsiteX5" fmla="*/ 33251 w 1686302"/>
              <a:gd name="connsiteY5" fmla="*/ 0 h 2329424"/>
              <a:gd name="connsiteX0" fmla="*/ 33251 w 1686302"/>
              <a:gd name="connsiteY0" fmla="*/ 0 h 2362701"/>
              <a:gd name="connsiteX1" fmla="*/ 1637606 w 1686302"/>
              <a:gd name="connsiteY1" fmla="*/ 0 h 2362701"/>
              <a:gd name="connsiteX2" fmla="*/ 1670858 w 1686302"/>
              <a:gd name="connsiteY2" fmla="*/ 1981201 h 2362701"/>
              <a:gd name="connsiteX3" fmla="*/ 1263533 w 1686302"/>
              <a:gd name="connsiteY3" fmla="*/ 2288137 h 2362701"/>
              <a:gd name="connsiteX4" fmla="*/ 0 w 1686302"/>
              <a:gd name="connsiteY4" fmla="*/ 2047703 h 2362701"/>
              <a:gd name="connsiteX5" fmla="*/ 33251 w 1686302"/>
              <a:gd name="connsiteY5" fmla="*/ 0 h 236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302" h="2362701">
                <a:moveTo>
                  <a:pt x="33251" y="0"/>
                </a:moveTo>
                <a:lnTo>
                  <a:pt x="1637606" y="0"/>
                </a:lnTo>
                <a:cubicBezTo>
                  <a:pt x="1698567" y="704734"/>
                  <a:pt x="1693025" y="1293092"/>
                  <a:pt x="1670858" y="1981201"/>
                </a:cubicBezTo>
                <a:cubicBezTo>
                  <a:pt x="1622367" y="2334848"/>
                  <a:pt x="1353588" y="2191156"/>
                  <a:pt x="1263533" y="2288137"/>
                </a:cubicBezTo>
                <a:cubicBezTo>
                  <a:pt x="973974" y="2418370"/>
                  <a:pt x="218902" y="2401350"/>
                  <a:pt x="0" y="2047703"/>
                </a:cubicBezTo>
                <a:lnTo>
                  <a:pt x="3325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মিলি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B2AB1AFA-5D8B-4CE3-AD75-AE5CCD339F8F}"/>
              </a:ext>
            </a:extLst>
          </p:cNvPr>
          <p:cNvSpPr/>
          <p:nvPr/>
        </p:nvSpPr>
        <p:spPr>
          <a:xfrm>
            <a:off x="8386932" y="1828800"/>
            <a:ext cx="1685342" cy="2784512"/>
          </a:xfrm>
          <a:custGeom>
            <a:avLst/>
            <a:gdLst>
              <a:gd name="connsiteX0" fmla="*/ 0 w 1537854"/>
              <a:gd name="connsiteY0" fmla="*/ 0 h 2064328"/>
              <a:gd name="connsiteX1" fmla="*/ 1537854 w 1537854"/>
              <a:gd name="connsiteY1" fmla="*/ 0 h 2064328"/>
              <a:gd name="connsiteX2" fmla="*/ 1537854 w 1537854"/>
              <a:gd name="connsiteY2" fmla="*/ 2064328 h 2064328"/>
              <a:gd name="connsiteX3" fmla="*/ 0 w 1537854"/>
              <a:gd name="connsiteY3" fmla="*/ 2064328 h 2064328"/>
              <a:gd name="connsiteX4" fmla="*/ 0 w 1537854"/>
              <a:gd name="connsiteY4" fmla="*/ 0 h 2064328"/>
              <a:gd name="connsiteX0" fmla="*/ 0 w 1604355"/>
              <a:gd name="connsiteY0" fmla="*/ 0 h 2064328"/>
              <a:gd name="connsiteX1" fmla="*/ 1604355 w 1604355"/>
              <a:gd name="connsiteY1" fmla="*/ 0 h 2064328"/>
              <a:gd name="connsiteX2" fmla="*/ 1537854 w 1604355"/>
              <a:gd name="connsiteY2" fmla="*/ 2064328 h 2064328"/>
              <a:gd name="connsiteX3" fmla="*/ 0 w 1604355"/>
              <a:gd name="connsiteY3" fmla="*/ 2064328 h 2064328"/>
              <a:gd name="connsiteX4" fmla="*/ 0 w 1604355"/>
              <a:gd name="connsiteY4" fmla="*/ 0 h 2064328"/>
              <a:gd name="connsiteX0" fmla="*/ 0 w 1623104"/>
              <a:gd name="connsiteY0" fmla="*/ 0 h 2064328"/>
              <a:gd name="connsiteX1" fmla="*/ 1604355 w 1623104"/>
              <a:gd name="connsiteY1" fmla="*/ 0 h 2064328"/>
              <a:gd name="connsiteX2" fmla="*/ 1537854 w 1623104"/>
              <a:gd name="connsiteY2" fmla="*/ 2064328 h 2064328"/>
              <a:gd name="connsiteX3" fmla="*/ 0 w 1623104"/>
              <a:gd name="connsiteY3" fmla="*/ 2064328 h 2064328"/>
              <a:gd name="connsiteX4" fmla="*/ 0 w 1623104"/>
              <a:gd name="connsiteY4" fmla="*/ 0 h 2064328"/>
              <a:gd name="connsiteX0" fmla="*/ 0 w 1653051"/>
              <a:gd name="connsiteY0" fmla="*/ 0 h 2064328"/>
              <a:gd name="connsiteX1" fmla="*/ 1604355 w 1653051"/>
              <a:gd name="connsiteY1" fmla="*/ 0 h 2064328"/>
              <a:gd name="connsiteX2" fmla="*/ 1637607 w 1653051"/>
              <a:gd name="connsiteY2" fmla="*/ 1981201 h 2064328"/>
              <a:gd name="connsiteX3" fmla="*/ 0 w 1653051"/>
              <a:gd name="connsiteY3" fmla="*/ 2064328 h 2064328"/>
              <a:gd name="connsiteX4" fmla="*/ 0 w 1653051"/>
              <a:gd name="connsiteY4" fmla="*/ 0 h 2064328"/>
              <a:gd name="connsiteX0" fmla="*/ 0 w 1653051"/>
              <a:gd name="connsiteY0" fmla="*/ 0 h 2143937"/>
              <a:gd name="connsiteX1" fmla="*/ 1604355 w 1653051"/>
              <a:gd name="connsiteY1" fmla="*/ 0 h 2143937"/>
              <a:gd name="connsiteX2" fmla="*/ 1637607 w 1653051"/>
              <a:gd name="connsiteY2" fmla="*/ 1981201 h 2143937"/>
              <a:gd name="connsiteX3" fmla="*/ 0 w 1653051"/>
              <a:gd name="connsiteY3" fmla="*/ 2064328 h 2143937"/>
              <a:gd name="connsiteX4" fmla="*/ 0 w 1653051"/>
              <a:gd name="connsiteY4" fmla="*/ 0 h 2143937"/>
              <a:gd name="connsiteX0" fmla="*/ 0 w 1653051"/>
              <a:gd name="connsiteY0" fmla="*/ 0 h 2259446"/>
              <a:gd name="connsiteX1" fmla="*/ 1604355 w 1653051"/>
              <a:gd name="connsiteY1" fmla="*/ 0 h 2259446"/>
              <a:gd name="connsiteX2" fmla="*/ 1637607 w 1653051"/>
              <a:gd name="connsiteY2" fmla="*/ 1981201 h 2259446"/>
              <a:gd name="connsiteX3" fmla="*/ 1313410 w 1653051"/>
              <a:gd name="connsiteY3" fmla="*/ 2171759 h 2259446"/>
              <a:gd name="connsiteX4" fmla="*/ 0 w 1653051"/>
              <a:gd name="connsiteY4" fmla="*/ 2064328 h 2259446"/>
              <a:gd name="connsiteX5" fmla="*/ 0 w 1653051"/>
              <a:gd name="connsiteY5" fmla="*/ 0 h 2259446"/>
              <a:gd name="connsiteX0" fmla="*/ 0 w 1653051"/>
              <a:gd name="connsiteY0" fmla="*/ 0 h 2317288"/>
              <a:gd name="connsiteX1" fmla="*/ 1604355 w 1653051"/>
              <a:gd name="connsiteY1" fmla="*/ 0 h 2317288"/>
              <a:gd name="connsiteX2" fmla="*/ 1637607 w 1653051"/>
              <a:gd name="connsiteY2" fmla="*/ 1981201 h 2317288"/>
              <a:gd name="connsiteX3" fmla="*/ 1313410 w 1653051"/>
              <a:gd name="connsiteY3" fmla="*/ 2288137 h 2317288"/>
              <a:gd name="connsiteX4" fmla="*/ 0 w 1653051"/>
              <a:gd name="connsiteY4" fmla="*/ 2064328 h 2317288"/>
              <a:gd name="connsiteX5" fmla="*/ 0 w 1653051"/>
              <a:gd name="connsiteY5" fmla="*/ 0 h 2317288"/>
              <a:gd name="connsiteX0" fmla="*/ 33251 w 1686302"/>
              <a:gd name="connsiteY0" fmla="*/ 0 h 2311429"/>
              <a:gd name="connsiteX1" fmla="*/ 1637606 w 1686302"/>
              <a:gd name="connsiteY1" fmla="*/ 0 h 2311429"/>
              <a:gd name="connsiteX2" fmla="*/ 1670858 w 1686302"/>
              <a:gd name="connsiteY2" fmla="*/ 1981201 h 2311429"/>
              <a:gd name="connsiteX3" fmla="*/ 1346661 w 1686302"/>
              <a:gd name="connsiteY3" fmla="*/ 2288137 h 2311429"/>
              <a:gd name="connsiteX4" fmla="*/ 0 w 1686302"/>
              <a:gd name="connsiteY4" fmla="*/ 2047703 h 2311429"/>
              <a:gd name="connsiteX5" fmla="*/ 33251 w 1686302"/>
              <a:gd name="connsiteY5" fmla="*/ 0 h 2311429"/>
              <a:gd name="connsiteX0" fmla="*/ 33251 w 1686302"/>
              <a:gd name="connsiteY0" fmla="*/ 0 h 2281246"/>
              <a:gd name="connsiteX1" fmla="*/ 1637606 w 1686302"/>
              <a:gd name="connsiteY1" fmla="*/ 0 h 2281246"/>
              <a:gd name="connsiteX2" fmla="*/ 1670858 w 1686302"/>
              <a:gd name="connsiteY2" fmla="*/ 1981201 h 2281246"/>
              <a:gd name="connsiteX3" fmla="*/ 1296784 w 1686302"/>
              <a:gd name="connsiteY3" fmla="*/ 2238261 h 2281246"/>
              <a:gd name="connsiteX4" fmla="*/ 0 w 1686302"/>
              <a:gd name="connsiteY4" fmla="*/ 2047703 h 2281246"/>
              <a:gd name="connsiteX5" fmla="*/ 33251 w 1686302"/>
              <a:gd name="connsiteY5" fmla="*/ 0 h 2281246"/>
              <a:gd name="connsiteX0" fmla="*/ 33251 w 1686302"/>
              <a:gd name="connsiteY0" fmla="*/ 0 h 2281246"/>
              <a:gd name="connsiteX1" fmla="*/ 1637606 w 1686302"/>
              <a:gd name="connsiteY1" fmla="*/ 0 h 2281246"/>
              <a:gd name="connsiteX2" fmla="*/ 1670858 w 1686302"/>
              <a:gd name="connsiteY2" fmla="*/ 1981201 h 2281246"/>
              <a:gd name="connsiteX3" fmla="*/ 1296784 w 1686302"/>
              <a:gd name="connsiteY3" fmla="*/ 2238261 h 2281246"/>
              <a:gd name="connsiteX4" fmla="*/ 0 w 1686302"/>
              <a:gd name="connsiteY4" fmla="*/ 2047703 h 2281246"/>
              <a:gd name="connsiteX5" fmla="*/ 33251 w 1686302"/>
              <a:gd name="connsiteY5" fmla="*/ 0 h 2281246"/>
              <a:gd name="connsiteX0" fmla="*/ 33251 w 1686302"/>
              <a:gd name="connsiteY0" fmla="*/ 0 h 2329424"/>
              <a:gd name="connsiteX1" fmla="*/ 1637606 w 1686302"/>
              <a:gd name="connsiteY1" fmla="*/ 0 h 2329424"/>
              <a:gd name="connsiteX2" fmla="*/ 1670858 w 1686302"/>
              <a:gd name="connsiteY2" fmla="*/ 1981201 h 2329424"/>
              <a:gd name="connsiteX3" fmla="*/ 1296784 w 1686302"/>
              <a:gd name="connsiteY3" fmla="*/ 2238261 h 2329424"/>
              <a:gd name="connsiteX4" fmla="*/ 0 w 1686302"/>
              <a:gd name="connsiteY4" fmla="*/ 2047703 h 2329424"/>
              <a:gd name="connsiteX5" fmla="*/ 33251 w 1686302"/>
              <a:gd name="connsiteY5" fmla="*/ 0 h 2329424"/>
              <a:gd name="connsiteX0" fmla="*/ 33251 w 1686302"/>
              <a:gd name="connsiteY0" fmla="*/ 0 h 2362701"/>
              <a:gd name="connsiteX1" fmla="*/ 1637606 w 1686302"/>
              <a:gd name="connsiteY1" fmla="*/ 0 h 2362701"/>
              <a:gd name="connsiteX2" fmla="*/ 1670858 w 1686302"/>
              <a:gd name="connsiteY2" fmla="*/ 1981201 h 2362701"/>
              <a:gd name="connsiteX3" fmla="*/ 1263533 w 1686302"/>
              <a:gd name="connsiteY3" fmla="*/ 2288137 h 2362701"/>
              <a:gd name="connsiteX4" fmla="*/ 0 w 1686302"/>
              <a:gd name="connsiteY4" fmla="*/ 2047703 h 2362701"/>
              <a:gd name="connsiteX5" fmla="*/ 33251 w 1686302"/>
              <a:gd name="connsiteY5" fmla="*/ 0 h 236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302" h="2362701">
                <a:moveTo>
                  <a:pt x="33251" y="0"/>
                </a:moveTo>
                <a:lnTo>
                  <a:pt x="1637606" y="0"/>
                </a:lnTo>
                <a:cubicBezTo>
                  <a:pt x="1698567" y="704734"/>
                  <a:pt x="1693025" y="1293092"/>
                  <a:pt x="1670858" y="1981201"/>
                </a:cubicBezTo>
                <a:cubicBezTo>
                  <a:pt x="1622367" y="2334848"/>
                  <a:pt x="1353588" y="2191156"/>
                  <a:pt x="1263533" y="2288137"/>
                </a:cubicBezTo>
                <a:cubicBezTo>
                  <a:pt x="973974" y="2418370"/>
                  <a:pt x="218902" y="2401350"/>
                  <a:pt x="0" y="2047703"/>
                </a:cubicBezTo>
                <a:lnTo>
                  <a:pt x="3325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মিলি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33DFA68-69E5-4EAD-A040-49DDD33D5811}"/>
              </a:ext>
            </a:extLst>
          </p:cNvPr>
          <p:cNvSpPr/>
          <p:nvPr/>
        </p:nvSpPr>
        <p:spPr>
          <a:xfrm>
            <a:off x="347087" y="163640"/>
            <a:ext cx="2155447" cy="191281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bn-BD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কাজ </a:t>
            </a:r>
            <a:endParaRPr lang="en-US" sz="4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D1F6E-C925-455D-9B82-17B8AD9A8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1"/>
          <a:stretch/>
        </p:blipFill>
        <p:spPr>
          <a:xfrm>
            <a:off x="12153729" y="163641"/>
            <a:ext cx="2129583" cy="1503220"/>
          </a:xfrm>
          <a:prstGeom prst="ellipse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2B98BA11-EE8D-4074-8016-7E8AEC2A9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76" y="1368605"/>
            <a:ext cx="3915321" cy="54776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403275-F2BB-42A3-BE22-799E5AFC369B}"/>
              </a:ext>
            </a:extLst>
          </p:cNvPr>
          <p:cNvSpPr txBox="1"/>
          <p:nvPr/>
        </p:nvSpPr>
        <p:spPr>
          <a:xfrm>
            <a:off x="2929041" y="356000"/>
            <a:ext cx="881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৯৮ পৃষ্ঠার (১) নং সমস্যাটি দেখঃ   </a:t>
            </a:r>
            <a:endParaRPr lang="en-US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543CA2-9C10-47CC-BC75-36B3528194AC}"/>
              </a:ext>
            </a:extLst>
          </p:cNvPr>
          <p:cNvSpPr/>
          <p:nvPr/>
        </p:nvSpPr>
        <p:spPr>
          <a:xfrm>
            <a:off x="3932151" y="1742942"/>
            <a:ext cx="6810233" cy="18833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 গত সপ্তাহে শনিবার থেকে বৃহস্পতিবার পর্যন্ত প্রতিদিন কত ঘন্টা করে বাড়িতে পড়ালেখা করে তার একটি তালিকা তৈরী করেছে। সে প্রতিদিন গড়ে কত ঘন্টা করে বাড়ীতে পড়ালেখা করেছে?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0542A1-EAFE-4B9E-9DDD-E8F733F09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64249"/>
              </p:ext>
            </p:extLst>
          </p:nvPr>
        </p:nvGraphicFramePr>
        <p:xfrm>
          <a:off x="3945799" y="2884654"/>
          <a:ext cx="6784456" cy="787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2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</a:t>
                      </a:r>
                      <a:r>
                        <a:rPr lang="en-US" b="1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r>
                        <a:rPr lang="bn-IN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195895D-31D0-420F-B982-B366338F1CDE}"/>
              </a:ext>
            </a:extLst>
          </p:cNvPr>
          <p:cNvSpPr txBox="1"/>
          <p:nvPr/>
        </p:nvSpPr>
        <p:spPr>
          <a:xfrm>
            <a:off x="2929041" y="4082127"/>
            <a:ext cx="881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সমস্যাটি সমাধান করতে পারবে?   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6F86AC-61A4-4CA3-9AA3-E42E9D1DB676}"/>
              </a:ext>
            </a:extLst>
          </p:cNvPr>
          <p:cNvSpPr txBox="1"/>
          <p:nvPr/>
        </p:nvSpPr>
        <p:spPr>
          <a:xfrm>
            <a:off x="2811015" y="3711633"/>
            <a:ext cx="8816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২+১.৫+১+১.৫+১+২=৯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bn-IN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÷ ৬=১.৫</a:t>
            </a:r>
          </a:p>
          <a:p>
            <a:pPr algn="ctr"/>
            <a:r>
              <a:rPr lang="bn-IN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১.৫ </a:t>
            </a:r>
            <a:r>
              <a:rPr lang="bn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48E6728B-6919-479D-BEB3-B56E87B50E57}"/>
              </a:ext>
            </a:extLst>
          </p:cNvPr>
          <p:cNvSpPr/>
          <p:nvPr/>
        </p:nvSpPr>
        <p:spPr>
          <a:xfrm>
            <a:off x="746758" y="499479"/>
            <a:ext cx="2151425" cy="16916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AE1E0-7EF3-4DC1-AE2E-C7C70CFD83B2}"/>
              </a:ext>
            </a:extLst>
          </p:cNvPr>
          <p:cNvSpPr txBox="1"/>
          <p:nvPr/>
        </p:nvSpPr>
        <p:spPr>
          <a:xfrm>
            <a:off x="3757600" y="1421678"/>
            <a:ext cx="881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সূত্রটি </a:t>
            </a:r>
            <a:r>
              <a:rPr lang="en-GB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9DA1B-817E-4A7C-96DF-407A9DEAEAE3}"/>
              </a:ext>
            </a:extLst>
          </p:cNvPr>
          <p:cNvSpPr txBox="1"/>
          <p:nvPr/>
        </p:nvSpPr>
        <p:spPr>
          <a:xfrm>
            <a:off x="4128364" y="2191119"/>
            <a:ext cx="88164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বাক্সের ২০টি কমলার মধ্যে আমরা ৩টির ওজন মেপে পেলাম যথাক্রমে ৩৩৫ গ্রাম, ৩২০ গ্রাম, ৩৭১ গ্রাম। </a:t>
            </a:r>
          </a:p>
          <a:p>
            <a:r>
              <a:rPr lang="bn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ক) কমলা ৩টির গড় ওজন নির্ণয় করি।</a:t>
            </a:r>
          </a:p>
          <a:p>
            <a:r>
              <a:rPr lang="bn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খ) গড় ওজনের ভিত্তিতে ২০টি কমলার মোট 	    ওজন নির্ণয় করি।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FA92E4-C278-4C6C-8027-C5882FE241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55" y="684343"/>
            <a:ext cx="2788920" cy="1871512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9BF1BC-CFC4-4C53-A7D6-CB0BDEA4C02F}"/>
              </a:ext>
            </a:extLst>
          </p:cNvPr>
          <p:cNvSpPr txBox="1"/>
          <p:nvPr/>
        </p:nvSpPr>
        <p:spPr>
          <a:xfrm>
            <a:off x="2743200" y="1620099"/>
            <a:ext cx="627201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00586-C752-4751-99E7-1F73354960E6}"/>
              </a:ext>
            </a:extLst>
          </p:cNvPr>
          <p:cNvSpPr txBox="1"/>
          <p:nvPr/>
        </p:nvSpPr>
        <p:spPr>
          <a:xfrm>
            <a:off x="4992699" y="2861732"/>
            <a:ext cx="418407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গড় নির্ণয় করঃ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C54E3-4504-4C2B-A5DA-2F570491BCB8}"/>
              </a:ext>
            </a:extLst>
          </p:cNvPr>
          <p:cNvSpPr txBox="1"/>
          <p:nvPr/>
        </p:nvSpPr>
        <p:spPr>
          <a:xfrm>
            <a:off x="5342352" y="3936636"/>
            <a:ext cx="5916064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৪,৩,৭,৫,৩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A99AF-F280-40CF-93B0-0D080D6C644A}"/>
              </a:ext>
            </a:extLst>
          </p:cNvPr>
          <p:cNvSpPr txBox="1"/>
          <p:nvPr/>
        </p:nvSpPr>
        <p:spPr>
          <a:xfrm>
            <a:off x="6429686" y="5240324"/>
            <a:ext cx="6089494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৩,৫,৮,৪,২,৫,২,৪,৩,৭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D85D5-7A05-44C9-B14E-A083B0FBF1E1}"/>
              </a:ext>
            </a:extLst>
          </p:cNvPr>
          <p:cNvSpPr txBox="1"/>
          <p:nvPr/>
        </p:nvSpPr>
        <p:spPr>
          <a:xfrm>
            <a:off x="6423008" y="6544012"/>
            <a:ext cx="6096171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১৭,১৬,২০,১৯,১৫,২১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0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47CCB2-69E9-4114-B30F-B7CD5C99DD95}"/>
              </a:ext>
            </a:extLst>
          </p:cNvPr>
          <p:cNvSpPr txBox="1"/>
          <p:nvPr/>
        </p:nvSpPr>
        <p:spPr>
          <a:xfrm>
            <a:off x="1067089" y="764583"/>
            <a:ext cx="6359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0A06E-32BA-4207-9218-0E31447F0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240" y="2041855"/>
            <a:ext cx="7105153" cy="54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31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3C64B0-8165-40CC-A4B6-4ED74F587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429" y="718326"/>
            <a:ext cx="6504696" cy="5010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311CE4-D4A5-4BF9-9D4B-A404D161AA25}"/>
              </a:ext>
            </a:extLst>
          </p:cNvPr>
          <p:cNvSpPr txBox="1"/>
          <p:nvPr/>
        </p:nvSpPr>
        <p:spPr>
          <a:xfrm>
            <a:off x="840309" y="867985"/>
            <a:ext cx="6359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0FA024-741D-4F3C-91B5-EE5C4B46D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94" y="1432908"/>
            <a:ext cx="2514074" cy="2483092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FB81EF-3051-4F70-AC84-6D50CA79DBAC}"/>
              </a:ext>
            </a:extLst>
          </p:cNvPr>
          <p:cNvSpPr/>
          <p:nvPr/>
        </p:nvSpPr>
        <p:spPr>
          <a:xfrm>
            <a:off x="6118168" y="428501"/>
            <a:ext cx="2360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2622DF-3F16-41A1-885A-705AC6750910}"/>
              </a:ext>
            </a:extLst>
          </p:cNvPr>
          <p:cNvCxnSpPr>
            <a:cxnSpLocks/>
          </p:cNvCxnSpPr>
          <p:nvPr/>
        </p:nvCxnSpPr>
        <p:spPr>
          <a:xfrm flipV="1">
            <a:off x="1470126" y="3956922"/>
            <a:ext cx="11859326" cy="43485"/>
          </a:xfrm>
          <a:prstGeom prst="line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AFF41E7-6B97-4F64-81A5-88C2E2A624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36" y="3896309"/>
            <a:ext cx="3097664" cy="3663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9C9463-3883-4F1B-9706-892ADAD1496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7694" y="1356851"/>
            <a:ext cx="2514073" cy="2539458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3D071F-E125-4342-BE62-F7D8204CD083}"/>
              </a:ext>
            </a:extLst>
          </p:cNvPr>
          <p:cNvSpPr txBox="1"/>
          <p:nvPr/>
        </p:nvSpPr>
        <p:spPr>
          <a:xfrm>
            <a:off x="9118320" y="4061019"/>
            <a:ext cx="42111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GB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পঞ্চম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GB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GB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GB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৮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 শিরোনামঃ</a:t>
            </a:r>
            <a:r>
              <a:rPr lang="en-GB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 </a:t>
            </a:r>
            <a:endParaRPr lang="bn-IN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GB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মিনিট  </a:t>
            </a:r>
            <a:endParaRPr lang="en-GB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8E364-93A2-40C5-A19F-A737915B3833}"/>
              </a:ext>
            </a:extLst>
          </p:cNvPr>
          <p:cNvSpPr txBox="1"/>
          <p:nvPr/>
        </p:nvSpPr>
        <p:spPr>
          <a:xfrm>
            <a:off x="1470126" y="3743294"/>
            <a:ext cx="68788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 নারায়ন পাশী 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বাঘাছড়া সরকারি প্রাথমিক বিদ্যালয়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কমলগঞ্জ, মৌলভিবাজার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Gmail: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laxminarayanpashi191@gmail.com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7778476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341045E3-2404-4416-847F-B4ABD0A82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400">
            <a:off x="2240394" y="4523617"/>
            <a:ext cx="10714230" cy="360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769CAEBA-5300-4157-A2B4-859AF386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298" y="1134282"/>
            <a:ext cx="5128364" cy="32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954627D5-47DD-44F6-B4ED-9E98C1743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71" y="1263153"/>
            <a:ext cx="5128364" cy="32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EF607949-3B93-4051-8D24-F78ACC75E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6" y="1290022"/>
            <a:ext cx="4200525" cy="284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D2C6E0-9913-4993-87D0-1D8AF599E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81" y="2146120"/>
            <a:ext cx="914025" cy="120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9EE9A0-7B85-4987-8D9F-B96A5C57DC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33" y="2077350"/>
            <a:ext cx="790361" cy="104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E53C95-8A18-4E80-90A2-7EB96385C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507" y="2172799"/>
            <a:ext cx="790361" cy="104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3AC631-C2B7-4F9A-9F5C-AE3605A3F3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23" y="2006874"/>
            <a:ext cx="790361" cy="104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411DDF-9A64-42C0-A044-7ED6764C27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14" y="2196379"/>
            <a:ext cx="803456" cy="120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3BBE9D-3BFE-45EB-A11A-9648AAF07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02" y="2034318"/>
            <a:ext cx="914025" cy="120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8813DE-1D7F-4F2B-A362-C7BD6D247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30" y="2087950"/>
            <a:ext cx="914025" cy="120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0FD3E0-BB18-4887-A1D4-CF69CDD7B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60" y="2277887"/>
            <a:ext cx="914025" cy="120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A7C3B1-E9D3-49CA-9A44-576DD4D9D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634" y="2035233"/>
            <a:ext cx="844485" cy="111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7517AD-9600-4B22-956C-A802F1A4FB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305" y="2115273"/>
            <a:ext cx="844485" cy="111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F939BC-65F6-4658-9280-17240304AE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116" y="2187644"/>
            <a:ext cx="844485" cy="111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D71C1E-DD0F-4D79-8A2E-F5757918FB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80" y="2008309"/>
            <a:ext cx="844485" cy="111472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63C606F-3887-4A7E-B449-8DA9E037126F}"/>
              </a:ext>
            </a:extLst>
          </p:cNvPr>
          <p:cNvSpPr/>
          <p:nvPr/>
        </p:nvSpPr>
        <p:spPr>
          <a:xfrm>
            <a:off x="2784313" y="470413"/>
            <a:ext cx="8421831" cy="9481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প্রত্যেক ঝুড়িতে কয়টি করে আম  আছে? </a:t>
            </a:r>
            <a:endParaRPr lang="en-GB" sz="4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A5EC8D-5D40-4908-86FB-0DA23F566DC1}"/>
              </a:ext>
            </a:extLst>
          </p:cNvPr>
          <p:cNvSpPr/>
          <p:nvPr/>
        </p:nvSpPr>
        <p:spPr>
          <a:xfrm>
            <a:off x="2639920" y="496966"/>
            <a:ext cx="8421831" cy="9481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আমগুলো একত্রে করলে কয়টি হবে? </a:t>
            </a:r>
            <a:endParaRPr lang="en-GB" sz="4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7152E-6 L -2.08333E-7 -3.77152E-6 C 0.00347 0.01218 0.00619 0.02667 0.01063 0.03738 L 0.0179 0.05544 C 0.01888 0.05754 0.01997 0.05943 0.02073 0.06216 C 0.02148 0.06489 0.02246 0.06783 0.02333 0.07098 C 0.02398 0.07308 0.02452 0.0756 0.02517 0.0777 C 0.02604 0.08001 0.02713 0.08211 0.02789 0.08421 C 0.02865 0.08652 0.02919 0.08862 0.02973 0.09093 C 0.03071 0.09471 0.03136 0.0987 0.03244 0.10227 C 0.03309 0.10416 0.03418 0.105 0.03516 0.10647 C 0.03939 0.12201 0.03385 0.10248 0.04156 0.12432 C 0.051 0.15162 0.04503 0.1407 0.05154 0.1512 C 0.05187 0.15351 0.05198 0.15582 0.05241 0.15771 C 0.05339 0.16233 0.05599 0.17115 0.05599 0.17136 C 0.05827 0.18774 0.05512 0.16737 0.0587 0.1848 C 0.05914 0.18669 0.05914 0.18921 0.05968 0.19131 C 0.06011 0.19362 0.06087 0.19551 0.06142 0.19782 C 0.06239 0.20139 0.06326 0.20517 0.06413 0.20916 C 0.06673 0.23457 0.06326 0.20307 0.06684 0.2247 C 0.06923 0.23814 0.06565 0.23016 0.07053 0.23814 C 0.07118 0.24108 0.07172 0.24423 0.07237 0.24696 C 0.07596 0.26187 0.07509 0.25704 0.07867 0.26901 C 0.07997 0.27321 0.08127 0.27783 0.08236 0.28266 C 0.0829 0.2856 0.08333 0.28875 0.0842 0.29169 C 0.08594 0.29736 0.08832 0.30177 0.0905 0.30723 L 0.09321 0.31374 C 0.09342 0.32781 0.09364 0.34188 0.09418 0.35595 C 0.09418 0.35847 0.09484 0.36057 0.09505 0.36267 C 0.09549 0.36855 0.0957 0.37443 0.09603 0.38073 C 0.0957 0.39669 0.09549 0.41328 0.09505 0.42924 C 0.09494 0.43239 0.0944 0.43533 0.09418 0.43827 C 0.09386 0.44057 0.09332 0.44246 0.09321 0.44498 C 0.09288 0.46136 0.09321 0.47795 0.09321 0.49433 L 0.09418 0.49181 " pathEditMode="relative" rAng="0" ptsTypes="AAAAAAAAAAAAAAAAAAAAAAAAAAAAAAAAA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6" y="2471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917E-6 -2.87274E-6 L -3.22917E-6 -2.87274E-6 C 0.00304 0.01197 0.00565 0.02625 0.00955 0.03696 L 0.01606 0.05481 C 0.01693 0.0567 0.01791 0.0588 0.01856 0.06153 C 0.01932 0.06426 0.02019 0.0672 0.02095 0.07014 C 0.02149 0.07224 0.02203 0.07476 0.02257 0.07665 C 0.02344 0.07917 0.02431 0.08106 0.02507 0.08316 C 0.02572 0.08547 0.02626 0.08757 0.0267 0.08967 C 0.02756 0.09366 0.02822 0.09765 0.02908 0.10101 C 0.02963 0.1029 0.03071 0.10374 0.03158 0.10521 C 0.03527 0.12054 0.03039 0.10143 0.03722 0.12285 C 0.04568 0.14973 0.04037 0.13902 0.04623 0.14931 C 0.04655 0.15162 0.04655 0.15393 0.0471 0.15582 C 0.04796 0.16044 0.05024 0.16905 0.05024 0.16926 C 0.0522 0.18564 0.04948 0.16527 0.05274 0.18249 C 0.05306 0.18459 0.05306 0.1869 0.0535 0.189 C 0.05393 0.19131 0.05458 0.1932 0.05512 0.1953 C 0.05599 0.19908 0.05675 0.20286 0.05751 0.20664 C 0.05979 0.23184 0.05675 0.20055 0.06001 0.22197 C 0.06207 0.2352 0.05892 0.22743 0.06326 0.2352 C 0.06381 0.23814 0.06435 0.24129 0.06489 0.24402 C 0.06815 0.25872 0.06739 0.25389 0.07053 0.26586 C 0.07173 0.27006 0.07292 0.27447 0.0739 0.2793 C 0.07433 0.28224 0.07476 0.28518 0.07552 0.28812 C 0.07704 0.29379 0.07932 0.2982 0.08117 0.30345 L 0.08355 0.31017 C 0.08388 0.32382 0.08399 0.33789 0.08442 0.35175 C 0.08453 0.35427 0.08507 0.35637 0.08529 0.35847 C 0.08562 0.36435 0.08583 0.37002 0.08616 0.37611 C 0.08583 0.39207 0.08572 0.40823 0.08529 0.42419 C 0.08518 0.42734 0.08464 0.43028 0.08442 0.43301 C 0.0842 0.43532 0.08366 0.43721 0.08355 0.43973 C 0.08334 0.4559 0.08355 0.47228 0.08355 0.48845 L 0.08442 0.48593 " pathEditMode="relative" rAng="0" ptsTypes="AAAAAAAAAAAA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8" y="244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12474E-6 L -2.08333E-6 -3.12474E-6 C 0.0025 0.01197 0.00467 0.02604 0.00814 0.03696 L 0.01367 0.0546 C 0.01433 0.0567 0.01519 0.0588 0.01584 0.06132 C 0.0165 0.06426 0.01715 0.06699 0.0178 0.07014 C 0.01823 0.07224 0.01867 0.07476 0.01921 0.07665 C 0.01986 0.07896 0.02073 0.08085 0.02138 0.08316 C 0.02192 0.08547 0.02235 0.08757 0.02268 0.08988 C 0.02344 0.09366 0.02398 0.09765 0.02463 0.10122 C 0.02518 0.10311 0.02615 0.10395 0.02691 0.10542 C 0.03006 0.12054 0.02572 0.10143 0.03179 0.12306 C 0.03906 0.14973 0.0344 0.13923 0.03939 0.14931 C 0.03972 0.15183 0.03972 0.15414 0.04004 0.15603 C 0.0408 0.16065 0.04275 0.16905 0.04275 0.16926 C 0.04449 0.18585 0.0421 0.16527 0.04503 0.18249 C 0.04525 0.18459 0.04525 0.1869 0.04568 0.189 C 0.04601 0.19152 0.04655 0.19341 0.04709 0.19572 C 0.04775 0.19929 0.0484 0.20307 0.04905 0.20685 C 0.051 0.23184 0.0484 0.20076 0.05111 0.22197 C 0.05295 0.23541 0.05024 0.22743 0.05393 0.23541 C 0.05436 0.23835 0.0548 0.24129 0.05534 0.24423 C 0.05816 0.25893 0.05751 0.25431 0.06022 0.26628 C 0.0612 0.27048 0.06207 0.27468 0.06304 0.27951 C 0.06337 0.28224 0.0637 0.2856 0.06435 0.28833 C 0.06576 0.294 0.0676 0.29841 0.06923 0.30387 L 0.0714 0.31038 C 0.07162 0.32424 0.07162 0.3381 0.07205 0.35217 C 0.07216 0.35469 0.0727 0.35658 0.07281 0.35889 C 0.07303 0.36456 0.07335 0.37044 0.07357 0.37674 C 0.07335 0.39228 0.07314 0.40865 0.07281 0.42482 C 0.0727 0.42776 0.07227 0.43091 0.07205 0.43364 C 0.07183 0.43553 0.0714 0.43763 0.0714 0.44015 C 0.07107 0.45632 0.0714 0.4727 0.0714 0.48908 L 0.07205 0.48656 " pathEditMode="relative" rAng="0" ptsTypes="AAAAAAAAAAAAAAAAAAAAAAAAAAAAAAAAA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8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546 L -0.00196 -0.05439 C -0.00131 -0.03507 -0.00131 -0.02583 0.00021 -0.0084 C 0.00195 0.0105 0.00065 -0.00672 0.00368 0.01197 C 0.0051 0.01995 0.00596 0.02814 0.00716 0.03612 C 0.00759 0.03885 0.00781 0.04179 0.00824 0.04431 L 0.00933 0.05019 C 0.00976 0.05523 0.0102 0.05985 0.01052 0.06447 C 0.01095 0.06993 0.01117 0.07518 0.01171 0.08064 C 0.01193 0.08484 0.01247 0.08862 0.01291 0.09282 C 0.01247 0.18438 0.01237 0.27594 0.01171 0.36771 C 0.01161 0.37611 0.01085 0.38493 0.01052 0.39375 C 0.00911 0.43574 0.01171 0.41978 0.00824 0.43826 C 0.00694 0.46913 0.00716 0.45569 0.00716 0.47879 L 0.00716 0.479 " pathEditMode="relative" rAng="0" ptsTypes="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" y="2666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8611E-7 -3.02394E-6 L 7.98611E-7 -3.02394E-6 C 0.00087 0.01764 0.00087 0.02604 0.00315 0.04179 C 0.00575 0.05901 0.0038 0.04326 0.00825 0.06027 C 0.01031 0.06762 0.01161 0.07497 0.01335 0.08211 C 0.014 0.08463 0.01432 0.08736 0.01497 0.08967 L 0.0166 0.09492 C 0.01725 0.09954 0.0179 0.10374 0.01834 0.10794 C 0.01899 0.11277 0.01931 0.1176 0.02007 0.12264 C 0.0204 0.12642 0.02127 0.12978 0.02192 0.13356 C 0.02127 0.21672 0.02105 0.29967 0.02007 0.38304 C 0.01996 0.3906 0.01877 0.39858 0.01834 0.40655 C 0.01628 0.44477 0.02007 0.43028 0.01497 0.44708 C 0.01302 0.47522 0.01335 0.46283 0.01335 0.48383 L 0.01335 0.48404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" y="2419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889E-7 -2.37715E-6 L -7.63889E-7 -2.37715E-6 C 0.00054 0.01638 0.00054 0.02415 0.00185 0.03906 C 0.00336 0.05502 0.00228 0.04053 0.00488 0.05628 C 0.00619 0.063 0.00695 0.06993 0.00803 0.07665 C 0.00836 0.07896 0.00857 0.08148 0.00901 0.08358 L 0.00987 0.08862 C 0.01031 0.09282 0.01063 0.09681 0.01096 0.10059 C 0.01139 0.10521 0.0115 0.10983 0.01205 0.11445 C 0.01226 0.11802 0.0127 0.12117 0.01313 0.12474 C 0.0127 0.20223 0.01259 0.27972 0.01205 0.35742 C 0.01194 0.36456 0.01129 0.3719 0.01096 0.37946 C 0.00977 0.41495 0.01205 0.40151 0.00901 0.41705 C 0.00781 0.44351 0.00803 0.43196 0.00803 0.45149 L 0.00803 0.4517 " pathEditMode="relative" rAng="0" ptsTypes="AAAAAAAAAAAAA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2257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861E-6 -2.72575E-6 L 2.04861E-6 -2.72575E-6 C 0.00011 0.01533 0.00011 0.02268 0.00065 0.03654 C 0.00108 0.05166 0.00076 0.03801 0.00163 0.05313 C 0.00206 0.05922 0.00239 0.06594 0.00271 0.07224 C 0.00282 0.07455 0.00293 0.07686 0.00304 0.07875 L 0.00336 0.08358 C 0.00347 0.08757 0.00369 0.09114 0.0038 0.09492 C 0.0039 0.09912 0.0039 0.10332 0.00412 0.10794 C 0.00412 0.11109 0.00434 0.11403 0.00456 0.11739 C 0.00434 0.19068 0.00434 0.26376 0.00412 0.33705 C 0.00412 0.34377 0.0038 0.3507 0.0038 0.35784 C 0.00336 0.39122 0.00412 0.37863 0.00304 0.39332 C 0.00271 0.41831 0.00271 0.40739 0.00271 0.42587 L 0.00271 0.42608 " pathEditMode="relative" rAng="0" ptsTypes="AAAAAAAAAAAAA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2129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5 -2.59135E-6 L -0.02745 0.00021 C -0.02507 0.01659 -0.02507 0.02457 -0.02268 0.03969 C -0.02018 0.05607 -0.02181 0.04116 -0.01693 0.05733 C -0.0153 0.06426 -0.01378 0.0714 -0.01215 0.07833 C -0.01129 0.08064 -0.01053 0.08316 -0.01053 0.08547 L -0.00803 0.09051 C -0.00803 0.09492 -0.00727 0.09891 -0.0064 0.1029 C -0.00564 0.10752 -0.00564 0.11214 -0.00477 0.11697 C -0.00402 0.12033 -0.00315 0.1239 -0.00315 0.12747 C -0.00315 0.20685 -0.00402 0.28623 -0.00477 0.36561 C -0.00477 0.37296 -0.0064 0.38051 -0.0064 0.38828 C -0.0089 0.42461 -0.00477 0.41075 -0.01053 0.42671 C -0.01215 0.4538 -0.01215 0.44183 -0.01215 0.46199 L -0.01215 0.46241 " pathEditMode="relative" rAng="0" ptsTypes="AAAAAAAAAAAAA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23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46 -0.00714 L -0.05046 -0.00693 C -0.05198 0.00063 -0.05306 0.00945 -0.05458 0.01701 C -0.05501 0.01932 -0.05621 0.02016 -0.05664 0.02268 C -0.0574 0.02478 -0.05718 0.02835 -0.05773 0.03087 C -0.05849 0.03465 -0.05968 0.03822 -0.06077 0.04179 C -0.06152 0.04431 -0.06207 0.04704 -0.06272 0.05019 C -0.06348 0.05334 -0.06391 0.05775 -0.06467 0.0609 C -0.06619 0.06783 -0.06814 0.0735 -0.06977 0.08022 C -0.07086 0.08463 -0.07162 0.08925 -0.07281 0.09366 C -0.07465 0.10206 -0.07715 0.10962 -0.07889 0.11823 C -0.07965 0.12201 -0.07997 0.12579 -0.08084 0.12936 C -0.08214 0.13503 -0.08366 0.14007 -0.08485 0.14574 C -0.08702 0.15645 -0.08898 0.16779 -0.09082 0.17871 C -0.09202 0.18396 -0.09288 0.19005 -0.09397 0.19509 C -0.09495 0.19971 -0.09592 0.20433 -0.09701 0.20874 C -0.10026 0.2226 -0.10015 0.21756 -0.10308 0.23373 C -0.10363 0.23625 -0.10363 0.23898 -0.10395 0.24171 C -0.11166 0.28665 -0.10493 0.24003 -0.11111 0.28518 C -0.11144 0.29085 -0.11155 0.29631 -0.1122 0.30177 C -0.11317 0.31521 -0.11404 0.31773 -0.116 0.32886 C -0.11654 0.33369 -0.11697 0.33831 -0.11708 0.34272 C -0.11741 0.34818 -0.11751 0.35385 -0.11827 0.35931 C -0.1186 0.36393 -0.11958 0.36855 -0.12012 0.37296 C -0.12164 0.38451 -0.12088 0.38724 -0.12327 0.40047 C -0.12446 0.40761 -0.1262 0.41432 -0.12706 0.4223 L -0.12934 0.43847 C -0.12956 0.4412 -0.12956 0.44456 -0.13032 0.44687 L -0.13216 0.45485 C -0.13629 0.48803 -0.13271 0.45464 -0.13531 0.48782 C -0.13748 0.51407 -0.1352 0.47438 -0.13726 0.50693 C -0.14041 0.55292 -0.13596 0.49601 -0.13932 0.55082 C -0.13965 0.55376 -0.14019 0.55628 -0.14041 0.5588 C -0.14063 0.57077 -0.14041 0.58274 -0.14041 0.59492 L -0.17057 0.48782 " pathEditMode="relative" rAng="0" ptsTypes="AAAAAAAAAAAAAAAAAAAAAAAAAAAAAAAAA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1" y="3009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611E-7 -2.17976E-6 L -1.73611E-7 0.00021 C -0.00163 0.00714 -0.00282 0.0147 -0.00456 0.02184 C -0.0051 0.02373 -0.00629 0.02457 -0.00684 0.02688 C -0.00749 0.02877 -0.00727 0.03192 -0.00803 0.03402 C -0.0089 0.03738 -0.01031 0.04053 -0.0115 0.04389 C -0.01215 0.0462 -0.01302 0.04872 -0.01356 0.05103 C -0.01465 0.05439 -0.01508 0.05817 -0.01595 0.06111 C -0.01769 0.06678 -0.01986 0.07224 -0.02159 0.07812 C -0.02289 0.08211 -0.02376 0.08631 -0.02506 0.0903 C -0.02713 0.09786 -0.03006 0.10458 -0.03179 0.11256 C -0.03266 0.11571 -0.0332 0.11928 -0.03407 0.12222 C -0.03548 0.12726 -0.03733 0.13188 -0.03852 0.13671 C -0.04112 0.14658 -0.04329 0.15645 -0.04536 0.16632 C -0.04655 0.17115 -0.04763 0.1764 -0.04894 0.18102 C -0.05002 0.18522 -0.05111 0.18942 -0.0523 0.1932 C -0.0561 0.2058 -0.05588 0.20118 -0.05903 0.21546 C -0.05957 0.21777 -0.05979 0.22029 -0.06022 0.22281 C -0.06879 0.26313 -0.06109 0.22155 -0.06825 0.26187 C -0.06858 0.26691 -0.06879 0.27195 -0.06934 0.27678 C -0.07064 0.28896 -0.0714 0.29106 -0.07378 0.30114 C -0.07411 0.30534 -0.07465 0.30933 -0.07498 0.31332 C -0.07541 0.31836 -0.07552 0.3234 -0.07606 0.32823 C -0.07661 0.33243 -0.07758 0.33642 -0.07834 0.34041 C -0.08008 0.35091 -0.07921 0.35343 -0.08181 0.36476 C -0.08333 0.37127 -0.08529 0.37757 -0.08626 0.3845 L -0.08854 0.39899 C -0.08908 0.40151 -0.08908 0.40445 -0.08974 0.40655 L -0.09201 0.41369 C -0.09657 0.44351 -0.09234 0.41348 -0.09538 0.4433 C -0.09798 0.46682 -0.09538 0.43133 -0.09776 0.46031 C -0.10102 0.50168 -0.09625 0.45044 -0.10004 0.49979 C -0.10015 0.50231 -0.10102 0.50441 -0.10102 0.50693 C -0.10145 0.51764 -0.10102 0.52814 -0.10102 0.53906 L -0.13509 0.4433 " pathEditMode="relative" rAng="0" ptsTypes="AAAAAAAAAAAAAAAAAAAAAAAAAAAAAAAAA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60" y="2694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8 0.03003 L -0.06738 0.03003 C -0.06869 0.03654 -0.06977 0.04368 -0.07118 0.05019 C -0.07162 0.05208 -0.07281 0.05292 -0.07335 0.05502 C -0.07368 0.05691 -0.07357 0.05985 -0.07411 0.06195 C -0.07487 0.0651 -0.07606 0.06804 -0.07704 0.07098 C -0.07769 0.07308 -0.07845 0.0756 -0.07878 0.07791 C -0.07975 0.08106 -0.08019 0.08421 -0.08095 0.08736 C -0.08236 0.09261 -0.08409 0.09786 -0.08561 0.10311 C -0.08681 0.1071 -0.08746 0.11109 -0.08854 0.11466 C -0.09028 0.1218 -0.09267 0.1281 -0.0944 0.13566 C -0.09494 0.1386 -0.09538 0.14196 -0.09614 0.14469 C -0.09744 0.14952 -0.09896 0.15372 -0.09994 0.15834 C -0.10211 0.16737 -0.10384 0.17682 -0.10558 0.18627 C -0.10666 0.19068 -0.10753 0.19572 -0.10873 0.19992 C -0.10959 0.2037 -0.11046 0.2079 -0.11144 0.21126 C -0.11469 0.22302 -0.11458 0.21882 -0.1173 0.23226 C -0.11762 0.23457 -0.11784 0.23667 -0.11827 0.23919 C -0.12554 0.27699 -0.11903 0.23772 -0.125 0.27594 C -0.12533 0.28056 -0.12544 0.28539 -0.12609 0.2898 C -0.12706 0.30114 -0.12761 0.30324 -0.12967 0.3129 C -0.12999 0.31647 -0.13043 0.32046 -0.13075 0.32445 C -0.13097 0.32907 -0.13119 0.33369 -0.13151 0.3381 C -0.13205 0.34209 -0.13292 0.34587 -0.13346 0.34965 C -0.13498 0.35952 -0.13422 0.36183 -0.13661 0.37275 C -0.13781 0.37884 -0.13932 0.38451 -0.1403 0.39101 L -0.14215 0.40466 C -0.14258 0.40739 -0.14258 0.4097 -0.14323 0.4118 L -0.14508 0.41852 C -0.14887 0.44666 -0.1454 0.41831 -0.1479 0.44624 C -0.15007 0.46829 -0.1479 0.4349 -0.14985 0.46241 C -0.15267 0.50105 -0.14855 0.45296 -0.1518 0.49937 C -0.15202 0.50189 -0.15267 0.50378 -0.15267 0.50609 C -0.153 0.51617 -0.15267 0.52625 -0.15267 0.53633 L -0.18132 0.44624 " pathEditMode="relative" rAng="0" ptsTypes="AAAAAAAAAAAAAAAAAAAAAAAAAAAAAAAAA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7" y="2530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91 0.00231 L -0.09191 0.00252 C -0.0931 0.00945 -0.09408 0.0168 -0.09538 0.02373 C -0.09582 0.02583 -0.09668 0.02646 -0.09701 0.02856 C -0.09755 0.03066 -0.09744 0.0336 -0.09799 0.03591 C -0.09853 0.03927 -0.09961 0.042 -0.10037 0.04557 C -0.10092 0.04788 -0.10157 0.0504 -0.102 0.05292 C -0.10265 0.05586 -0.10309 0.05964 -0.10385 0.06258 C -0.10493 0.06825 -0.10645 0.0735 -0.10786 0.07959 C -0.10873 0.08316 -0.1096 0.08736 -0.11025 0.09135 C -0.11198 0.0987 -0.11415 0.10542 -0.11535 0.11319 C -0.116 0.11655 -0.11643 0.11991 -0.11708 0.12306 C -0.11806 0.12789 -0.11947 0.1323 -0.12045 0.13734 C -0.12218 0.14679 -0.1237 0.15687 -0.12533 0.16653 C -0.1262 0.17115 -0.12707 0.1764 -0.12793 0.18081 C -0.12869 0.18501 -0.12945 0.189 -0.13043 0.19278 C -0.13325 0.20517 -0.13303 0.20076 -0.13542 0.21483 C -0.13575 0.21714 -0.13596 0.21945 -0.1364 0.22197 C -0.14258 0.26208 -0.13694 0.22071 -0.14204 0.26061 C -0.14237 0.26544 -0.14237 0.27069 -0.14291 0.27531 C -0.14399 0.28728 -0.14443 0.28938 -0.14627 0.29925 C -0.1466 0.30366 -0.14681 0.30744 -0.14703 0.31164 C -0.14746 0.31626 -0.14746 0.3213 -0.1479 0.32592 C -0.14833 0.33033 -0.14909 0.33411 -0.14953 0.3381 C -0.15083 0.34839 -0.15007 0.35091 -0.15213 0.36225 C -0.15311 0.36876 -0.15463 0.37464 -0.15549 0.38157 L -0.15701 0.39606 C -0.15734 0.39857 -0.15734 0.4013 -0.15799 0.40319 L -0.15962 0.41054 C -0.16298 0.43973 -0.15994 0.41012 -0.16211 0.43952 C -0.16385 0.46283 -0.1619 0.42776 -0.16385 0.45632 C -0.16635 0.49706 -0.16276 0.44666 -0.16537 0.49517 C -0.16569 0.4979 -0.16613 0.5 -0.16635 0.50252 C -0.16656 0.51281 -0.16635 0.52352 -0.16635 0.53423 L -0.19119 0.43952 " pathEditMode="relative" rAng="0" ptsTypes="AAAAAAAAAAAAAAAAAAAAAAAAAAAAAAAAAAA"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0" y="26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CD7B7CF9-7535-4DCD-B576-AE5593887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000" y="4972517"/>
            <a:ext cx="4744366" cy="30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77A0410A-DD60-4D73-8448-3403EB60D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02" y="5062734"/>
            <a:ext cx="4749229" cy="284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8D92DE09-7403-4A6D-B6B6-F8BAE8B4C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2" y="4638464"/>
            <a:ext cx="4455799" cy="31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249BB576-C52D-4965-BB08-04CCFB75C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400">
            <a:off x="1953697" y="730701"/>
            <a:ext cx="10857476" cy="439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55FAE73-0B1B-4F1D-BDB6-CEEAB11CC1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84" y="2184386"/>
            <a:ext cx="989405" cy="13060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2519D6-88AB-4DC4-BED8-84417D02F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49" y="1558639"/>
            <a:ext cx="989405" cy="13060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A6D9FD-BF55-40DE-A348-E8505B731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82" y="1613073"/>
            <a:ext cx="989405" cy="13060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9B92647-E13C-46A9-916F-8A55A37ACE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7" y="2215714"/>
            <a:ext cx="989405" cy="13060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11845E-FF7A-45CD-A380-EF679C298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33" y="1627996"/>
            <a:ext cx="989405" cy="13060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C857F37-511D-4799-B738-636195D43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60" y="1610475"/>
            <a:ext cx="989405" cy="13060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5199227-740D-407B-93EF-801ABE1F5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35" y="1557113"/>
            <a:ext cx="989405" cy="13060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8611CAD-A62F-4D43-A02E-370DF5690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00" y="1569889"/>
            <a:ext cx="989405" cy="13060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E84E1E7-F9A2-4669-B79A-04D7B978D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59" y="2203699"/>
            <a:ext cx="989405" cy="13060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577C7B4-FE4D-4113-8668-C76ACBA48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87" y="2231541"/>
            <a:ext cx="989405" cy="13060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742469D-AB5D-452E-B14D-26B5D2DBA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736" y="2071697"/>
            <a:ext cx="989405" cy="13060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8B9506D-A231-432F-B388-E0FDB1548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31" y="2182041"/>
            <a:ext cx="989405" cy="130601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107CD7F-C0C9-414B-BA33-80BE8F5D7CC6}"/>
              </a:ext>
            </a:extLst>
          </p:cNvPr>
          <p:cNvSpPr/>
          <p:nvPr/>
        </p:nvSpPr>
        <p:spPr>
          <a:xfrm>
            <a:off x="2492472" y="261232"/>
            <a:ext cx="9045262" cy="651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নিচের প্রত্যেক ঝুড়িতে সমানভাবে কয়টি দেওয়া যাবে? </a:t>
            </a:r>
            <a:endParaRPr lang="en-GB" sz="4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-2.22222E-6 C -0.00295 0.00834 -0.00591 0.0169 -0.00781 0.02685 C -0.01025 0.04028 -0.00868 0.03426 -0.01233 0.04537 C -0.01459 0.0669 -0.01163 0.04028 -0.01511 0.06204 C -0.01545 0.06482 -0.0158 0.06783 -0.01597 0.07037 C -0.01702 0.07755 -0.01736 0.07755 -0.01893 0.08519 C -0.0191 0.08797 -0.01997 0.10209 -0.02066 0.10602 C -0.02118 0.1081 -0.02205 0.11019 -0.02257 0.11227 C -0.02309 0.11412 -0.02309 0.11644 -0.02344 0.11875 C -0.02466 0.12431 -0.02604 0.12662 -0.02813 0.13125 C -0.03056 0.14746 -0.02865 0.14074 -0.03368 0.15255 C -0.03559 0.16829 -0.03334 0.15324 -0.0375 0.16667 C -0.0382 0.16922 -0.03872 0.17222 -0.03924 0.175 C -0.03976 0.17755 -0.04063 0.1794 -0.04097 0.18148 C -0.04202 0.18496 -0.04271 0.18843 -0.04393 0.19167 C -0.04479 0.19468 -0.04584 0.19722 -0.04653 0.20023 C -0.0474 0.20278 -0.04792 0.20579 -0.04827 0.20834 C -0.05018 0.22408 -0.04827 0.20996 -0.05122 0.22523 C -0.05174 0.22732 -0.05174 0.22963 -0.05226 0.23148 C -0.05295 0.2338 -0.05434 0.23542 -0.05504 0.23773 C -0.05608 0.24167 -0.0566 0.24653 -0.05781 0.25047 C -0.05851 0.25347 -0.0599 0.25579 -0.06059 0.2588 C -0.06806 0.28959 -0.05799 0.25417 -0.06406 0.27523 C -0.06684 0.29329 -0.0632 0.27153 -0.06702 0.28588 C -0.06771 0.28797 -0.06754 0.29005 -0.06806 0.2919 C -0.06962 0.29838 -0.07136 0.30209 -0.07361 0.30695 C -0.07535 0.31898 -0.07292 0.30741 -0.07726 0.31713 C -0.07813 0.31898 -0.0783 0.32153 -0.079 0.32338 C -0.08125 0.32871 -0.08403 0.33241 -0.08542 0.3382 C -0.08837 0.34699 -0.08681 0.34259 -0.09011 0.35093 C -0.0908 0.35556 -0.09167 0.36134 -0.09288 0.36528 C -0.09427 0.36922 -0.09601 0.37246 -0.09775 0.3757 C -0.09896 0.37871 -0.10035 0.38079 -0.10139 0.38403 C -0.10573 0.39931 -0.10365 0.39306 -0.10781 0.40324 C -0.11042 0.42084 -0.10677 0.39908 -0.11059 0.41343 C -0.11111 0.41528 -0.11111 0.41736 -0.11146 0.41968 C -0.11181 0.42199 -0.11285 0.42384 -0.11337 0.42593 C -0.11424 0.42871 -0.11459 0.43148 -0.11528 0.43449 C -0.1158 0.43681 -0.11667 0.43843 -0.11719 0.44074 C -0.11788 0.44491 -0.11841 0.44908 -0.11893 0.45324 C -0.11927 0.45556 -0.11945 0.45787 -0.11997 0.45949 L -0.12344 0.47199 C -0.12448 0.47917 -0.12448 0.47593 -0.12448 0.48056 L -0.12448 0.48079 L -0.12622 0.49908 L -0.12622 0.49931 L -0.12882 0.51227 " pathEditMode="relative" rAng="0" ptsTypes="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2560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92 -0.01302 L 0.02192 -0.01281 C 0.01964 0.01869 0.01823 0.05082 0.01552 0.08295 C 0.01389 0.09576 0.01042 0.10794 0.00912 0.12075 C 0.00391 0.16674 0.0025 0.21315 -0.00325 0.25977 C -0.00379 0.26292 -0.00672 0.26586 -0.00955 0.26922 C -0.01248 0.27237 -0.01747 0.27531 -0.02181 0.27825 C -0.03602 0.31038 -0.02962 0.29694 -0.04036 0.31857 C -0.04253 0.34251 -0.04687 0.36687 -0.04687 0.39102 C -0.04687 0.45695 -0.05968 0.43995 -0.03472 0.46871 C -0.03244 0.47501 -0.03103 0.48152 -0.02821 0.48761 C -0.02669 0.48992 -0.02181 0.49202 -0.02181 0.49454 C -0.02181 0.49958 -0.02821 0.50903 -0.02821 0.50924 L -0.02821 0.50903 " pathEditMode="relative" rAng="0" ptsTypes="AAAAAAAAAAAA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3" y="261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389E-7 -4.15372E-6 L 4.51389E-7 0.00021 C 0.00174 0.00504 0.00445 0.0105 0.0064 0.01617 C 0.01259 0.0336 0.00542 0.0189 0.01313 0.03276 C 0.01573 0.0441 0.01508 0.04641 0.01855 0.05418 C 0.01953 0.05628 0.0204 0.05754 0.02138 0.05922 C 0.02648 0.09492 0.01855 0.04095 0.02539 0.07791 C 0.02615 0.08211 0.02615 0.08631 0.0268 0.09009 C 0.02886 0.10206 0.02951 0.10185 0.03364 0.11151 C 0.03472 0.11613 0.03592 0.12075 0.03646 0.126 C 0.03689 0.12915 0.03711 0.1323 0.03776 0.13524 C 0.03841 0.13734 0.0396 0.13839 0.04047 0.13986 C 0.04275 0.1449 0.0446 0.15141 0.04579 0.15666 C 0.04753 0.16296 0.04753 0.16674 0.04883 0.17346 C 0.04959 0.17808 0.04991 0.18333 0.05132 0.18774 L 0.05404 0.19488 C 0.05469 0.20055 0.05501 0.20622 0.05556 0.21147 C 0.05599 0.21378 0.05642 0.2163 0.05675 0.21861 C 0.05859 0.22932 0.05762 0.22638 0.05968 0.23541 C 0.06055 0.2394 0.06098 0.24381 0.06239 0.24738 C 0.06467 0.25284 0.07053 0.26166 0.07053 0.26187 C 0.07151 0.26565 0.07259 0.26964 0.07335 0.27342 C 0.074 0.27636 0.074 0.28014 0.07476 0.28308 C 0.07519 0.28644 0.07639 0.28938 0.07726 0.29253 C 0.07845 0.29736 0.07932 0.3024 0.08019 0.30702 L 0.0829 0.3213 C 0.08333 0.32445 0.08344 0.32739 0.08409 0.33054 C 0.08474 0.33348 0.08605 0.33558 0.08702 0.33768 C 0.08746 0.34209 0.08746 0.34629 0.08822 0.34986 C 0.09017 0.35658 0.09321 0.36204 0.09505 0.36897 L 0.09917 0.38304 C 0.10102 0.39774 0.09993 0.38976 0.1033 0.40719 L 0.1046 0.41433 C 0.10514 0.41643 0.10514 0.41916 0.10601 0.42147 L 0.11133 0.44058 C 0.1123 0.44331 0.11339 0.44646 0.11404 0.45003 C 0.11469 0.45213 0.11491 0.45444 0.11545 0.45696 C 0.11632 0.46031 0.11773 0.46304 0.11838 0.46661 C 0.11881 0.46976 0.11903 0.47291 0.11947 0.47648 C 0.12012 0.47984 0.12131 0.49349 0.12229 0.49769 C 0.12315 0.50063 0.12478 0.50357 0.125 0.50714 C 0.12565 0.51407 0.125 0.52142 0.125 0.52856 L 0.125 0.52898 " pathEditMode="relative" rAng="0" ptsTypes="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" y="26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1.11111E-6 4.07407E-6 C -0.00295 0.00694 -0.00625 0.01412 -0.00799 0.02245 C -0.01059 0.03379 -0.00903 0.0287 -0.01285 0.03796 C -0.01528 0.05601 -0.01215 0.03379 -0.0158 0.05185 C -0.01615 0.05439 -0.01632 0.05671 -0.01684 0.05902 C -0.01788 0.06504 -0.01806 0.06504 -0.01979 0.07129 C -0.01997 0.07361 -0.02101 0.08564 -0.0217 0.08888 C -0.02205 0.09051 -0.02309 0.09213 -0.02379 0.09398 C -0.02413 0.0956 -0.02431 0.09768 -0.02483 0.0993 C -0.02587 0.10393 -0.02726 0.10601 -0.02934 0.10995 C -0.03195 0.12338 -0.03004 0.11782 -0.03542 0.12777 C -0.03733 0.14074 -0.03472 0.12847 -0.03924 0.13958 C -0.04011 0.14166 -0.04063 0.14421 -0.04115 0.14676 C -0.04167 0.14861 -0.04254 0.15023 -0.04306 0.15208 C -0.0441 0.15486 -0.04497 0.15787 -0.04601 0.16041 C -0.04705 0.16319 -0.04809 0.16527 -0.04896 0.16759 C -0.04983 0.1699 -0.05017 0.17222 -0.0507 0.17453 C -0.05278 0.18773 -0.0507 0.17592 -0.05382 0.18865 C -0.05434 0.19027 -0.05434 0.19236 -0.05486 0.19398 C -0.05556 0.19583 -0.05695 0.19722 -0.05764 0.19907 C -0.05903 0.20231 -0.05955 0.20648 -0.06059 0.20972 C -0.06146 0.21226 -0.06285 0.21435 -0.06354 0.21666 C -0.07153 0.24259 -0.06076 0.21296 -0.06754 0.23055 C -0.07031 0.2456 -0.06632 0.22731 -0.07049 0.23958 C -0.07101 0.2412 -0.07101 0.24305 -0.07153 0.24467 C -0.07309 0.25 -0.075 0.25301 -0.07726 0.25717 C -0.07917 0.26713 -0.07674 0.2574 -0.08125 0.26551 C -0.08195 0.26713 -0.08212 0.26944 -0.08299 0.27083 C -0.08524 0.27546 -0.0882 0.27847 -0.08993 0.28333 C -0.09271 0.29074 -0.09115 0.28703 -0.09479 0.29398 C -0.09549 0.29791 -0.09636 0.30277 -0.09774 0.30601 C -0.09913 0.30926 -0.10087 0.31203 -0.10278 0.31458 C -0.10399 0.31736 -0.10556 0.31898 -0.1066 0.32176 C -0.11111 0.33449 -0.10886 0.32939 -0.11337 0.33773 C -0.11615 0.35254 -0.11233 0.33426 -0.11632 0.34629 C -0.11684 0.34791 -0.11684 0.34976 -0.11719 0.35162 C -0.11771 0.35347 -0.11858 0.35509 -0.11927 0.35671 C -0.11997 0.35926 -0.12049 0.36157 -0.12118 0.36388 C -0.12188 0.36597 -0.12274 0.36736 -0.12309 0.36921 C -0.12396 0.37268 -0.12448 0.37615 -0.12517 0.37986 C -0.12535 0.38148 -0.12552 0.38356 -0.12604 0.38495 L -0.12986 0.39537 C -0.13108 0.40138 -0.1309 0.39861 -0.1309 0.40254 L -0.1309 0.40277 L -0.13264 0.41805 L -0.13264 0.41828 L -0.13542 0.42916 " pathEditMode="relative" rAng="0" ptsTypes="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2145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00023 C -0.00039 0.02754 -0.00052 0.05509 -0.00104 0.08264 C -0.00117 0.09352 -0.00169 0.10416 -0.00195 0.11504 C -0.0026 0.15463 -0.00286 0.19444 -0.00364 0.23426 C -0.00377 0.23703 -0.00416 0.23958 -0.00455 0.24236 C -0.00495 0.24514 -0.00573 0.24768 -0.00625 0.25023 C -0.00833 0.27801 -0.00742 0.26643 -0.00898 0.28472 C -0.00924 0.30555 -0.00989 0.32639 -0.00989 0.34722 C -0.00989 0.4037 -0.01172 0.38935 -0.00807 0.41389 C -0.00781 0.41921 -0.00755 0.42477 -0.00716 0.43009 C -0.00703 0.43217 -0.00625 0.43402 -0.00625 0.43611 C -0.00625 0.44027 -0.00716 0.44838 -0.00716 0.44884 L -0.00716 0.44838 " pathEditMode="relative" rAng="0" ptsTypes="AAAAAAAAAAAA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24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861E-6 -2.49895E-6 L 2.04861E-6 0.00021 C 0.0026 0.00441 0.00542 0.00882 0.00748 0.01386 C 0.01497 0.02856 0.0064 0.01596 0.01573 0.02814 C 0.01812 0.03759 0.01747 0.03948 0.02181 0.04599 C 0.02289 0.04767 0.02376 0.04893 0.02495 0.0504 C 0.03092 0.08085 0.02137 0.03486 0.02973 0.06657 C 0.03071 0.06972 0.03071 0.07329 0.03146 0.07644 C 0.03364 0.08673 0.03418 0.08652 0.03939 0.09492 C 0.04025 0.09912 0.04177 0.10269 0.0421 0.10689 C 0.04286 0.10983 0.04286 0.11256 0.04373 0.11508 C 0.04449 0.11676 0.046 0.1176 0.04687 0.11907 C 0.0498 0.12306 0.05208 0.12894 0.05327 0.13335 C 0.05534 0.1386 0.05534 0.14175 0.05686 0.14742 C 0.05772 0.15162 0.05794 0.15582 0.05957 0.1596 L 0.06293 0.1659 C 0.06347 0.17031 0.06369 0.17514 0.06434 0.17976 C 0.06489 0.18207 0.06564 0.18375 0.06608 0.18585 C 0.06803 0.19509 0.06706 0.19257 0.06923 0.20013 C 0.07009 0.20349 0.07064 0.20727 0.07237 0.21042 C 0.07508 0.21504 0.08192 0.22218 0.08192 0.22239 C 0.08301 0.22617 0.08431 0.22911 0.08518 0.23268 C 0.08561 0.2352 0.08561 0.23814 0.0867 0.24066 C 0.08745 0.2436 0.08865 0.24612 0.08984 0.24885 C 0.09093 0.25284 0.09179 0.25683 0.0931 0.26124 L 0.09603 0.27321 C 0.09635 0.27594 0.09657 0.27867 0.09787 0.28119 C 0.09863 0.2835 0.09972 0.28518 0.10102 0.28728 C 0.10145 0.29064 0.10145 0.29463 0.10265 0.29757 C 0.1046 0.30324 0.10818 0.30807 0.11057 0.31395 L 0.11502 0.32592 C 0.1174 0.33831 0.1161 0.33138 0.11979 0.34629 L 0.12142 0.35238 C 0.12207 0.35427 0.12218 0.35658 0.12294 0.35826 L 0.12923 0.37464 C 0.13042 0.37715 0.13173 0.37967 0.13248 0.38261 C 0.13303 0.3845 0.13335 0.38681 0.13411 0.3887 C 0.13509 0.39164 0.1365 0.39374 0.13726 0.39668 C 0.1378 0.39941 0.13813 0.40235 0.13878 0.40508 C 0.13932 0.40802 0.14095 0.41978 0.14182 0.42335 C 0.14279 0.42587 0.14485 0.42839 0.14518 0.43112 C 0.14605 0.43721 0.14518 0.4433 0.14518 0.4496 L 0.14518 0.45023 " pathEditMode="relative" rAng="0" ptsTypes="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1" y="2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-2.59259E-6 C -0.00295 0.00834 -0.00642 0.0169 -0.00833 0.02662 C -0.01094 0.03982 -0.0092 0.03403 -0.01337 0.04514 C -0.01598 0.06644 -0.0125 0.03982 -0.01631 0.06158 C -0.01684 0.06435 -0.01701 0.06736 -0.01737 0.06991 C -0.01857 0.07709 -0.01874 0.07709 -0.02065 0.08449 C -0.02084 0.08727 -0.0217 0.10116 -0.02256 0.10533 C -0.0231 0.10741 -0.02378 0.10926 -0.02448 0.11158 C -0.02482 0.11343 -0.025 0.11574 -0.02553 0.11783 C -0.02673 0.12338 -0.0283 0.1257 -0.03039 0.1301 C -0.03299 0.14653 -0.03091 0.13959 -0.03664 0.15116 C -0.03854 0.16713 -0.03611 0.15232 -0.0408 0.16528 C -0.0415 0.16806 -0.04202 0.17084 -0.0427 0.17361 C -0.04322 0.17616 -0.0441 0.17801 -0.04462 0.1801 C -0.04565 0.18357 -0.04653 0.18704 -0.04757 0.19028 C -0.04844 0.19329 -0.04965 0.19584 -0.05053 0.19861 C -0.05139 0.20139 -0.05191 0.20417 -0.0526 0.20672 C -0.05452 0.22222 -0.05244 0.20834 -0.05573 0.22361 C -0.05624 0.2257 -0.05624 0.22778 -0.05678 0.22986 C -0.05747 0.23218 -0.05903 0.23357 -0.05973 0.23611 C -0.06094 0.24005 -0.06164 0.24468 -0.06285 0.24861 C -0.06354 0.25162 -0.06511 0.25394 -0.0658 0.25672 C -0.07396 0.2875 -0.06303 0.25232 -0.0698 0.27338 C -0.07274 0.29121 -0.06874 0.26945 -0.07274 0.2838 C -0.07344 0.28588 -0.07327 0.28797 -0.07379 0.29005 C -0.07553 0.2963 -0.07744 0.3 -0.08004 0.30463 C -0.08195 0.31667 -0.07935 0.30533 -0.08403 0.31482 C -0.08473 0.31667 -0.08507 0.31922 -0.08594 0.32107 C -0.08837 0.32639 -0.09132 0.32986 -0.09306 0.33588 C -0.09584 0.34468 -0.0941 0.34028 -0.09791 0.34838 C -0.09861 0.35301 -0.09965 0.3588 -0.10105 0.36273 C -0.10244 0.36667 -0.10435 0.36968 -0.10625 0.37292 C -0.10747 0.37593 -0.10921 0.37801 -0.11025 0.38125 C -0.11494 0.3963 -0.11268 0.39028 -0.11719 0.40023 C -0.11997 0.4176 -0.11615 0.39607 -0.12014 0.41019 C -0.12084 0.41204 -0.12084 0.41435 -0.12119 0.4169 C -0.12171 0.41875 -0.12257 0.42084 -0.12327 0.42292 C -0.12396 0.4257 -0.12448 0.42847 -0.12535 0.43125 C -0.12605 0.43357 -0.12691 0.43519 -0.12726 0.4375 C -0.12813 0.44167 -0.12865 0.44584 -0.12935 0.45 C -0.12969 0.45209 -0.12969 0.4544 -0.13021 0.45602 L -0.13438 0.46852 C -0.13542 0.4757 -0.13542 0.47269 -0.13542 0.47709 L -0.13542 0.47709 L -0.13733 0.4956 L -0.13733 0.4956 L -0.14011 0.50857 " pathEditMode="relative" rAng="0" ptsTypes="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2541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1.11111E-6 L -0.01007 -1.11111E-6 C -0.00989 0.03264 -0.00989 0.06574 -0.00955 0.09884 C -0.00937 0.11181 -0.0092 0.12454 -0.0092 0.1375 C -0.00885 0.18495 -0.00868 0.23264 -0.00833 0.28033 C -0.00833 0.28357 -0.00798 0.28658 -0.00781 0.29005 C -0.00764 0.29352 -0.00729 0.29653 -0.00711 0.29931 C -0.00607 0.33264 -0.00642 0.31875 -0.00573 0.34074 C -0.00573 0.36574 -0.0052 0.39051 -0.0052 0.41574 C -0.0052 0.48333 -0.00451 0.46597 -0.00625 0.49537 C -0.00625 0.50185 -0.00642 0.50833 -0.00659 0.51482 C -0.00677 0.51736 -0.00711 0.51968 -0.00711 0.52199 C -0.00711 0.52708 -0.00659 0.53681 -0.00659 0.53704 L -0.00659 0.53681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685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694E-6 -4.12012E-6 L -4.75694E-6 0.00021 C 0.00196 0.00504 0.00445 0.01029 0.00673 0.01638 C 0.01303 0.03381 0.00532 0.0189 0.01357 0.03318 C 0.01606 0.04452 0.01563 0.04704 0.01943 0.05502 C 0.02008 0.0567 0.02095 0.05859 0.02203 0.06006 C 0.02746 0.09639 0.01888 0.04158 0.02626 0.07917 C 0.02713 0.08337 0.02713 0.08715 0.02778 0.09114 C 0.02974 0.10353 0.03028 0.10332 0.03462 0.11298 C 0.0357 0.11802 0.03668 0.12264 0.03744 0.12768 C 0.03787 0.13104 0.0382 0.13461 0.03896 0.13755 C 0.03961 0.13944 0.04069 0.14049 0.04145 0.14196 C 0.04384 0.14679 0.04601 0.15372 0.04742 0.15897 C 0.04894 0.16548 0.04894 0.16905 0.05003 0.17598 C 0.05111 0.18081 0.05122 0.18648 0.05274 0.19047 L 0.05599 0.19803 C 0.0561 0.20328 0.05643 0.20916 0.05697 0.21483 C 0.05719 0.21756 0.05827 0.21966 0.05849 0.22197 C 0.06033 0.23268 0.05925 0.22974 0.06131 0.23877 C 0.06207 0.24318 0.06261 0.24738 0.06402 0.25095 C 0.06641 0.25662 0.07249 0.26544 0.07249 0.26607 C 0.07336 0.26943 0.07455 0.27342 0.07553 0.27783 C 0.07607 0.28077 0.07607 0.28413 0.0765 0.28749 C 0.07737 0.29085 0.07867 0.29358 0.07954 0.29694 C 0.08063 0.30198 0.08138 0.30681 0.08225 0.31164 L 0.08507 0.32592 C 0.08551 0.32928 0.08573 0.33285 0.08638 0.33558 C 0.08724 0.3381 0.08822 0.34083 0.08931 0.34293 C 0.08963 0.34713 0.08963 0.35133 0.09072 0.35532 C 0.09245 0.36204 0.09571 0.36771 0.09788 0.37443 L 0.10178 0.38892 C 0.10417 0.40362 0.10265 0.39564 0.1058 0.41349 L 0.10764 0.42063 C 0.10797 0.42315 0.10829 0.42567 0.10862 0.42798 L 0.11448 0.4473 C 0.11535 0.45024 0.11654 0.45339 0.11719 0.45653 C 0.11773 0.45926 0.11828 0.46157 0.11871 0.46388 C 0.11969 0.46745 0.12077 0.47018 0.12142 0.47375 C 0.12197 0.4769 0.12251 0.48026 0.12305 0.48341 C 0.12359 0.48719 0.12479 0.50105 0.12566 0.50525 C 0.12663 0.5084 0.12826 0.51113 0.12859 0.51512 C 0.12913 0.52205 0.12859 0.5294 0.12859 0.53654 L 0.12859 0.53717 " pathEditMode="relative" rAng="0" ptsTypes="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4" y="26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4.44444E-6 C -0.00312 0.00694 -0.00694 0.01388 -0.00885 0.02199 C -0.01163 0.03287 -0.00972 0.028 -0.01423 0.03726 C -0.01701 0.05509 -0.01319 0.03287 -0.01753 0.05092 C -0.01788 0.05324 -0.01805 0.05555 -0.01857 0.05763 C -0.01944 0.06365 -0.01961 0.06365 -0.0217 0.0699 C -0.02187 0.07222 -0.02291 0.08379 -0.02378 0.08703 C -0.0243 0.08865 -0.02517 0.09027 -0.02586 0.09213 C -0.02621 0.09375 -0.02638 0.0956 -0.02708 0.09745 C -0.02829 0.10208 -0.02986 0.10393 -0.03229 0.10763 C -0.03489 0.12083 -0.03281 0.1155 -0.03871 0.125 C -0.04079 0.13819 -0.03802 0.12569 -0.04288 0.1368 C -0.04392 0.13888 -0.04444 0.14143 -0.04496 0.14351 C -0.04548 0.1456 -0.04635 0.14722 -0.04687 0.14884 C -0.04809 0.15162 -0.04913 0.15463 -0.05034 0.1574 C -0.05138 0.15995 -0.0526 0.16203 -0.05347 0.16412 C -0.05434 0.16643 -0.05486 0.16875 -0.05555 0.17106 C -0.05763 0.18379 -0.05538 0.17222 -0.05868 0.18472 C -0.0592 0.18657 -0.0592 0.18865 -0.05972 0.19004 C -0.06076 0.19189 -0.06232 0.19328 -0.06302 0.19513 C -0.0644 0.19861 -0.0651 0.20231 -0.06614 0.20555 C -0.06701 0.2081 -0.06857 0.20995 -0.06944 0.21226 C -0.07812 0.23773 -0.06631 0.20879 -0.07361 0.22592 C -0.07673 0.24074 -0.07256 0.22291 -0.07673 0.23472 C -0.0776 0.23634 -0.07743 0.23819 -0.07795 0.23981 C -0.07968 0.2449 -0.08177 0.24814 -0.08454 0.25185 C -0.08645 0.2618 -0.08368 0.25231 -0.08871 0.26041 C -0.0894 0.2618 -0.08975 0.26412 -0.09062 0.2655 C -0.09305 0.2699 -0.09618 0.27268 -0.09826 0.27754 C -0.10121 0.28495 -0.0993 0.28125 -0.10347 0.28796 C -0.10434 0.29189 -0.1052 0.29675 -0.10659 0.29976 C -0.10815 0.30324 -0.11024 0.30555 -0.11197 0.30833 C -0.11336 0.31088 -0.11527 0.3125 -0.11631 0.31527 C -0.12135 0.32777 -0.11875 0.32268 -0.12361 0.33101 C -0.12656 0.34537 -0.12239 0.32754 -0.12673 0.33935 C -0.12743 0.34074 -0.12743 0.34259 -0.12795 0.34467 C -0.12847 0.34652 -0.12951 0.34791 -0.13003 0.34976 C -0.13072 0.35208 -0.13142 0.35439 -0.13211 0.35671 C -0.13281 0.35856 -0.13368 0.35995 -0.1342 0.3618 C -0.13524 0.36504 -0.13576 0.36875 -0.13645 0.37222 C -0.13663 0.37384 -0.1368 0.37569 -0.13732 0.37731 L -0.14166 0.38773 C -0.14288 0.39328 -0.1427 0.39074 -0.1427 0.39444 L -0.1427 0.39467 L -0.14496 0.40995 L -0.14496 0.41018 L -0.14774 0.4206 " pathEditMode="relative" rAng="0" ptsTypes="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210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3.7037E-6 L 0.0625 -3.7037E-6 C 0.06024 0.02662 0.05868 0.05348 0.05572 0.0801 C 0.05416 0.09074 0.05034 0.10116 0.04895 0.11181 C 0.04375 0.15024 0.04218 0.18889 0.03628 0.22778 C 0.03541 0.23056 0.03246 0.23287 0.02951 0.23565 C 0.02638 0.23843 0.02118 0.24074 0.01684 0.24329 C 0.00173 0.27037 0.0085 0.25926 -0.00278 0.27686 C -0.00504 0.29723 -0.00955 0.31736 -0.00955 0.33774 C -0.00955 0.39283 -0.02292 0.37871 0.00329 0.40255 C 0.00555 0.40787 0.00694 0.41297 0.01006 0.41829 C 0.01145 0.42037 0.01684 0.42223 0.01684 0.42431 C 0.01684 0.42824 0.01006 0.43611 0.01006 0.43658 L 0.01006 0.43611 " pathEditMode="relative" rAng="0" ptsTypes="AAAAAAAAAAAA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2182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-7.40741E-7 C 0.00243 0.00417 0.00555 0.00857 0.00799 0.01366 C 0.01563 0.02801 0.00643 0.01574 0.0165 0.02755 C 0.0191 0.03704 0.01858 0.03866 0.02327 0.04537 C 0.02414 0.04676 0.02535 0.04815 0.02657 0.04954 C 0.03264 0.0794 0.02292 0.03403 0.03143 0.06505 C 0.0323 0.06852 0.0323 0.07199 0.03316 0.07523 C 0.0356 0.08519 0.03629 0.08495 0.0415 0.09329 C 0.04254 0.09722 0.04393 0.10093 0.04462 0.10509 C 0.04532 0.10787 0.04549 0.11042 0.04653 0.11296 C 0.04723 0.11458 0.04879 0.11551 0.04966 0.1169 C 0.05244 0.12083 0.05487 0.12662 0.05626 0.13079 C 0.05834 0.13588 0.05834 0.13935 0.0599 0.14468 C 0.06077 0.14861 0.06112 0.15301 0.06303 0.15695 L 0.06667 0.16273 C 0.06719 0.16736 0.06737 0.17199 0.06823 0.17662 C 0.06858 0.17847 0.06945 0.18056 0.0698 0.18241 C 0.07171 0.19144 0.07066 0.18889 0.07327 0.1963 C 0.07414 0.19977 0.07483 0.2037 0.07639 0.20648 C 0.07935 0.21111 0.08629 0.21829 0.08629 0.21852 C 0.08751 0.22176 0.08889 0.225 0.08976 0.22847 C 0.09063 0.23079 0.09063 0.2338 0.0915 0.23634 C 0.09237 0.23912 0.09393 0.24167 0.09497 0.24421 C 0.09619 0.24815 0.09705 0.25232 0.0981 0.25602 L 0.10157 0.26782 C 0.10209 0.27083 0.10226 0.27338 0.10313 0.27593 C 0.104 0.27824 0.10521 0.28009 0.10643 0.28195 C 0.10712 0.28519 0.10712 0.28889 0.10834 0.2919 C 0.11042 0.29745 0.11407 0.30208 0.1165 0.30787 L 0.12153 0.31968 C 0.12414 0.33171 0.12257 0.32523 0.12639 0.33958 L 0.12813 0.3456 C 0.12882 0.34769 0.12882 0.34977 0.12969 0.35162 L 0.13646 0.36759 C 0.13768 0.37014 0.13924 0.37269 0.13976 0.37546 C 0.14046 0.37755 0.14063 0.3794 0.1415 0.38148 C 0.14254 0.38426 0.1441 0.38634 0.1448 0.38958 C 0.14566 0.3919 0.14601 0.39491 0.14653 0.39745 C 0.14705 0.40046 0.14862 0.41181 0.14983 0.41528 C 0.15087 0.41806 0.15296 0.42037 0.1533 0.42315 C 0.154 0.42894 0.1533 0.43495 0.1533 0.4412 L 0.1533 0.44167 " pathEditMode="relative" rAng="0" ptsTypes="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B2E795E-7AC5-483B-9714-CD38AF42F5C1}"/>
              </a:ext>
            </a:extLst>
          </p:cNvPr>
          <p:cNvSpPr/>
          <p:nvPr/>
        </p:nvSpPr>
        <p:spPr>
          <a:xfrm flipH="1">
            <a:off x="4871258" y="-891234"/>
            <a:ext cx="9107801" cy="8053781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0"/>
                </a:schemeClr>
              </a:gs>
              <a:gs pos="48000">
                <a:schemeClr val="accent4">
                  <a:lumMod val="60000"/>
                  <a:lumOff val="40000"/>
                  <a:alpha val="62000"/>
                </a:scheme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2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40F5706-967F-4447-8FC7-EEF22DCE2535}"/>
              </a:ext>
            </a:extLst>
          </p:cNvPr>
          <p:cNvSpPr/>
          <p:nvPr/>
        </p:nvSpPr>
        <p:spPr>
          <a:xfrm>
            <a:off x="6244141" y="5552902"/>
            <a:ext cx="7638114" cy="169579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2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ADF02-6664-43AF-B451-2861DB13B053}"/>
              </a:ext>
            </a:extLst>
          </p:cNvPr>
          <p:cNvSpPr txBox="1"/>
          <p:nvPr/>
        </p:nvSpPr>
        <p:spPr>
          <a:xfrm>
            <a:off x="651341" y="897449"/>
            <a:ext cx="511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1C273-1ADD-4BA1-BE08-B21B0695E6F6}"/>
              </a:ext>
            </a:extLst>
          </p:cNvPr>
          <p:cNvSpPr txBox="1"/>
          <p:nvPr/>
        </p:nvSpPr>
        <p:spPr>
          <a:xfrm>
            <a:off x="9193061" y="5682128"/>
            <a:ext cx="1812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গড়</a:t>
            </a:r>
            <a:endParaRPr lang="en-US" sz="6600" b="1" dirty="0">
              <a:effectLst>
                <a:outerShdw blurRad="75057" dist="901700" dir="4200000" rotWithShape="0">
                  <a:prstClr val="black">
                    <a:alpha val="18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7D5E02-7BDA-4D37-82FA-417C05681E0C}"/>
              </a:ext>
            </a:extLst>
          </p:cNvPr>
          <p:cNvSpPr/>
          <p:nvPr/>
        </p:nvSpPr>
        <p:spPr>
          <a:xfrm>
            <a:off x="11272059" y="4151258"/>
            <a:ext cx="2344188" cy="234098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52400" dist="762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791970" h="1791970"/>
            <a:bevelB w="1791970" h="179197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7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47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73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33EB70-A4DD-401A-B217-95CF3BBE9C38}"/>
              </a:ext>
            </a:extLst>
          </p:cNvPr>
          <p:cNvGrpSpPr/>
          <p:nvPr/>
        </p:nvGrpSpPr>
        <p:grpSpPr>
          <a:xfrm>
            <a:off x="1354944" y="745285"/>
            <a:ext cx="11973635" cy="6120737"/>
            <a:chOff x="2651599" y="659567"/>
            <a:chExt cx="6790529" cy="49467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3308AD-CCAF-4EDE-936E-42C3EFF3EAF1}"/>
                </a:ext>
              </a:extLst>
            </p:cNvPr>
            <p:cNvSpPr/>
            <p:nvPr/>
          </p:nvSpPr>
          <p:spPr>
            <a:xfrm>
              <a:off x="3439828" y="1214204"/>
              <a:ext cx="5171605" cy="38374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F934DE6-C04A-4390-AF69-49C8B038C05E}"/>
                </a:ext>
              </a:extLst>
            </p:cNvPr>
            <p:cNvGrpSpPr/>
            <p:nvPr/>
          </p:nvGrpSpPr>
          <p:grpSpPr>
            <a:xfrm>
              <a:off x="2651599" y="929390"/>
              <a:ext cx="301464" cy="1783830"/>
              <a:chOff x="2651599" y="929390"/>
              <a:chExt cx="301464" cy="178383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C0FAF94-7D6F-4F0C-8BF2-9856B3927AAE}"/>
                  </a:ext>
                </a:extLst>
              </p:cNvPr>
              <p:cNvCxnSpPr/>
              <p:nvPr/>
            </p:nvCxnSpPr>
            <p:spPr>
              <a:xfrm>
                <a:off x="2805665" y="929390"/>
                <a:ext cx="0" cy="1454046"/>
              </a:xfrm>
              <a:prstGeom prst="line">
                <a:avLst/>
              </a:prstGeom>
              <a:solidFill>
                <a:schemeClr val="accent4"/>
              </a:solidFill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16B7E4EA-C1E3-40F3-9536-B1DF9F12FA60}"/>
                  </a:ext>
                </a:extLst>
              </p:cNvPr>
              <p:cNvSpPr/>
              <p:nvPr/>
            </p:nvSpPr>
            <p:spPr>
              <a:xfrm>
                <a:off x="2651599" y="2383438"/>
                <a:ext cx="301464" cy="329782"/>
              </a:xfrm>
              <a:prstGeom prst="trapezoi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1AC120-FA11-42AF-ABC8-86285902F850}"/>
                </a:ext>
              </a:extLst>
            </p:cNvPr>
            <p:cNvGrpSpPr/>
            <p:nvPr/>
          </p:nvGrpSpPr>
          <p:grpSpPr>
            <a:xfrm>
              <a:off x="2810241" y="659567"/>
              <a:ext cx="6443265" cy="554637"/>
              <a:chOff x="2818151" y="659567"/>
              <a:chExt cx="6443265" cy="554637"/>
            </a:xfr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6200000" scaled="0"/>
              <a:tileRect/>
            </a:gra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9EA39B7-DA7C-4A2C-B101-50E270159B4C}"/>
                  </a:ext>
                </a:extLst>
              </p:cNvPr>
              <p:cNvSpPr/>
              <p:nvPr/>
            </p:nvSpPr>
            <p:spPr>
              <a:xfrm>
                <a:off x="3447738" y="659567"/>
                <a:ext cx="5171606" cy="5546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D1773DF-93B0-4533-8823-A9818F4BAA8D}"/>
                  </a:ext>
                </a:extLst>
              </p:cNvPr>
              <p:cNvGrpSpPr/>
              <p:nvPr/>
            </p:nvGrpSpPr>
            <p:grpSpPr>
              <a:xfrm>
                <a:off x="2818151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6D418A74-9694-4118-8173-C6AC4583809C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4D24E5F-FA5F-4F6B-9B37-A1849BC5A5EA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8B5E320-9272-48C0-9181-8E726214988C}"/>
                  </a:ext>
                </a:extLst>
              </p:cNvPr>
              <p:cNvGrpSpPr/>
              <p:nvPr/>
            </p:nvGrpSpPr>
            <p:grpSpPr>
              <a:xfrm flipH="1">
                <a:off x="8659307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20" name="Trapezoid 19">
                  <a:extLst>
                    <a:ext uri="{FF2B5EF4-FFF2-40B4-BE49-F238E27FC236}">
                      <a16:creationId xmlns:a16="http://schemas.microsoft.com/office/drawing/2014/main" id="{5641794A-2225-4008-AA03-B89B04F3AB17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FB76CD6-57DD-4153-BB10-8EA68DE715E5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15CE734-299B-4503-8636-427CBAC88CBE}"/>
                </a:ext>
              </a:extLst>
            </p:cNvPr>
            <p:cNvGrpSpPr/>
            <p:nvPr/>
          </p:nvGrpSpPr>
          <p:grpSpPr>
            <a:xfrm>
              <a:off x="9140664" y="951874"/>
              <a:ext cx="301464" cy="1783830"/>
              <a:chOff x="2651599" y="929390"/>
              <a:chExt cx="301464" cy="178383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C275960-8496-437E-ABE9-F676F69EC7A3}"/>
                  </a:ext>
                </a:extLst>
              </p:cNvPr>
              <p:cNvCxnSpPr/>
              <p:nvPr/>
            </p:nvCxnSpPr>
            <p:spPr>
              <a:xfrm>
                <a:off x="2805665" y="929390"/>
                <a:ext cx="0" cy="1454046"/>
              </a:xfrm>
              <a:prstGeom prst="line">
                <a:avLst/>
              </a:prstGeom>
              <a:solidFill>
                <a:schemeClr val="accent4"/>
              </a:solidFill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9D91DB3B-1855-4E3D-BEC9-A4939F77CDCC}"/>
                  </a:ext>
                </a:extLst>
              </p:cNvPr>
              <p:cNvSpPr/>
              <p:nvPr/>
            </p:nvSpPr>
            <p:spPr>
              <a:xfrm>
                <a:off x="2651599" y="2383438"/>
                <a:ext cx="301464" cy="329782"/>
              </a:xfrm>
              <a:prstGeom prst="trapezoi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CDF63C-82F0-4647-9DDC-112F54597D7A}"/>
                </a:ext>
              </a:extLst>
            </p:cNvPr>
            <p:cNvGrpSpPr/>
            <p:nvPr/>
          </p:nvGrpSpPr>
          <p:grpSpPr>
            <a:xfrm>
              <a:off x="2810241" y="5051685"/>
              <a:ext cx="6443265" cy="554637"/>
              <a:chOff x="2818151" y="659567"/>
              <a:chExt cx="6443265" cy="554637"/>
            </a:xfr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6200000" scaled="0"/>
              <a:tileRect/>
            </a:gra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848D14-3573-4CAD-8834-C05DA3622C16}"/>
                  </a:ext>
                </a:extLst>
              </p:cNvPr>
              <p:cNvSpPr/>
              <p:nvPr/>
            </p:nvSpPr>
            <p:spPr>
              <a:xfrm>
                <a:off x="3447738" y="659567"/>
                <a:ext cx="5171606" cy="5546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8752CE7-49B6-4474-8EC0-955D514E7344}"/>
                  </a:ext>
                </a:extLst>
              </p:cNvPr>
              <p:cNvGrpSpPr/>
              <p:nvPr/>
            </p:nvGrpSpPr>
            <p:grpSpPr>
              <a:xfrm>
                <a:off x="2818151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13" name="Trapezoid 12">
                  <a:extLst>
                    <a:ext uri="{FF2B5EF4-FFF2-40B4-BE49-F238E27FC236}">
                      <a16:creationId xmlns:a16="http://schemas.microsoft.com/office/drawing/2014/main" id="{C3A7ED68-0CCD-4586-B381-E06839823CF4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FDE20CE-3B6B-43BA-AE45-53446D51AA01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B9F665E-8B33-427D-B666-C5ADAD2307DB}"/>
                  </a:ext>
                </a:extLst>
              </p:cNvPr>
              <p:cNvGrpSpPr/>
              <p:nvPr/>
            </p:nvGrpSpPr>
            <p:grpSpPr>
              <a:xfrm flipH="1">
                <a:off x="8659307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11" name="Trapezoid 10">
                  <a:extLst>
                    <a:ext uri="{FF2B5EF4-FFF2-40B4-BE49-F238E27FC236}">
                      <a16:creationId xmlns:a16="http://schemas.microsoft.com/office/drawing/2014/main" id="{D97A8C29-A6E5-4CAA-A485-E927DD6D6B29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F317B0F-5FB0-48B0-98E7-3E68F6E28D1A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1857916-77C3-4AD9-AC97-5714C6F3CCF8}"/>
              </a:ext>
            </a:extLst>
          </p:cNvPr>
          <p:cNvSpPr/>
          <p:nvPr/>
        </p:nvSpPr>
        <p:spPr>
          <a:xfrm>
            <a:off x="5921407" y="1366632"/>
            <a:ext cx="2751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09FA4B-5D46-4739-B14B-BDCA469649E0}"/>
              </a:ext>
            </a:extLst>
          </p:cNvPr>
          <p:cNvSpPr txBox="1"/>
          <p:nvPr/>
        </p:nvSpPr>
        <p:spPr>
          <a:xfrm>
            <a:off x="2744816" y="2117815"/>
            <a:ext cx="931579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–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16.</a:t>
            </a:r>
            <a:r>
              <a:rPr lang="en-GB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.1 গড়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16.2.1 গড় নির্ণয় করতে পারবে।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১৬.৩.১ গড় সম্পর্কিত সহজ সমস্যার সমাধান করতে</a:t>
            </a:r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44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88127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B3EA06DF-B382-4A85-9D98-D33F185349C5}"/>
              </a:ext>
            </a:extLst>
          </p:cNvPr>
          <p:cNvSpPr/>
          <p:nvPr/>
        </p:nvSpPr>
        <p:spPr>
          <a:xfrm>
            <a:off x="2224453" y="775855"/>
            <a:ext cx="10181493" cy="50846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শ্রেণিকক্ষে কলম, কাঠি,বই ইত্যাদি ব্যবহার করে প্রশ্নোত্তরের মাধ্যমে বাস্তব পর্যায়ে গড় এর ধারণা দিব।</a:t>
            </a:r>
            <a:endParaRPr lang="en-GB" sz="6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FABE9D93-ED4F-4A07-A147-BA38FB87A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56" y="4724927"/>
            <a:ext cx="10627343" cy="326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5729522E-22FE-4234-B48C-F9EBF259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165" y="1134625"/>
            <a:ext cx="5137528" cy="326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F03B1CAF-F421-4890-ADB0-C9E63FAF7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00" y="1169470"/>
            <a:ext cx="5137528" cy="326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e Basket Boat Shaped, HD Png Download , Transparent Png Image - PNGitem">
            <a:extLst>
              <a:ext uri="{FF2B5EF4-FFF2-40B4-BE49-F238E27FC236}">
                <a16:creationId xmlns:a16="http://schemas.microsoft.com/office/drawing/2014/main" id="{5C4C3C75-D4F7-47A4-AED4-6F1472ADF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354" y1="69286" x2="84354" y2="69286"/>
                        <a14:backgroundMark x1="86168" y1="64286" x2="81633" y2="73571"/>
                        <a14:backgroundMark x1="87075" y1="58571" x2="80499" y2="77143"/>
                        <a14:backgroundMark x1="80499" y1="77143" x2="79138" y2="78571"/>
                        <a14:backgroundMark x1="77778" y1="76786" x2="74150" y2="83929"/>
                        <a14:backgroundMark x1="20181" y1="67500" x2="11338" y2="54286"/>
                        <a14:backgroundMark x1="26304" y1="75357" x2="36281" y2="80714"/>
                        <a14:backgroundMark x1="27438" y1="75357" x2="34921" y2="79286"/>
                        <a14:backgroundMark x1="36281" y1="79286" x2="6258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8" y="1114110"/>
            <a:ext cx="5137528" cy="326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79CE91-59AC-4FE4-B636-1212060C4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21" y="1894966"/>
            <a:ext cx="1385456" cy="1385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BBD7C-4DC0-4C44-A897-E3F0584BBD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61" y="1951385"/>
            <a:ext cx="1350818" cy="1350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F96AFD-7D49-42DA-91D2-D7F54B389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39" y="1978453"/>
            <a:ext cx="1350818" cy="13508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C5F0CF-CD4E-471F-92EF-5E274EEF0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81" y="1852871"/>
            <a:ext cx="1350818" cy="13508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69B2FE-51B6-4FD5-AE30-27E3825D8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26" y="1804198"/>
            <a:ext cx="1350818" cy="13508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7850A1-89DE-4171-89B3-31746F6CDE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33" y="2092106"/>
            <a:ext cx="1350818" cy="13508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A7F381-89B4-4233-BF6D-17577F4E68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99" y="2064105"/>
            <a:ext cx="1350818" cy="13508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9BDA26-4783-4BEF-AEC9-EBECD15ED0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875" y="1902292"/>
            <a:ext cx="1091052" cy="1385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7CBE83-2EB2-47CF-9368-5152642F17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1" y="1996400"/>
            <a:ext cx="1063774" cy="13508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7AC61FC-B6F5-45E0-92C2-376896997806}"/>
              </a:ext>
            </a:extLst>
          </p:cNvPr>
          <p:cNvSpPr/>
          <p:nvPr/>
        </p:nvSpPr>
        <p:spPr>
          <a:xfrm>
            <a:off x="3108210" y="391566"/>
            <a:ext cx="8421831" cy="948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ঝুড়িতে কয়টি করে বল আছে? </a:t>
            </a:r>
            <a:endParaRPr lang="en-GB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EBBD985-3F34-417A-8B17-AF66A59C801D}"/>
              </a:ext>
            </a:extLst>
          </p:cNvPr>
          <p:cNvSpPr/>
          <p:nvPr/>
        </p:nvSpPr>
        <p:spPr>
          <a:xfrm>
            <a:off x="2076642" y="3932339"/>
            <a:ext cx="1768187" cy="7042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DC84AC-F84D-4C40-B3DB-C135CE676359}"/>
              </a:ext>
            </a:extLst>
          </p:cNvPr>
          <p:cNvSpPr/>
          <p:nvPr/>
        </p:nvSpPr>
        <p:spPr>
          <a:xfrm>
            <a:off x="6442400" y="3966370"/>
            <a:ext cx="1768187" cy="7042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6001A8-0D0B-4B9A-8512-45EB6761133F}"/>
              </a:ext>
            </a:extLst>
          </p:cNvPr>
          <p:cNvSpPr/>
          <p:nvPr/>
        </p:nvSpPr>
        <p:spPr>
          <a:xfrm>
            <a:off x="11476617" y="3994064"/>
            <a:ext cx="1768187" cy="7042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F3ED8F-D4CE-46F4-9EA4-C9D46A1CFA08}"/>
              </a:ext>
            </a:extLst>
          </p:cNvPr>
          <p:cNvSpPr txBox="1"/>
          <p:nvPr/>
        </p:nvSpPr>
        <p:spPr>
          <a:xfrm>
            <a:off x="4858462" y="3804930"/>
            <a:ext cx="120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GB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21D1FE-EBBA-4C10-AFEE-B193ECE0825B}"/>
              </a:ext>
            </a:extLst>
          </p:cNvPr>
          <p:cNvSpPr txBox="1"/>
          <p:nvPr/>
        </p:nvSpPr>
        <p:spPr>
          <a:xfrm>
            <a:off x="9580308" y="3912515"/>
            <a:ext cx="120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GB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646FAB-FADD-443C-86D8-CC46A78F3EC8}"/>
              </a:ext>
            </a:extLst>
          </p:cNvPr>
          <p:cNvSpPr txBox="1"/>
          <p:nvPr/>
        </p:nvSpPr>
        <p:spPr>
          <a:xfrm>
            <a:off x="3290819" y="5047957"/>
            <a:ext cx="230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GB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DB31BA-769C-4834-99A2-572B97E8BE9F}"/>
              </a:ext>
            </a:extLst>
          </p:cNvPr>
          <p:cNvSpPr/>
          <p:nvPr/>
        </p:nvSpPr>
        <p:spPr>
          <a:xfrm>
            <a:off x="3118169" y="405492"/>
            <a:ext cx="9051772" cy="948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ঝুড়ির বলগুলো একত্রে করলে কয়টি বল হবে? </a:t>
            </a:r>
            <a:endParaRPr lang="en-GB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4CC323B-FA3B-4A75-A854-76D27C808E4A}"/>
              </a:ext>
            </a:extLst>
          </p:cNvPr>
          <p:cNvSpPr/>
          <p:nvPr/>
        </p:nvSpPr>
        <p:spPr>
          <a:xfrm>
            <a:off x="4075277" y="5143827"/>
            <a:ext cx="1768187" cy="7042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৯টি 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15414E-6 L 1.38889E-6 -3.15414E-6 C 0.00152 0.00546 0.00304 0.01113 0.00499 0.01638 C 0.00933 0.02667 0.01031 0.02268 0.01562 0.03108 C 0.02072 0.03948 0.02669 0.05292 0.03331 0.0609 C 0.03548 0.06321 0.03819 0.06468 0.04025 0.0672 C 0.04177 0.06846 0.04253 0.06993 0.04394 0.07098 C 0.04677 0.07413 0.04991 0.07665 0.05273 0.0798 C 0.06282 0.0903 0.05577 0.08631 0.06521 0.0903 C 0.06814 0.09366 0.07118 0.09702 0.074 0.10038 C 0.07606 0.10332 0.07715 0.10668 0.07932 0.1092 C 0.08073 0.11088 0.0829 0.11151 0.08453 0.1134 C 0.09483 0.12327 0.08453 0.11676 0.09863 0.1281 C 0.10427 0.13251 0.11144 0.13482 0.11643 0.14049 C 0.12109 0.14637 0.12283 0.14868 0.1288 0.1533 C 0.13118 0.15477 0.13346 0.15561 0.13585 0.1575 C 0.13845 0.15939 0.14095 0.16128 0.14279 0.1638 C 0.14442 0.16548 0.14475 0.16842 0.14659 0.1701 C 0.14789 0.17157 0.14996 0.17157 0.15191 0.1722 C 0.16428 0.18711 0.13824 0.15645 0.16601 0.18711 C 0.18305 0.20622 0.17328 0.20097 0.18533 0.20601 C 0.18999 0.21147 0.19531 0.21651 0.19943 0.22281 C 0.20182 0.22617 0.20367 0.23016 0.2066 0.23331 C 0.20855 0.23541 0.21159 0.23562 0.21343 0.23751 C 0.21983 0.24276 0.2258 0.2478 0.23134 0.25431 C 0.23361 0.25683 0.23578 0.26019 0.2385 0.26271 C 0.24175 0.26586 0.24588 0.26733 0.24902 0.27111 C 0.25922 0.2835 0.24457 0.26607 0.25781 0.27951 C 0.26302 0.28476 0.26313 0.28581 0.2666 0.29232 C 0.26714 0.29421 0.26725 0.29652 0.26844 0.29862 C 0.27224 0.30513 0.27604 0.30513 0.28071 0.31101 C 0.28223 0.31269 0.28277 0.31563 0.28429 0.31731 C 0.29069 0.32508 0.29069 0.32193 0.29677 0.32781 C 0.30273 0.33411 0.30404 0.33831 0.30924 0.34671 C 0.31423 0.35616 0.31141 0.35091 0.31782 0.36162 C 0.31836 0.36372 0.31858 0.36603 0.31966 0.36792 C 0.32053 0.3696 0.32248 0.37023 0.32313 0.37191 C 0.33311 0.39585 0.31434 0.36372 0.33029 0.38892 C 0.33084 0.39102 0.33084 0.39333 0.33192 0.39522 C 0.33344 0.39711 0.33572 0.39795 0.33724 0.39963 C 0.3393 0.4011 0.34104 0.40362 0.34256 0.40572 C 0.34722 0.4223 0.34635 0.4139 0.34635 0.43112 L 0.34635 0.43133 L 0.34635 0.43112 " pathEditMode="relative" rAng="0" ptsTypes="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2156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639E-6 -3.05334E-6 L 1.07639E-6 -3.05334E-6 C 0.00119 0.00546 0.00249 0.01134 0.00466 0.0168 C 0.00868 0.02751 0.00966 0.02331 0.01432 0.03192 C 0.0191 0.04032 0.02474 0.05418 0.03049 0.06237 C 0.03266 0.06468 0.03516 0.06636 0.03711 0.06867 C 0.0383 0.06993 0.03906 0.07182 0.04036 0.07308 C 0.04308 0.07602 0.0459 0.07854 0.0485 0.08169 C 0.05783 0.0924 0.05121 0.08862 0.05979 0.0924 C 0.06261 0.09597 0.06532 0.09954 0.06792 0.10332 C 0.06988 0.10584 0.07096 0.10941 0.07292 0.11172 C 0.07433 0.11382 0.07617 0.11445 0.07758 0.11634 C 0.08713 0.12663 0.07758 0.11991 0.0906 0.13125 C 0.09592 0.13608 0.10232 0.13818 0.10688 0.14406 C 0.11133 0.15015 0.11295 0.15246 0.11838 0.15729 C 0.12044 0.15876 0.12272 0.15981 0.12489 0.1617 C 0.12717 0.16359 0.12934 0.16548 0.13118 0.168 C 0.1327 0.1701 0.13314 0.17283 0.13466 0.1743 C 0.13596 0.17598 0.1378 0.17598 0.13943 0.17661 C 0.15104 0.19194 0.12706 0.16044 0.15256 0.19173 C 0.16829 0.21147 0.15918 0.20622 0.17025 0.21105 C 0.1747 0.21693 0.17936 0.22197 0.18338 0.22848 C 0.18544 0.23205 0.18717 0.23625 0.18999 0.2394 C 0.19141 0.24129 0.19423 0.24171 0.19618 0.2436 C 0.20204 0.24885 0.20746 0.25431 0.21267 0.26082 C 0.21463 0.26376 0.21658 0.26691 0.21907 0.26943 C 0.22211 0.27237 0.22602 0.27426 0.22884 0.27804 C 0.23828 0.29064 0.22472 0.273 0.23698 0.28665 C 0.24175 0.2919 0.24175 0.29337 0.2449 0.29967 C 0.24544 0.30177 0.24577 0.30429 0.24664 0.30618 C 0.25022 0.3129 0.25358 0.3129 0.25803 0.31899 C 0.25933 0.32088 0.25987 0.32382 0.26118 0.32571 C 0.26725 0.33327 0.26725 0.33033 0.27268 0.33642 C 0.27832 0.34272 0.27951 0.34671 0.28396 0.35574 C 0.28874 0.36519 0.28613 0.36015 0.2921 0.37107 C 0.29275 0.37275 0.29275 0.37527 0.29362 0.37737 C 0.29438 0.37926 0.29622 0.37989 0.29687 0.38178 C 0.30588 0.40592 0.28895 0.37317 0.30349 0.39879 C 0.30404 0.4011 0.30404 0.40361 0.30523 0.40508 C 0.30631 0.40718 0.30838 0.40823 0.30989 0.40991 C 0.31185 0.41159 0.31326 0.41411 0.31478 0.41642 C 0.3189 0.43322 0.31825 0.42461 0.31825 0.44225 L 0.31825 0.44246 L 0.31825 0.44225 " pathEditMode="relative" rAng="0" ptsTypes="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7" y="2211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056E-6 -2.98194E-6 L 2.43056E-6 -2.98194E-6 C 0.00108 0.00483 0.00228 0.01113 0.00423 0.01638 C 0.00803 0.02709 0.0089 0.02289 0.01345 0.03129 C 0.01779 0.03969 0.023 0.05355 0.02864 0.06153 C 0.03049 0.06384 0.03277 0.06552 0.03483 0.06783 C 0.03602 0.06888 0.03667 0.07056 0.03776 0.07203 C 0.04025 0.07476 0.04286 0.07749 0.04535 0.08043 C 0.05425 0.09114 0.04796 0.08736 0.05599 0.09114 C 0.0587 0.09471 0.0612 0.09828 0.06369 0.10185 C 0.06543 0.10458 0.06651 0.10815 0.06836 0.11025 C 0.06977 0.11193 0.0715 0.11298 0.07291 0.11445 C 0.08159 0.12495 0.07291 0.11802 0.08507 0.12978 C 0.08995 0.13419 0.09592 0.1365 0.10015 0.14238 C 0.10449 0.14826 0.1059 0.15057 0.11122 0.1554 C 0.11295 0.15687 0.11501 0.15771 0.11697 0.1596 C 0.11925 0.16128 0.12131 0.16338 0.12304 0.16569 C 0.12446 0.16758 0.12478 0.17052 0.1263 0.17199 C 0.12749 0.17346 0.12923 0.17346 0.13075 0.1743 C 0.1416 0.18942 0.11914 0.15813 0.14301 0.189 C 0.15788 0.20874 0.1493 0.2037 0.15983 0.20853 C 0.16395 0.2142 0.16818 0.21903 0.17198 0.22533 C 0.17393 0.2289 0.17556 0.2331 0.17827 0.23604 C 0.17969 0.23856 0.18229 0.23877 0.18413 0.24024 C 0.18945 0.2457 0.19466 0.25095 0.19943 0.25725 C 0.20139 0.2604 0.20334 0.26376 0.20551 0.26607 C 0.20833 0.26922 0.21202 0.27111 0.21462 0.27426 C 0.22363 0.28707 0.21072 0.26964 0.22244 0.28308 C 0.22667 0.28812 0.22678 0.28959 0.22971 0.29589 C 0.23025 0.29799 0.23047 0.3003 0.23144 0.3024 C 0.2347 0.30933 0.23795 0.30933 0.24208 0.315 C 0.24316 0.31668 0.2437 0.31962 0.2449 0.32151 C 0.25065 0.32928 0.25065 0.32613 0.25586 0.33201 C 0.26117 0.33852 0.26204 0.34251 0.26649 0.35112 C 0.27083 0.36099 0.26844 0.35553 0.27398 0.36624 C 0.27463 0.36834 0.27474 0.37086 0.27561 0.37275 C 0.27636 0.37443 0.2781 0.37506 0.27864 0.37695 C 0.287 0.40088 0.27105 0.36855 0.28461 0.39396 C 0.28515 0.39606 0.28515 0.39858 0.28613 0.40025 C 0.28743 0.40235 0.28939 0.40298 0.2908 0.40487 C 0.29253 0.40655 0.29405 0.40907 0.29546 0.41117 C 0.29926 0.42797 0.29861 0.41957 0.29861 0.437 L 0.29861 0.43721 L 0.29861 0.437 " pathEditMode="relative" rAng="0" ptsTypes="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21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306E-6 -3.43973E-6 L 1.49306E-6 -3.43973E-6 C 0.01703 0.04263 -0.00337 -0.0105 0.01703 0.05712 C 0.01975 0.06552 0.02257 0.07392 0.02485 0.08253 C 0.02582 0.08547 0.02593 0.08841 0.02691 0.09114 C 0.02973 0.10038 0.03331 0.10941 0.03624 0.11865 C 0.03787 0.12663 0.03939 0.1344 0.04036 0.14217 C 0.04134 0.14784 0.04145 0.15372 0.04232 0.15918 C 0.0434 0.16695 0.04525 0.17493 0.04622 0.1827 C 0.0472 0.189 0.04677 0.19551 0.04818 0.20181 C 0.04872 0.20517 0.05121 0.20748 0.05197 0.21021 C 0.0536 0.21504 0.05469 0.22029 0.05588 0.22491 C 0.06272 0.25704 0.05686 0.2373 0.06174 0.25284 C 0.06673 0.28623 0.05859 0.24108 0.0715 0.28245 C 0.07639 0.29925 0.07313 0.29211 0.08094 0.30597 C 0.08377 0.31626 0.08604 0.32634 0.08887 0.33579 C 0.08952 0.33789 0.09049 0.3402 0.09082 0.3423 C 0.09147 0.34608 0.09223 0.34965 0.09277 0.35301 C 0.09342 0.357 0.09288 0.36162 0.09473 0.36561 C 0.0957 0.36897 0.09863 0.37002 0.10058 0.37212 C 0.10579 0.38682 0.10319 0.37926 0.10807 0.39522 C 0.10894 0.39774 0.10905 0.40005 0.11002 0.40194 C 0.11415 0.40824 0.11512 0.4095 0.11784 0.41685 C 0.12294 0.42923 0.11621 0.41748 0.12359 0.42965 C 0.12446 0.43364 0.12815 0.45212 0.1314 0.45737 C 0.13303 0.45926 0.13552 0.46031 0.13726 0.46157 C 0.14616 0.47606 0.14529 0.46913 0.14529 0.48068 L 0.14529 0.48152 " pathEditMode="relative" rAng="0" ptsTypes="AAAAAAAAAAAAAAAAAAAAAAAAAA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9" y="2406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917E-6 -2.75514E-6 L 3.22917E-6 -2.75514E-6 C 0.01844 0.04137 -0.00358 -0.01029 0.01844 0.05523 C 0.02137 0.06363 0.02441 0.07182 0.02691 0.08001 C 0.02799 0.08274 0.0281 0.08568 0.02908 0.08841 C 0.03211 0.09744 0.03613 0.10605 0.03928 0.11508 C 0.0409 0.12285 0.04264 0.1302 0.04373 0.13776 C 0.04481 0.14343 0.04492 0.14889 0.04579 0.15435 C 0.04698 0.16191 0.04893 0.16968 0.05002 0.17703 C 0.0511 0.18312 0.05067 0.18942 0.05208 0.19551 C 0.05273 0.19887 0.05544 0.20118 0.05631 0.2037 C 0.05805 0.20853 0.05924 0.21357 0.06054 0.21819 C 0.06792 0.24927 0.06163 0.22995 0.06684 0.24507 C 0.07226 0.27762 0.06347 0.23373 0.07747 0.27384 C 0.08279 0.29022 0.07921 0.28308 0.08756 0.29673 C 0.09082 0.3066 0.0931 0.31626 0.09624 0.3255 C 0.09689 0.3276 0.09798 0.3297 0.09841 0.3318 C 0.09906 0.33537 0.09982 0.33894 0.10047 0.34209 C 0.10113 0.34608 0.10058 0.35049 0.10264 0.35427 C 0.10362 0.35763 0.10677 0.35868 0.10894 0.36057 C 0.11458 0.37506 0.11176 0.36771 0.11708 0.38325 C 0.11794 0.38556 0.11816 0.38786 0.11914 0.38975 C 0.12359 0.39584 0.12467 0.39689 0.1276 0.40403 C 0.13313 0.416 0.12586 0.40487 0.13389 0.41642 C 0.13476 0.42041 0.13878 0.43826 0.14225 0.4433 C 0.14399 0.4454 0.14681 0.44624 0.14865 0.4475 C 0.15831 0.46157 0.15733 0.45485 0.15733 0.46598 L 0.15733 0.46682 " pathEditMode="relative" rAng="0" ptsTypes="AAAAAAAAAAAAAAAAAAAAAAAAAA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7" y="2333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889E-7 -2.67955E-6 L -7.63889E-7 -2.67955E-6 C 0.01617 0.03948 -0.00336 -0.01008 0.01617 0.05271 C 0.01866 0.06048 0.02127 0.06825 0.02355 0.07623 C 0.02441 0.07896 0.02463 0.08169 0.0255 0.08421 C 0.02821 0.09282 0.03168 0.10101 0.03451 0.10983 C 0.03592 0.11697 0.03744 0.12432 0.0383 0.13167 C 0.03917 0.13671 0.0395 0.14217 0.04026 0.147 C 0.04134 0.15456 0.04286 0.16191 0.04384 0.16884 C 0.04471 0.17472 0.04438 0.18081 0.04557 0.18648 C 0.04644 0.18963 0.04872 0.19194 0.04948 0.19446 C 0.05089 0.19908 0.05187 0.20349 0.05328 0.20811 C 0.05968 0.23793 0.05415 0.21945 0.0587 0.23394 C 0.06348 0.26481 0.05577 0.22281 0.06814 0.26124 C 0.07281 0.27699 0.06955 0.27027 0.07704 0.28308 C 0.07975 0.29253 0.08182 0.30177 0.08453 0.31059 C 0.08507 0.31269 0.08616 0.31479 0.08659 0.31668 C 0.08702 0.32004 0.08778 0.3234 0.08833 0.32676 C 0.08876 0.33033 0.08843 0.33474 0.09017 0.33831 C 0.09104 0.34125 0.09386 0.34251 0.0957 0.3444 C 0.1007 0.35805 0.0982 0.35091 0.10287 0.36582 C 0.10362 0.36792 0.10373 0.37002 0.10471 0.37191 C 0.10862 0.37779 0.10948 0.37884 0.1122 0.38576 C 0.11697 0.3971 0.11068 0.38639 0.11762 0.39752 C 0.11838 0.4013 0.12196 0.4181 0.12522 0.42335 C 0.12663 0.42524 0.12891 0.42587 0.13064 0.42713 C 0.13922 0.44057 0.13835 0.43406 0.13835 0.44498 L 0.13835 0.44561 " pathEditMode="relative" rAng="0" ptsTypes="AAAAAAAAAAAAAAAAAAAAAAAAAA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2" y="2228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1373E-6 L -4.16667E-7 0.00021 C 0.01638 0.04032 -0.00325 -0.01008 0.01638 0.05397 C 0.01899 0.06195 0.02159 0.06993 0.02376 0.07812 C 0.02474 0.08085 0.02485 0.08358 0.02583 0.08631 C 0.02854 0.09492 0.03201 0.10353 0.03483 0.11235 C 0.03635 0.1197 0.03787 0.12705 0.03885 0.13461 C 0.03971 0.13986 0.03993 0.14532 0.04058 0.15057 C 0.04167 0.15792 0.0434 0.16548 0.04438 0.17283 C 0.04536 0.17871 0.04492 0.1848 0.04622 0.19089 C 0.04688 0.19404 0.04926 0.19614 0.04991 0.19887 C 0.05143 0.20349 0.05252 0.20832 0.05371 0.21273 C 0.06022 0.24318 0.05469 0.22428 0.05935 0.23919 C 0.06413 0.2709 0.05632 0.22806 0.06879 0.26733 C 0.07346 0.28308 0.0702 0.27615 0.0778 0.28938 C 0.08051 0.29904 0.08268 0.3087 0.0855 0.31752 C 0.08605 0.31962 0.08702 0.32172 0.08735 0.32382 C 0.088 0.32739 0.08865 0.33075 0.0893 0.3339 C 0.08984 0.33768 0.08941 0.34209 0.09104 0.34566 C 0.09201 0.34902 0.09484 0.35007 0.09668 0.35196 C 0.10167 0.36582 0.09928 0.35889 0.10395 0.37401 C 0.10471 0.37611 0.10482 0.37842 0.10579 0.38031 C 0.10981 0.38619 0.11068 0.38724 0.11328 0.39417 C 0.11816 0.40593 0.11176 0.39501 0.11892 0.40635 C 0.11979 0.41034 0.12316 0.42755 0.12641 0.43259 C 0.12793 0.43448 0.13021 0.43553 0.13194 0.43658 C 0.14052 0.45044 0.13976 0.44372 0.13976 0.45464 L 0.13976 0.45548 " pathEditMode="relative" rAng="0" ptsTypes="AAAAAAAAAAAAAAAAAAAAAAAAAA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8" y="22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9722E-7 -2.93154E-6 L 6.59722E-7 -2.93154E-6 C -0.00033 0.00189 -0.00336 0.01806 -0.00358 0.02394 C -0.00586 0.05334 -0.00336 0.03297 -0.00553 0.04956 C -0.00619 0.06069 -0.00662 0.06888 -0.00738 0.07959 C -0.0076 0.08253 -0.00814 0.08568 -0.00836 0.08862 C -0.00879 0.09366 -0.00901 0.09891 -0.00944 0.10353 C -0.00998 0.11193 -0.01042 0.11592 -0.01118 0.12432 C -0.01183 0.1365 -0.01259 0.14868 -0.01302 0.16107 C -0.01432 0.19383 -0.01422 0.23772 -0.01487 0.26901 C -0.01519 0.27447 -0.01649 0.28686 -0.01682 0.29295 C -0.0179 0.30765 -0.01714 0.30807 -0.01866 0.31899 C -0.01942 0.32277 -0.01986 0.32655 -0.02073 0.33012 C -0.02214 0.33747 -0.02279 0.33957 -0.02355 0.34671 C -0.02387 0.35112 -0.02355 0.35595 -0.02431 0.35994 C -0.02517 0.36393 -0.0281 0.37086 -0.0281 0.37107 C -0.03071 0.3906 -0.02734 0.3675 -0.03093 0.38388 C -0.03559 0.40403 -0.03038 0.38808 -0.03483 0.40067 L -0.03657 0.4118 C -0.037 0.41369 -0.03678 0.41621 -0.03744 0.41726 C -0.03841 0.41852 -0.04015 0.41894 -0.04047 0.42104 C -0.04123 0.42566 -0.04047 0.43091 -0.04047 0.43595 L -0.04047 0.43637 " pathEditMode="relative" rAng="0" ptsTypes="AAAAAAAAAAAAAAAAAAAAAAA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" y="2181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722E-6 -3.13734E-6 L -2.84722E-6 -3.13734E-6 C -0.00011 0.0021 -0.0013 0.01932 -0.00141 0.02562 C -0.00228 0.05712 -0.0013 0.03528 -0.00217 0.05334 C -0.00238 0.0651 -0.0026 0.07392 -0.00282 0.08547 C -0.00293 0.08862 -0.00314 0.09198 -0.00325 0.09513 C -0.00336 0.10038 -0.00347 0.10605 -0.00369 0.11109 C -0.00379 0.12012 -0.00401 0.12453 -0.00434 0.13335 C -0.00455 0.14637 -0.00488 0.1596 -0.00499 0.17304 C -0.00553 0.20811 -0.00542 0.25515 -0.00575 0.28875 C -0.00586 0.29484 -0.0064 0.30807 -0.00651 0.31458 C -0.00694 0.33033 -0.00662 0.33075 -0.00716 0.34251 C -0.00748 0.3465 -0.00759 0.35049 -0.00803 0.35448 C -0.00857 0.36246 -0.00879 0.36456 -0.00911 0.37233 C -0.00922 0.37695 -0.00911 0.38199 -0.00933 0.3864 C -0.00976 0.3906 -0.01085 0.39816 -0.01085 0.39837 C -0.01182 0.41936 -0.01052 0.39459 -0.01193 0.41201 C -0.01367 0.43364 -0.01172 0.41663 -0.01345 0.43028 L -0.0141 0.44204 C -0.01421 0.44414 -0.0141 0.44687 -0.01443 0.44792 C -0.01475 0.44939 -0.01541 0.4496 -0.01562 0.45212 C -0.01584 0.45716 -0.01562 0.46262 -0.01562 0.46808 L -0.01562 0.4685 " pathEditMode="relative" rAng="0" ptsTypes="AAAAAAAAAAAAAAAAAAAAAAA"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3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1495</TotalTime>
  <Words>492</Words>
  <Application>Microsoft Office PowerPoint</Application>
  <PresentationFormat>Custom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LNPASHI</dc:creator>
  <cp:lastModifiedBy>Narayan Pashi</cp:lastModifiedBy>
  <cp:revision>129</cp:revision>
  <dcterms:created xsi:type="dcterms:W3CDTF">2020-11-19T11:14:23Z</dcterms:created>
  <dcterms:modified xsi:type="dcterms:W3CDTF">2021-12-05T18:06:23Z</dcterms:modified>
</cp:coreProperties>
</file>