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6" r:id="rId4"/>
    <p:sldId id="257" r:id="rId5"/>
    <p:sldId id="260" r:id="rId6"/>
    <p:sldId id="262" r:id="rId7"/>
    <p:sldId id="259" r:id="rId8"/>
    <p:sldId id="261" r:id="rId9"/>
    <p:sldId id="263" r:id="rId10"/>
    <p:sldId id="264" r:id="rId11"/>
    <p:sldId id="266" r:id="rId12"/>
    <p:sldId id="272" r:id="rId13"/>
    <p:sldId id="273" r:id="rId14"/>
    <p:sldId id="265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9098E-1760-4EC8-9A31-417E256854C4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28208-2E02-4B5D-94A4-191088FBEC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8208-2E02-4B5D-94A4-191088FBEC2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8208-2E02-4B5D-94A4-191088FBEC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28208-2E02-4B5D-94A4-191088FBEC2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574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914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ধানকাটার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ধানসিঁড়ি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048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ঝালকাঠী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জ়েলায়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ধানসিঁড়ি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ছিল।এখন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GUNMUKHA RIV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2971800" cy="1771650"/>
          </a:xfrm>
          <a:prstGeom prst="rect">
            <a:avLst/>
          </a:prstGeom>
        </p:spPr>
      </p:pic>
      <p:pic>
        <p:nvPicPr>
          <p:cNvPr id="10" name="Picture 9" descr="Gramin Natural wallpaper of bangladesh village peopl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2959400" cy="1934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105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জলাঙী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105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জলাঙী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ver_Ganga_at_Haridw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572000"/>
            <a:ext cx="29718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GUNMUKHA RI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4038600" cy="2971800"/>
          </a:xfrm>
          <a:prstGeom prst="rect">
            <a:avLst/>
          </a:prstGeom>
        </p:spPr>
      </p:pic>
      <p:pic>
        <p:nvPicPr>
          <p:cNvPr id="8" name="Picture 7" descr="100103.Acridotheres_tristis.Common_Myna.DSC_8368.Dubai.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609600"/>
            <a:ext cx="4267200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41910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তীরে—এই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5334000"/>
            <a:ext cx="7753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নয়-হয়তো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64152" cy="3276600"/>
          </a:xfrm>
          <a:prstGeom prst="rect">
            <a:avLst/>
          </a:prstGeom>
        </p:spPr>
      </p:pic>
      <p:pic>
        <p:nvPicPr>
          <p:cNvPr id="3" name="Picture 2" descr="9ee61fe254384042c38ff5382aed5f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"/>
            <a:ext cx="41910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267200"/>
            <a:ext cx="6670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76170115_a732a1b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2438400" cy="2362200"/>
          </a:xfrm>
          <a:prstGeom prst="rect">
            <a:avLst/>
          </a:prstGeom>
        </p:spPr>
      </p:pic>
      <p:pic>
        <p:nvPicPr>
          <p:cNvPr id="3" name="Picture 2" descr="CFCyvBbUEAAaX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"/>
            <a:ext cx="2819400" cy="2362200"/>
          </a:xfrm>
          <a:prstGeom prst="rect">
            <a:avLst/>
          </a:prstGeom>
        </p:spPr>
      </p:pic>
      <p:pic>
        <p:nvPicPr>
          <p:cNvPr id="4" name="Picture 3" descr="3999360384_81f0977d8b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90286"/>
            <a:ext cx="3200400" cy="2376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048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হবো-কিশোরীর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200" spc="-1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3340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bbir786-2400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3581400" cy="2667000"/>
          </a:xfrm>
          <a:prstGeom prst="rect">
            <a:avLst/>
          </a:prstGeom>
        </p:spPr>
      </p:pic>
      <p:pic>
        <p:nvPicPr>
          <p:cNvPr id="8" name="Picture 7" descr="BangladeshNaturalBeautyAlb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191000" cy="266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39624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1054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বক;আমারেই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9718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শঙ্খচিল,শালিকের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14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u="sng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4038600"/>
            <a:ext cx="3449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876800"/>
            <a:ext cx="2308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ধানসিঁড়ি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858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u="sng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রূপবৈচিত্রের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acts-about-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6019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48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pic>
        <p:nvPicPr>
          <p:cNvPr id="3" name="Picture 2" descr="E:\New folder (2)\Photo\DSC_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2971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980015"/>
            <a:ext cx="9144000" cy="47089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ফয়েজুর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ভূঞাঁ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,এ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বড়গোবিন্দপুর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800100" lvl="1" indent="-342900" algn="ctr">
              <a:lnSpc>
                <a:spcPct val="150000"/>
              </a:lnSpc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800100" lvl="1" indent="-342900" algn="ctr"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নং০১৭১০৯১৫৯২১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dirty="0" smtClean="0"/>
              <a:t>শ্রেনিঃ অষ্টম</a:t>
            </a:r>
            <a:br>
              <a:rPr lang="bn-BD" dirty="0" smtClean="0"/>
            </a:br>
            <a:r>
              <a:rPr lang="bn-BD" dirty="0" smtClean="0"/>
              <a:t>বিষয়ঃ বাংলা প্রথম  পত্র</a:t>
            </a:r>
            <a:br>
              <a:rPr lang="bn-BD" dirty="0" smtClean="0"/>
            </a:br>
            <a:r>
              <a:rPr lang="bn-BD" dirty="0" smtClean="0"/>
              <a:t>সময়ঃ</a:t>
            </a:r>
            <a:br>
              <a:rPr lang="bn-BD" dirty="0" smtClean="0"/>
            </a:br>
            <a:r>
              <a:rPr lang="bn-BD" dirty="0" smtClean="0"/>
              <a:t>তাং</a:t>
            </a:r>
            <a:br>
              <a:rPr lang="bn-BD" dirty="0" smtClean="0"/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UNMUKHA RIV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191000" cy="2876550"/>
          </a:xfrm>
          <a:prstGeom prst="rect">
            <a:avLst/>
          </a:prstGeom>
        </p:spPr>
      </p:pic>
      <p:pic>
        <p:nvPicPr>
          <p:cNvPr id="4" name="Picture 3" descr="BangladeshNaturalBeautyAlb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43400" cy="2895600"/>
          </a:xfrm>
          <a:prstGeom prst="rect">
            <a:avLst/>
          </a:prstGeom>
        </p:spPr>
      </p:pic>
      <p:pic>
        <p:nvPicPr>
          <p:cNvPr id="6" name="Picture 5" descr="012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4191000" cy="2971800"/>
          </a:xfrm>
          <a:prstGeom prst="rect">
            <a:avLst/>
          </a:prstGeom>
        </p:spPr>
      </p:pic>
      <p:pic>
        <p:nvPicPr>
          <p:cNvPr id="7" name="Picture 6" descr="Gramin Natural wallpaper of bangladesh village peopl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419600" cy="2971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7010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7086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দাশ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0"/>
            <a:ext cx="3733800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u="sng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772400" cy="35394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81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524000" y="36933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414085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2514600" cy="348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Connector 7"/>
          <p:cNvCxnSpPr>
            <a:endCxn id="37" idx="1"/>
          </p:cNvCxnSpPr>
          <p:nvPr/>
        </p:nvCxnSpPr>
        <p:spPr>
          <a:xfrm rot="5400000" flipH="1" flipV="1">
            <a:off x="5154915" y="1421115"/>
            <a:ext cx="81537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V="1">
            <a:off x="5638800" y="3531314"/>
            <a:ext cx="1447800" cy="37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0" y="4572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3124200" y="2057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590800" y="3657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41" idx="3"/>
          </p:cNvCxnSpPr>
          <p:nvPr/>
        </p:nvCxnSpPr>
        <p:spPr>
          <a:xfrm rot="10800000" flipV="1">
            <a:off x="2362200" y="4876799"/>
            <a:ext cx="1295400" cy="843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3600" y="609600"/>
            <a:ext cx="2743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জন্ম-১৭ই ফেব্রুয়ারি,১৮৯৯সালে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জ়েলায়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09600"/>
            <a:ext cx="3048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মৃত্যু-২২শে অক্টোবর,১৯৫৪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কলকাতায়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2819400"/>
            <a:ext cx="2819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১৯২১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743" y="4757057"/>
            <a:ext cx="3200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5181600"/>
            <a:ext cx="2133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2743200"/>
            <a:ext cx="28194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গল্প,উপন্যাস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8800" u="sng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057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40px-Gull-billed_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95400"/>
            <a:ext cx="2895600" cy="1603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505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505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নূপুর,পায়ের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অলংকার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13f3dbb3c510c317bf2e0153dd860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0"/>
            <a:ext cx="289560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410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486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গোবরে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nsec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873841"/>
            <a:ext cx="2895600" cy="167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762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সুলক্ষ্ণণযুক্ত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পেঁচা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19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oden-small-boat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30480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05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953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thene_noctua_(cropp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28600"/>
            <a:ext cx="3048000" cy="1828800"/>
          </a:xfrm>
          <a:prstGeom prst="rect">
            <a:avLst/>
          </a:prstGeom>
        </p:spPr>
      </p:pic>
      <p:pic>
        <p:nvPicPr>
          <p:cNvPr id="10" name="Picture 9" descr="Gorgeous_birds_Blue Flycatcher p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267200"/>
            <a:ext cx="3048000" cy="211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349</Words>
  <Application>Microsoft Office PowerPoint</Application>
  <PresentationFormat>On-screen Show (4:3)</PresentationFormat>
  <Paragraphs>77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শিক্ষক পরিচিতি</vt:lpstr>
      <vt:lpstr>শ্রেনিঃ অষ্টম বিষয়ঃ বাংলা প্রথম  পত্র সময়ঃ তাং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Nabil</dc:creator>
  <cp:lastModifiedBy>user</cp:lastModifiedBy>
  <cp:revision>147</cp:revision>
  <dcterms:created xsi:type="dcterms:W3CDTF">2006-08-16T00:00:00Z</dcterms:created>
  <dcterms:modified xsi:type="dcterms:W3CDTF">2021-12-06T01:30:56Z</dcterms:modified>
</cp:coreProperties>
</file>