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56" r:id="rId3"/>
    <p:sldId id="258" r:id="rId4"/>
    <p:sldId id="257" r:id="rId5"/>
    <p:sldId id="260" r:id="rId6"/>
    <p:sldId id="261" r:id="rId7"/>
    <p:sldId id="262" r:id="rId8"/>
    <p:sldId id="265" r:id="rId9"/>
    <p:sldId id="271" r:id="rId10"/>
    <p:sldId id="269" r:id="rId11"/>
    <p:sldId id="270" r:id="rId12"/>
    <p:sldId id="272" r:id="rId13"/>
    <p:sldId id="266" r:id="rId14"/>
    <p:sldId id="263" r:id="rId15"/>
    <p:sldId id="264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77380-BF08-4736-B1ED-D1850D31CAC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FDAA-523A-4008-A4F1-BA9409A6A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30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FDAA-523A-4008-A4F1-BA9409A6A8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20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85B1-5AB6-437F-A413-AE59DBB26F2C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E5B8-98FA-4C55-B2DF-B90A06958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92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85B1-5AB6-437F-A413-AE59DBB26F2C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E5B8-98FA-4C55-B2DF-B90A06958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80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85B1-5AB6-437F-A413-AE59DBB26F2C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E5B8-98FA-4C55-B2DF-B90A06958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5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85B1-5AB6-437F-A413-AE59DBB26F2C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E5B8-98FA-4C55-B2DF-B90A06958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27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85B1-5AB6-437F-A413-AE59DBB26F2C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E5B8-98FA-4C55-B2DF-B90A06958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63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85B1-5AB6-437F-A413-AE59DBB26F2C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E5B8-98FA-4C55-B2DF-B90A06958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24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85B1-5AB6-437F-A413-AE59DBB26F2C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E5B8-98FA-4C55-B2DF-B90A06958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56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85B1-5AB6-437F-A413-AE59DBB26F2C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E5B8-98FA-4C55-B2DF-B90A06958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5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85B1-5AB6-437F-A413-AE59DBB26F2C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E5B8-98FA-4C55-B2DF-B90A06958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7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85B1-5AB6-437F-A413-AE59DBB26F2C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E5B8-98FA-4C55-B2DF-B90A06958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30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85B1-5AB6-437F-A413-AE59DBB26F2C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E5B8-98FA-4C55-B2DF-B90A06958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27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D85B1-5AB6-437F-A413-AE59DBB26F2C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0E5B8-98FA-4C55-B2DF-B90A06958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10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7840" y="0"/>
            <a:ext cx="7995822" cy="6687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0319" y="2965982"/>
            <a:ext cx="33313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/>
              <a:t>স্বাগতম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17487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3" y="285750"/>
            <a:ext cx="11758613" cy="65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9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9" y="214313"/>
            <a:ext cx="10829924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2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71525" y="1185862"/>
            <a:ext cx="10558462" cy="491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</a:rPr>
              <a:t>উপরোক্ত চিত্রের আলোকে প্রাথমিক প্রতিবিধানের গুরুত্ত ও করণীয় সন্পর্কে ধরণা দিব ।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8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43062" y="1700213"/>
            <a:ext cx="8015288" cy="420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</a:rPr>
              <a:t>দলীয় কাজঃ</a:t>
            </a:r>
            <a:endParaRPr lang="bn-BD" sz="4000" dirty="0" smtClean="0">
              <a:solidFill>
                <a:schemeClr val="tx1"/>
              </a:solidFill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কিভাবে এক জন হাড়ভাঙ্গা খেলোয়ারকে </a:t>
            </a:r>
            <a:r>
              <a:rPr lang="bn-BD" sz="4000" dirty="0">
                <a:solidFill>
                  <a:schemeClr val="tx1"/>
                </a:solidFill>
              </a:rPr>
              <a:t>মাঠ হতে আনতে হবে অ</a:t>
            </a:r>
            <a:r>
              <a:rPr lang="bn-BD" sz="4000" dirty="0" smtClean="0">
                <a:solidFill>
                  <a:schemeClr val="tx1"/>
                </a:solidFill>
              </a:rPr>
              <a:t>নুশীলন কর।</a:t>
            </a:r>
          </a:p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8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0126" y="942976"/>
            <a:ext cx="9458325" cy="4029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</a:rPr>
              <a:t>মূল্যায়ণঃ</a:t>
            </a:r>
            <a:endParaRPr lang="bn-BD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First Aid </a:t>
            </a:r>
            <a:r>
              <a:rPr lang="bn-BD" sz="4800" dirty="0" smtClean="0">
                <a:solidFill>
                  <a:schemeClr val="tx1"/>
                </a:solidFill>
              </a:rPr>
              <a:t>  </a:t>
            </a:r>
            <a:r>
              <a:rPr lang="en-US" sz="4800" dirty="0" smtClean="0">
                <a:solidFill>
                  <a:schemeClr val="tx1"/>
                </a:solidFill>
              </a:rPr>
              <a:t>box-এ  </a:t>
            </a:r>
            <a:r>
              <a:rPr lang="en-US" sz="4800" dirty="0" err="1" smtClean="0">
                <a:solidFill>
                  <a:schemeClr val="tx1"/>
                </a:solidFill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থাকা</a:t>
            </a:r>
            <a:r>
              <a:rPr lang="en-US" sz="4800" dirty="0" smtClean="0">
                <a:solidFill>
                  <a:schemeClr val="tx1"/>
                </a:solidFill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</a:rPr>
              <a:t>আব্যশ্যক</a:t>
            </a:r>
            <a:r>
              <a:rPr lang="en-US" sz="4800" dirty="0" smtClean="0">
                <a:solidFill>
                  <a:schemeClr val="tx1"/>
                </a:solidFill>
              </a:rPr>
              <a:t>  ?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অ্যাথলেটিকস</a:t>
            </a:r>
            <a:r>
              <a:rPr lang="en-US" sz="4800" dirty="0" smtClean="0">
                <a:solidFill>
                  <a:schemeClr val="tx1"/>
                </a:solidFill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</a:rPr>
              <a:t>সাঁতার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প্রতিযোগীদের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মাংসপেশীতে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বেশী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টান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ধরে</a:t>
            </a:r>
            <a:r>
              <a:rPr lang="en-US" sz="4800" dirty="0" smtClean="0">
                <a:solidFill>
                  <a:schemeClr val="tx1"/>
                </a:solidFill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</a:rPr>
              <a:t>কেন</a:t>
            </a:r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2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43114" y="1214438"/>
            <a:ext cx="9015412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</a:rPr>
              <a:t>বাড়ীর কাজঃ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সবাই, বাড়ীতে ব্যাণ্ডেজ বাধা অনুশীলন করবে ।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8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2263"/>
            <a:ext cx="10058400" cy="67076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57099" y="1419367"/>
            <a:ext cx="5813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12377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07980" y="2227312"/>
            <a:ext cx="9815512" cy="3714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 শিক্ষকপরিচিতিঃ</a:t>
            </a:r>
            <a:r>
              <a:rPr lang="bn-BD" sz="3600" dirty="0" smtClean="0"/>
              <a:t> </a:t>
            </a:r>
            <a:br>
              <a:rPr lang="bn-BD" sz="3600" dirty="0" smtClean="0"/>
            </a:br>
            <a:r>
              <a:rPr lang="bn-BD" sz="3600" dirty="0" smtClean="0"/>
              <a:t>মোঃ ফয়েজুর রহমান ভূঞাঁ।</a:t>
            </a:r>
            <a:br>
              <a:rPr lang="bn-BD" sz="3600" dirty="0" smtClean="0"/>
            </a:br>
            <a:r>
              <a:rPr lang="bn-BD" sz="2800" dirty="0" smtClean="0"/>
              <a:t>      (এম ,এ,   বি   পি এড)</a:t>
            </a:r>
            <a:br>
              <a:rPr lang="bn-BD" sz="2800" dirty="0" smtClean="0"/>
            </a:b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সহকারি শিক্ষক(শারীরিক শিক্ষা)।</a:t>
            </a:r>
            <a:br>
              <a:rPr lang="bn-BD" sz="4400" dirty="0" smtClean="0"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বড়গোবিন্দপুর এ এম বি উচ্চ বিদ্যালয়।</a:t>
            </a:r>
            <a:br>
              <a:rPr lang="bn-BD" sz="4400" dirty="0" smtClean="0"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চান্দিনা , কুমিল্লা।</a:t>
            </a:r>
            <a:br>
              <a:rPr lang="bn-BD" sz="4400" dirty="0" smtClean="0"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মোবাইল নং ০১৭১০৯১৫৯২১</a:t>
            </a:r>
            <a:r>
              <a:rPr lang="bn-BD" sz="2800" dirty="0" smtClean="0"/>
              <a:t/>
            </a:r>
            <a:br>
              <a:rPr lang="bn-BD" sz="2800" dirty="0" smtClean="0"/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7575" y="1214437"/>
            <a:ext cx="5246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FF0066"/>
                </a:solidFill>
              </a:rPr>
              <a:t>শিক্ষক পরিচিতি</a:t>
            </a:r>
            <a:endParaRPr lang="en-US" sz="6000" dirty="0">
              <a:solidFill>
                <a:srgbClr val="FF0066"/>
              </a:solidFill>
            </a:endParaRPr>
          </a:p>
        </p:txBody>
      </p:sp>
      <p:pic>
        <p:nvPicPr>
          <p:cNvPr id="1026" name="Picture 2" descr="E:\New folder (2)\Photo\Copy of DSC_2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2411" y="2362618"/>
            <a:ext cx="1610435" cy="2222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253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8663" y="1828800"/>
            <a:ext cx="10529887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</a:rPr>
              <a:t>শ্রেনীঃ নবম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ক- শাখা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সময়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-৪৫ </a:t>
            </a:r>
            <a:r>
              <a:rPr lang="bn-BD" sz="5400" dirty="0" smtClean="0">
                <a:solidFill>
                  <a:schemeClr val="tx1"/>
                </a:solidFill>
              </a:rPr>
              <a:t>মিনিট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14462" y="1928813"/>
            <a:ext cx="9215438" cy="3000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শারীরিক শিক্ষা,স্বাস্থ্য বিজ্ঞান ও খেলাধূলা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9013" y="2143125"/>
            <a:ext cx="4366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/>
              <a:t>পাঠ পরিচিতি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171825" y="3700463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/>
          </a:p>
        </p:txBody>
      </p:sp>
      <p:sp>
        <p:nvSpPr>
          <p:cNvPr id="4" name="TextBox 3"/>
          <p:cNvSpPr txBox="1"/>
          <p:nvPr/>
        </p:nvSpPr>
        <p:spPr>
          <a:xfrm>
            <a:off x="4529138" y="3700463"/>
            <a:ext cx="6300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দশম</a:t>
            </a:r>
            <a:r>
              <a:rPr lang="en-US" sz="5400" dirty="0" smtClean="0"/>
              <a:t>  </a:t>
            </a:r>
            <a:r>
              <a:rPr lang="en-US" sz="5400" dirty="0" err="1" smtClean="0"/>
              <a:t>অধ্যায়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998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362" y="109201"/>
            <a:ext cx="4172357" cy="3319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8442" y="223500"/>
            <a:ext cx="2796797" cy="3205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7038" y="223499"/>
            <a:ext cx="4064450" cy="3205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138" y="3428998"/>
            <a:ext cx="3333750" cy="333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5059" y="3724274"/>
            <a:ext cx="3680179" cy="2743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8410" y="3506560"/>
            <a:ext cx="4023078" cy="29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78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85812" y="1000127"/>
            <a:ext cx="10158413" cy="435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chemeClr val="tx1"/>
                </a:solidFill>
              </a:rPr>
              <a:t>আজকের</a:t>
            </a:r>
            <a:r>
              <a:rPr lang="en-US" sz="13800" dirty="0" smtClean="0">
                <a:solidFill>
                  <a:schemeClr val="tx1"/>
                </a:solidFill>
              </a:rPr>
              <a:t> </a:t>
            </a:r>
            <a:r>
              <a:rPr lang="en-US" sz="13800" dirty="0" err="1" smtClean="0">
                <a:solidFill>
                  <a:schemeClr val="tx1"/>
                </a:solidFill>
              </a:rPr>
              <a:t>পাঠ</a:t>
            </a:r>
            <a:endParaRPr lang="en-US" sz="13800" dirty="0" smtClean="0">
              <a:solidFill>
                <a:schemeClr val="tx1"/>
              </a:solidFill>
            </a:endParaRPr>
          </a:p>
          <a:p>
            <a:pPr algn="ctr"/>
            <a:r>
              <a:rPr lang="en-US" sz="8000" dirty="0" err="1" smtClean="0">
                <a:solidFill>
                  <a:schemeClr val="tx1"/>
                </a:solidFill>
              </a:rPr>
              <a:t>প্রাথমিক</a:t>
            </a:r>
            <a:r>
              <a:rPr lang="en-US" sz="8000" dirty="0" smtClean="0">
                <a:solidFill>
                  <a:schemeClr val="tx1"/>
                </a:solidFill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</a:rPr>
              <a:t>প্রতিবিধানের</a:t>
            </a:r>
            <a:r>
              <a:rPr lang="en-US" sz="8000" dirty="0" smtClean="0">
                <a:solidFill>
                  <a:schemeClr val="tx1"/>
                </a:solidFill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গুরুত্ত,পদ্ধতি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8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9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1" y="1214437"/>
            <a:ext cx="10129837" cy="4757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</a:rPr>
              <a:t>শিখন</a:t>
            </a:r>
            <a:r>
              <a:rPr lang="en-US" sz="9600" dirty="0" smtClean="0">
                <a:solidFill>
                  <a:schemeClr val="tx1"/>
                </a:solidFill>
              </a:rPr>
              <a:t>  </a:t>
            </a:r>
            <a:r>
              <a:rPr lang="en-US" sz="9600" dirty="0" err="1" smtClean="0">
                <a:solidFill>
                  <a:schemeClr val="tx1"/>
                </a:solidFill>
              </a:rPr>
              <a:t>ফলঃ</a:t>
            </a:r>
            <a:endParaRPr lang="bn-BD" sz="9600" dirty="0" smtClean="0">
              <a:solidFill>
                <a:schemeClr val="tx1"/>
              </a:solidFill>
            </a:endParaRPr>
          </a:p>
          <a:p>
            <a:r>
              <a:rPr lang="bn-BD" sz="3600" dirty="0" smtClean="0">
                <a:solidFill>
                  <a:schemeClr val="tx1"/>
                </a:solidFill>
              </a:rPr>
              <a:t>প্রাথমিকপ্রতিবিধানের গুরুত্ত  বর্ননা করতে  পরবে।</a:t>
            </a:r>
          </a:p>
          <a:p>
            <a:r>
              <a:rPr lang="bn-BD" sz="3600" dirty="0" smtClean="0">
                <a:solidFill>
                  <a:schemeClr val="tx1"/>
                </a:solidFill>
              </a:rPr>
              <a:t>প্রাথমিক প্রতিবিধানের উপকরণ  সমূহ  ও এর ব্যবহার শিখতে জানবে ।</a:t>
            </a:r>
          </a:p>
          <a:p>
            <a:r>
              <a:rPr lang="bn-BD" sz="3600" dirty="0" smtClean="0">
                <a:solidFill>
                  <a:schemeClr val="tx1"/>
                </a:solidFill>
              </a:rPr>
              <a:t>তাৎক্ষণিক প্রাথমিক প্রতিবিধান  দিতে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xmlns="" val="23680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98" y="100013"/>
            <a:ext cx="11480513" cy="5972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6343650"/>
            <a:ext cx="918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8643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First  Aid –</a:t>
            </a:r>
            <a:r>
              <a:rPr lang="bn-BD" sz="4000" dirty="0" smtClean="0"/>
              <a:t>শব্দটিকে বিশ্লেষণ করে,উপকরনগুলি বলে দিব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1546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38" y="285750"/>
            <a:ext cx="8943975" cy="65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9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117</Words>
  <Application>Microsoft Office PowerPoint</Application>
  <PresentationFormat>Custom</PresentationFormat>
  <Paragraphs>26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Dell</cp:lastModifiedBy>
  <cp:revision>88</cp:revision>
  <dcterms:created xsi:type="dcterms:W3CDTF">2014-04-11T03:07:21Z</dcterms:created>
  <dcterms:modified xsi:type="dcterms:W3CDTF">2016-06-06T18:44:09Z</dcterms:modified>
</cp:coreProperties>
</file>