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84" r:id="rId3"/>
    <p:sldId id="259" r:id="rId4"/>
    <p:sldId id="292" r:id="rId5"/>
    <p:sldId id="294" r:id="rId6"/>
    <p:sldId id="293" r:id="rId7"/>
    <p:sldId id="262" r:id="rId8"/>
    <p:sldId id="285" r:id="rId9"/>
    <p:sldId id="281" r:id="rId10"/>
    <p:sldId id="269" r:id="rId11"/>
    <p:sldId id="289" r:id="rId12"/>
    <p:sldId id="270" r:id="rId13"/>
    <p:sldId id="283" r:id="rId14"/>
    <p:sldId id="277" r:id="rId15"/>
    <p:sldId id="290" r:id="rId16"/>
    <p:sldId id="291" r:id="rId17"/>
    <p:sldId id="276" r:id="rId18"/>
    <p:sldId id="295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86201" autoAdjust="0"/>
  </p:normalViewPr>
  <p:slideViewPr>
    <p:cSldViewPr>
      <p:cViewPr varScale="1">
        <p:scale>
          <a:sx n="62" d="100"/>
          <a:sy n="62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C6454-4B0B-4F34-B333-0C2FBF7402C4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F76D9-BE93-47EB-B1AA-9CE09072A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74648-7B8F-421D-BD28-6D2C4CEAFDC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I\Desktop\picture 1111\little-man-communicates-world-online-298743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031281" y="4495800"/>
            <a:ext cx="6893519" cy="1646302"/>
          </a:xfrm>
        </p:spPr>
        <p:txBody>
          <a:bodyPr>
            <a:normAutofit fontScale="90000"/>
          </a:bodyPr>
          <a:lstStyle/>
          <a:p>
            <a:r>
              <a:rPr lang="bn-BD" sz="1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6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09600"/>
            <a:ext cx="7391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</a:rPr>
              <a:t>আজকের</a:t>
            </a:r>
            <a:r>
              <a:rPr lang="en-US" sz="8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</a:rPr>
              <a:t> </a:t>
            </a:r>
            <a:r>
              <a:rPr lang="en-US" sz="8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</a:rPr>
              <a:t>পাঠে</a:t>
            </a:r>
            <a:endParaRPr lang="en-US" sz="8800" b="1" dirty="0">
              <a:solidFill>
                <a:schemeClr val="tx1">
                  <a:lumMod val="95000"/>
                  <a:lumOff val="5000"/>
                </a:schemeClr>
              </a:solidFill>
              <a:latin typeface="NikoshBAN"/>
            </a:endParaRPr>
          </a:p>
        </p:txBody>
      </p:sp>
      <p:sp>
        <p:nvSpPr>
          <p:cNvPr id="6" name="TextBox 5"/>
          <p:cNvSpPr txBox="1"/>
          <p:nvPr/>
        </p:nvSpPr>
        <p:spPr>
          <a:xfrm rot="1863350">
            <a:off x="3732383" y="258793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rgbClr val="FFFF00"/>
                </a:solidFill>
                <a:latin typeface="NikoshBAN"/>
              </a:rPr>
              <a:t>সকলকে</a:t>
            </a:r>
            <a:endParaRPr lang="en-US" sz="7200" b="1" dirty="0">
              <a:solidFill>
                <a:srgbClr val="FFFF00"/>
              </a:solidFill>
              <a:latin typeface="NikoshBAN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76200"/>
            <a:ext cx="4800600" cy="1143000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how-to-inspire-children-to-enjoy-books-sudocre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417321"/>
            <a:ext cx="4358248" cy="23926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" y="4200942"/>
            <a:ext cx="8839200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</a:rPr>
              <a:t>বন্ধু</a:t>
            </a:r>
            <a:r>
              <a:rPr lang="en-US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</a:rPr>
              <a:t> </a:t>
            </a:r>
            <a:r>
              <a:rPr lang="en-US" sz="66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</a:rPr>
              <a:t>বলতে</a:t>
            </a:r>
            <a:r>
              <a:rPr lang="en-US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</a:rPr>
              <a:t> </a:t>
            </a:r>
            <a:r>
              <a:rPr lang="en-US" sz="66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</a:rPr>
              <a:t>কি</a:t>
            </a:r>
            <a:r>
              <a:rPr lang="en-US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</a:rPr>
              <a:t> </a:t>
            </a:r>
            <a:r>
              <a:rPr lang="en-US" sz="66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</a:rPr>
              <a:t>বুঝ</a:t>
            </a:r>
            <a:r>
              <a:rPr lang="en-US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</a:rPr>
              <a:t>।</a:t>
            </a:r>
            <a:endParaRPr lang="en-US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NikoshB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4864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NikoshBAN"/>
              </a:rPr>
              <a:t>যার</a:t>
            </a:r>
            <a:r>
              <a:rPr lang="en-US" sz="28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/>
              </a:rPr>
              <a:t>সাথে</a:t>
            </a:r>
            <a:r>
              <a:rPr lang="en-US" sz="28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/>
              </a:rPr>
              <a:t>ভাল</a:t>
            </a:r>
            <a:r>
              <a:rPr lang="en-US" sz="28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/>
              </a:rPr>
              <a:t>সম্পর্ক</a:t>
            </a:r>
            <a:r>
              <a:rPr lang="en-US" sz="28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/>
              </a:rPr>
              <a:t>স্থাপিত</a:t>
            </a:r>
            <a:r>
              <a:rPr lang="en-US" sz="28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/>
              </a:rPr>
              <a:t>হয়</a:t>
            </a:r>
            <a:r>
              <a:rPr lang="en-US" sz="2800" b="1" dirty="0" smtClean="0">
                <a:solidFill>
                  <a:srgbClr val="FF0000"/>
                </a:solidFill>
                <a:latin typeface="NikoshBAN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NikoshBAN"/>
              </a:rPr>
              <a:t>আত্মীয়</a:t>
            </a:r>
            <a:r>
              <a:rPr lang="en-US" sz="28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/>
              </a:rPr>
              <a:t>নন</a:t>
            </a:r>
            <a:r>
              <a:rPr lang="en-US" sz="2800" b="1" dirty="0" smtClean="0">
                <a:solidFill>
                  <a:srgbClr val="FF0000"/>
                </a:solidFill>
                <a:latin typeface="NikoshBAN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NikoshBAN"/>
              </a:rPr>
              <a:t>সাধারণ</a:t>
            </a:r>
            <a:r>
              <a:rPr lang="en-US" sz="28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/>
              </a:rPr>
              <a:t>কোন</a:t>
            </a:r>
            <a:r>
              <a:rPr lang="en-US" sz="28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/>
              </a:rPr>
              <a:t>বিষয়</a:t>
            </a:r>
            <a:r>
              <a:rPr lang="en-US" sz="28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/>
              </a:rPr>
              <a:t>যা</a:t>
            </a:r>
            <a:r>
              <a:rPr lang="en-US" sz="28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/>
              </a:rPr>
              <a:t>আলোচনা</a:t>
            </a:r>
            <a:r>
              <a:rPr lang="en-US" sz="28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/>
              </a:rPr>
              <a:t>করা</a:t>
            </a:r>
            <a:r>
              <a:rPr lang="en-US" sz="28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/>
              </a:rPr>
              <a:t>যায়</a:t>
            </a:r>
            <a:r>
              <a:rPr lang="en-US" sz="2800" b="1" dirty="0" smtClean="0">
                <a:solidFill>
                  <a:srgbClr val="FF0000"/>
                </a:solidFill>
                <a:latin typeface="NikoshBAN"/>
              </a:rPr>
              <a:t>।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NikoshBAN"/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NikoshBAN"/>
              </a:rPr>
              <a:t>যেমন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NikoshBAN"/>
              </a:rPr>
              <a:t>:-</a:t>
            </a:r>
            <a:r>
              <a:rPr lang="en-US" sz="2800" b="1" dirty="0" err="1" smtClean="0">
                <a:solidFill>
                  <a:srgbClr val="FF0000"/>
                </a:solidFill>
                <a:latin typeface="NikoshBAN"/>
              </a:rPr>
              <a:t>পড়ালেখার</a:t>
            </a:r>
            <a:r>
              <a:rPr lang="en-US" sz="28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/>
              </a:rPr>
              <a:t>বিষয়</a:t>
            </a:r>
            <a:r>
              <a:rPr lang="en-US" sz="28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/>
              </a:rPr>
              <a:t>হতে</a:t>
            </a:r>
            <a:r>
              <a:rPr lang="en-US" sz="28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/>
              </a:rPr>
              <a:t>পারে</a:t>
            </a:r>
            <a:r>
              <a:rPr lang="en-US" sz="28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/>
              </a:rPr>
              <a:t>ইত্যাদি</a:t>
            </a:r>
            <a:r>
              <a:rPr lang="en-US" sz="2800" b="1" dirty="0" smtClean="0">
                <a:solidFill>
                  <a:srgbClr val="FF0000"/>
                </a:solidFill>
                <a:latin typeface="NikoshBAN"/>
              </a:rPr>
              <a:t>।</a:t>
            </a:r>
            <a:endParaRPr lang="en-US" sz="2800" b="1" dirty="0">
              <a:solidFill>
                <a:srgbClr val="FF0000"/>
              </a:solidFill>
              <a:latin typeface="NikoshBAN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OLI\Desktop\practice-with-a-frie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95400"/>
            <a:ext cx="4882524" cy="5562600"/>
          </a:xfrm>
          <a:prstGeom prst="rect">
            <a:avLst/>
          </a:prstGeom>
          <a:noFill/>
        </p:spPr>
      </p:pic>
      <p:pic>
        <p:nvPicPr>
          <p:cNvPr id="24579" name="Picture 3" descr="C:\Users\OLI\Desktop\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295400"/>
            <a:ext cx="4267200" cy="5562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228600"/>
            <a:ext cx="89154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b="1" dirty="0" err="1" smtClean="0"/>
              <a:t>ভাল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বন্ধুদের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কাজ</a:t>
            </a:r>
            <a:r>
              <a:rPr lang="en-US" sz="5400" b="1" dirty="0" smtClean="0"/>
              <a:t>  ও </a:t>
            </a:r>
            <a:r>
              <a:rPr lang="en-US" sz="5400" b="1" dirty="0" err="1" smtClean="0"/>
              <a:t>পরামর্শ</a:t>
            </a:r>
            <a:endParaRPr lang="en-US" sz="54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5638800" cy="1143000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4602540"/>
            <a:ext cx="8534400" cy="15696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</a:rPr>
              <a:t>তোমার</a:t>
            </a:r>
            <a:r>
              <a:rPr lang="en-US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</a:rPr>
              <a:t> </a:t>
            </a:r>
            <a:r>
              <a:rPr lang="en-US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</a:rPr>
              <a:t>বন্ধু</a:t>
            </a:r>
            <a:r>
              <a:rPr lang="en-US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</a:rPr>
              <a:t> </a:t>
            </a:r>
            <a:r>
              <a:rPr lang="en-US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</a:rPr>
              <a:t>তোমাকে</a:t>
            </a:r>
            <a:r>
              <a:rPr lang="en-US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</a:rPr>
              <a:t> </a:t>
            </a:r>
            <a:r>
              <a:rPr lang="en-US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</a:rPr>
              <a:t>কিভাবে</a:t>
            </a:r>
            <a:r>
              <a:rPr lang="en-US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</a:rPr>
              <a:t> </a:t>
            </a:r>
            <a:r>
              <a:rPr lang="en-US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</a:rPr>
              <a:t>সাহায্য</a:t>
            </a:r>
            <a:r>
              <a:rPr lang="en-US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</a:rPr>
              <a:t> </a:t>
            </a:r>
            <a:r>
              <a:rPr lang="en-US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</a:rPr>
              <a:t>করে</a:t>
            </a:r>
            <a:r>
              <a:rPr lang="en-US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</a:rPr>
              <a:t>।</a:t>
            </a:r>
            <a:endParaRPr lang="en-US" sz="4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NikoshBAN"/>
            </a:endParaRPr>
          </a:p>
        </p:txBody>
      </p:sp>
      <p:pic>
        <p:nvPicPr>
          <p:cNvPr id="9" name="Picture 8" descr="indexfasffffffffff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1437033"/>
            <a:ext cx="4038600" cy="2677767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438870"/>
            <a:ext cx="6324600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q"/>
            </a:pPr>
            <a:r>
              <a:rPr lang="en-US" sz="5400" b="1" dirty="0" smtClean="0"/>
              <a:t> </a:t>
            </a:r>
            <a:r>
              <a:rPr lang="en-US" sz="5400" b="1" dirty="0" err="1" smtClean="0"/>
              <a:t>ভালবাসা</a:t>
            </a:r>
            <a:r>
              <a:rPr lang="en-US" sz="5400" b="1" dirty="0" smtClean="0"/>
              <a:t>- </a:t>
            </a:r>
            <a:r>
              <a:rPr lang="en-US" sz="5400" b="1" dirty="0" err="1" smtClean="0"/>
              <a:t>ঘৃনা</a:t>
            </a:r>
            <a:endParaRPr lang="en-US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581870"/>
            <a:ext cx="6324600" cy="9233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1">
              <a:buFont typeface="Wingdings" pitchFamily="2" charset="2"/>
              <a:buChar char="q"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হিংসা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</a:t>
            </a:r>
            <a:r>
              <a:rPr lang="en-US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বিদ্বেষ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3648670"/>
            <a:ext cx="632460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q"/>
            </a:pP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শ্রদ্ধা</a:t>
            </a:r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 </a:t>
            </a:r>
            <a:r>
              <a:rPr lang="en-US" sz="5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অশ্রদ্ধা</a:t>
            </a:r>
            <a:endParaRPr lang="en-US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4715470"/>
            <a:ext cx="63246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q"/>
            </a:pP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আকর্ষন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বিকর্ষন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5782270"/>
            <a:ext cx="6324600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q"/>
            </a:pPr>
            <a:r>
              <a:rPr lang="en-US" sz="5400" b="1" dirty="0" smtClean="0"/>
              <a:t> </a:t>
            </a:r>
            <a:r>
              <a:rPr lang="en-US" sz="5400" b="1" dirty="0" err="1" smtClean="0"/>
              <a:t>মান</a:t>
            </a:r>
            <a:r>
              <a:rPr lang="en-US" sz="5400" b="1" dirty="0" smtClean="0"/>
              <a:t>- </a:t>
            </a:r>
            <a:r>
              <a:rPr lang="en-US" sz="5400" b="1" dirty="0" err="1" smtClean="0"/>
              <a:t>অভিমান</a:t>
            </a:r>
            <a:endParaRPr lang="en-US" sz="5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40268"/>
            <a:ext cx="91440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সম্পর্ক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গভীর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অগভীর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হওয়া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নির্ভর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অনুভুতির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উপর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4495800" cy="944562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6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24400"/>
            <a:ext cx="9144000" cy="17526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ছেলে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মেয়ের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বন্ধুত্বের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বন্ধু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মন্ধ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বন্ধু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চেনার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bn-BD" sz="60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reslifem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05937"/>
            <a:ext cx="6948923" cy="33660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/>
              <a:t>ভাল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বন্ধু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চেনার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উপায়</a:t>
            </a:r>
            <a:endParaRPr lang="en-US" sz="6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371600"/>
            <a:ext cx="66294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 err="1" smtClean="0">
                <a:solidFill>
                  <a:srgbClr val="C00000"/>
                </a:solidFill>
                <a:latin typeface="NikoshBAN"/>
              </a:rPr>
              <a:t>সব</a:t>
            </a:r>
            <a:r>
              <a:rPr lang="en-US" sz="3200" b="1" dirty="0" smtClean="0">
                <a:solidFill>
                  <a:srgbClr val="C00000"/>
                </a:solidFill>
                <a:latin typeface="NikoshBAN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/>
              </a:rPr>
              <a:t>সময়</a:t>
            </a:r>
            <a:r>
              <a:rPr lang="en-US" sz="3200" b="1" dirty="0" smtClean="0">
                <a:solidFill>
                  <a:srgbClr val="C00000"/>
                </a:solidFill>
                <a:latin typeface="NikoshBAN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/>
              </a:rPr>
              <a:t>সত্যবাদী</a:t>
            </a:r>
            <a:r>
              <a:rPr lang="en-US" sz="3200" b="1" dirty="0" smtClean="0">
                <a:solidFill>
                  <a:srgbClr val="C00000"/>
                </a:solidFill>
                <a:latin typeface="NikoshBAN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/>
              </a:rPr>
              <a:t>হয়</a:t>
            </a:r>
            <a:r>
              <a:rPr lang="en-US" sz="3200" b="1" dirty="0" smtClean="0">
                <a:solidFill>
                  <a:srgbClr val="C00000"/>
                </a:solidFill>
                <a:latin typeface="NikoshBAN"/>
              </a:rPr>
              <a:t>।</a:t>
            </a:r>
            <a:endParaRPr lang="en-US" sz="3200" b="1" dirty="0">
              <a:solidFill>
                <a:srgbClr val="C00000"/>
              </a:solidFill>
              <a:latin typeface="Nikosh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2057400"/>
            <a:ext cx="6705600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dirty="0" err="1" smtClean="0">
                <a:latin typeface="NikoshBAN"/>
              </a:rPr>
              <a:t>তোমার</a:t>
            </a:r>
            <a:r>
              <a:rPr lang="en-US" sz="3600" b="1" dirty="0" smtClean="0">
                <a:latin typeface="NikoshBAN"/>
              </a:rPr>
              <a:t> </a:t>
            </a:r>
            <a:r>
              <a:rPr lang="en-US" sz="3600" b="1" dirty="0" err="1" smtClean="0">
                <a:latin typeface="NikoshBAN"/>
              </a:rPr>
              <a:t>অসময়</a:t>
            </a:r>
            <a:r>
              <a:rPr lang="en-US" sz="3600" b="1" dirty="0" smtClean="0">
                <a:latin typeface="NikoshBAN"/>
              </a:rPr>
              <a:t> </a:t>
            </a:r>
            <a:r>
              <a:rPr lang="en-US" sz="3600" b="1" dirty="0" err="1" smtClean="0">
                <a:latin typeface="NikoshBAN"/>
              </a:rPr>
              <a:t>পাশে</a:t>
            </a:r>
            <a:r>
              <a:rPr lang="en-US" sz="3600" b="1" dirty="0" smtClean="0">
                <a:latin typeface="NikoshBAN"/>
              </a:rPr>
              <a:t> </a:t>
            </a:r>
            <a:r>
              <a:rPr lang="en-US" sz="3600" b="1" dirty="0" err="1" smtClean="0">
                <a:latin typeface="NikoshBAN"/>
              </a:rPr>
              <a:t>থাকবে</a:t>
            </a:r>
            <a:r>
              <a:rPr lang="en-US" sz="3600" b="1" dirty="0" smtClean="0">
                <a:latin typeface="NikoshBAN"/>
              </a:rPr>
              <a:t>।</a:t>
            </a:r>
            <a:endParaRPr lang="en-US" sz="3600" b="1" dirty="0">
              <a:latin typeface="NikoshB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2895600"/>
            <a:ext cx="6705600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dirty="0" err="1" smtClean="0">
                <a:solidFill>
                  <a:srgbClr val="FF0000"/>
                </a:solidFill>
                <a:latin typeface="NikoshBAN"/>
              </a:rPr>
              <a:t>সদালপী</a:t>
            </a:r>
            <a:r>
              <a:rPr lang="en-US" sz="36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/>
              </a:rPr>
              <a:t>হয়</a:t>
            </a:r>
            <a:r>
              <a:rPr lang="en-US" sz="3600" b="1" dirty="0" smtClean="0">
                <a:solidFill>
                  <a:srgbClr val="FF0000"/>
                </a:solidFill>
                <a:latin typeface="NikoshBAN"/>
              </a:rPr>
              <a:t>।</a:t>
            </a:r>
            <a:endParaRPr lang="en-US" sz="3600" b="1" dirty="0">
              <a:solidFill>
                <a:srgbClr val="FF0000"/>
              </a:solidFill>
              <a:latin typeface="NikoshB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3657600"/>
            <a:ext cx="6705600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dirty="0" err="1" smtClean="0">
                <a:solidFill>
                  <a:srgbClr val="FFFF00"/>
                </a:solidFill>
                <a:latin typeface="NikoshBAN"/>
              </a:rPr>
              <a:t>তোমার</a:t>
            </a:r>
            <a:r>
              <a:rPr lang="en-US" sz="3600" b="1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/>
              </a:rPr>
              <a:t>খুশিতে</a:t>
            </a:r>
            <a:r>
              <a:rPr lang="en-US" sz="3600" b="1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/>
              </a:rPr>
              <a:t>সে</a:t>
            </a:r>
            <a:r>
              <a:rPr lang="en-US" sz="3600" b="1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/>
              </a:rPr>
              <a:t>খুশি</a:t>
            </a:r>
            <a:r>
              <a:rPr lang="en-US" sz="3600" b="1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/>
              </a:rPr>
              <a:t>হবে</a:t>
            </a:r>
            <a:r>
              <a:rPr lang="en-US" sz="3600" b="1" dirty="0" smtClean="0">
                <a:solidFill>
                  <a:srgbClr val="FFFF00"/>
                </a:solidFill>
                <a:latin typeface="NikoshBAN"/>
              </a:rPr>
              <a:t>।</a:t>
            </a:r>
            <a:endParaRPr lang="en-US" sz="3600" b="1" dirty="0">
              <a:solidFill>
                <a:srgbClr val="FFFF00"/>
              </a:solidFill>
              <a:latin typeface="NikoshB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4419600"/>
            <a:ext cx="6705600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</a:rPr>
              <a:t>অন্যের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</a:rPr>
              <a:t>ক্ষতি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</a:rPr>
              <a:t>কখনও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</a:rPr>
              <a:t>করে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</a:rPr>
              <a:t>না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</a:rPr>
              <a:t>।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NikoshB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5181600"/>
            <a:ext cx="6705600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dirty="0" err="1" smtClean="0">
                <a:latin typeface="NikoshBAN"/>
              </a:rPr>
              <a:t>সব</a:t>
            </a:r>
            <a:r>
              <a:rPr lang="en-US" sz="3600" b="1" dirty="0" smtClean="0">
                <a:latin typeface="NikoshBAN"/>
              </a:rPr>
              <a:t> </a:t>
            </a:r>
            <a:r>
              <a:rPr lang="en-US" sz="3600" b="1" dirty="0" err="1" smtClean="0">
                <a:latin typeface="NikoshBAN"/>
              </a:rPr>
              <a:t>সময়</a:t>
            </a:r>
            <a:r>
              <a:rPr lang="en-US" sz="3600" b="1" dirty="0" smtClean="0">
                <a:latin typeface="NikoshBAN"/>
              </a:rPr>
              <a:t> </a:t>
            </a:r>
            <a:r>
              <a:rPr lang="en-US" sz="3600" b="1" dirty="0" err="1" smtClean="0">
                <a:latin typeface="NikoshBAN"/>
              </a:rPr>
              <a:t>ভাল</a:t>
            </a:r>
            <a:r>
              <a:rPr lang="en-US" sz="3600" b="1" dirty="0" smtClean="0">
                <a:latin typeface="NikoshBAN"/>
              </a:rPr>
              <a:t> </a:t>
            </a:r>
            <a:r>
              <a:rPr lang="en-US" sz="3600" b="1" dirty="0" err="1" smtClean="0">
                <a:latin typeface="NikoshBAN"/>
              </a:rPr>
              <a:t>আচরন</a:t>
            </a:r>
            <a:r>
              <a:rPr lang="en-US" sz="3600" b="1" dirty="0" smtClean="0">
                <a:latin typeface="NikoshBAN"/>
              </a:rPr>
              <a:t> </a:t>
            </a:r>
            <a:r>
              <a:rPr lang="en-US" sz="3600" b="1" dirty="0" err="1" smtClean="0">
                <a:latin typeface="NikoshBAN"/>
              </a:rPr>
              <a:t>করে</a:t>
            </a:r>
            <a:r>
              <a:rPr lang="en-US" sz="3600" b="1" dirty="0" smtClean="0">
                <a:latin typeface="NikoshBAN"/>
              </a:rPr>
              <a:t>।</a:t>
            </a:r>
            <a:endParaRPr lang="en-US" sz="3600" b="1" dirty="0"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</a:rPr>
              <a:t>খারাপ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</a:rPr>
              <a:t>বন্ধু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</a:rPr>
              <a:t>চেনার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</a:rPr>
              <a:t>উপায়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371600"/>
            <a:ext cx="66294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 err="1" smtClean="0">
                <a:solidFill>
                  <a:srgbClr val="C00000"/>
                </a:solidFill>
                <a:latin typeface="NikoshBAN"/>
              </a:rPr>
              <a:t>সব</a:t>
            </a:r>
            <a:r>
              <a:rPr lang="en-US" sz="3200" b="1" dirty="0" smtClean="0">
                <a:solidFill>
                  <a:srgbClr val="C00000"/>
                </a:solidFill>
                <a:latin typeface="NikoshBAN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/>
              </a:rPr>
              <a:t>সময়</a:t>
            </a:r>
            <a:r>
              <a:rPr lang="en-US" sz="3200" b="1" dirty="0" smtClean="0">
                <a:solidFill>
                  <a:srgbClr val="C00000"/>
                </a:solidFill>
                <a:latin typeface="NikoshBAN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/>
              </a:rPr>
              <a:t>মিথ্যা</a:t>
            </a:r>
            <a:r>
              <a:rPr lang="en-US" sz="3200" b="1" dirty="0" smtClean="0">
                <a:solidFill>
                  <a:srgbClr val="C00000"/>
                </a:solidFill>
                <a:latin typeface="NikoshBAN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/>
              </a:rPr>
              <a:t>কথা</a:t>
            </a:r>
            <a:r>
              <a:rPr lang="en-US" sz="3200" b="1" dirty="0" smtClean="0">
                <a:solidFill>
                  <a:srgbClr val="C00000"/>
                </a:solidFill>
                <a:latin typeface="NikoshBAN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/>
              </a:rPr>
              <a:t>বলে</a:t>
            </a:r>
            <a:r>
              <a:rPr lang="en-US" sz="3200" b="1" dirty="0" smtClean="0">
                <a:solidFill>
                  <a:srgbClr val="C00000"/>
                </a:solidFill>
                <a:latin typeface="NikoshBAN"/>
              </a:rPr>
              <a:t>।</a:t>
            </a:r>
            <a:endParaRPr lang="en-US" sz="3200" b="1" dirty="0">
              <a:solidFill>
                <a:srgbClr val="C00000"/>
              </a:solidFill>
              <a:latin typeface="Nikosh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2057400"/>
            <a:ext cx="6705600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dirty="0" err="1" smtClean="0">
                <a:latin typeface="NikoshBAN"/>
              </a:rPr>
              <a:t>তোমার</a:t>
            </a:r>
            <a:r>
              <a:rPr lang="en-US" sz="3600" b="1" dirty="0" smtClean="0">
                <a:latin typeface="NikoshBAN"/>
              </a:rPr>
              <a:t> </a:t>
            </a:r>
            <a:r>
              <a:rPr lang="en-US" sz="3600" b="1" dirty="0" err="1" smtClean="0">
                <a:latin typeface="NikoshBAN"/>
              </a:rPr>
              <a:t>সু-সময়</a:t>
            </a:r>
            <a:r>
              <a:rPr lang="en-US" sz="3600" b="1" dirty="0" smtClean="0">
                <a:latin typeface="NikoshBAN"/>
              </a:rPr>
              <a:t> </a:t>
            </a:r>
            <a:r>
              <a:rPr lang="en-US" sz="3600" b="1" dirty="0" err="1" smtClean="0">
                <a:latin typeface="NikoshBAN"/>
              </a:rPr>
              <a:t>পাশে</a:t>
            </a:r>
            <a:r>
              <a:rPr lang="en-US" sz="3600" b="1" dirty="0" smtClean="0">
                <a:latin typeface="NikoshBAN"/>
              </a:rPr>
              <a:t> </a:t>
            </a:r>
            <a:r>
              <a:rPr lang="en-US" sz="3600" b="1" dirty="0" err="1" smtClean="0">
                <a:latin typeface="NikoshBAN"/>
              </a:rPr>
              <a:t>থাকবে</a:t>
            </a:r>
            <a:r>
              <a:rPr lang="en-US" sz="3600" b="1" dirty="0" smtClean="0">
                <a:latin typeface="NikoshBAN"/>
              </a:rPr>
              <a:t>।</a:t>
            </a:r>
            <a:endParaRPr lang="en-US" sz="3600" b="1" dirty="0">
              <a:latin typeface="NikoshB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2895600"/>
            <a:ext cx="6705600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dirty="0" err="1" smtClean="0">
                <a:solidFill>
                  <a:srgbClr val="FF0000"/>
                </a:solidFill>
                <a:latin typeface="NikoshBAN"/>
              </a:rPr>
              <a:t>স্বার্থ</a:t>
            </a:r>
            <a:r>
              <a:rPr lang="en-US" sz="36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/>
              </a:rPr>
              <a:t>ফুরালে</a:t>
            </a:r>
            <a:r>
              <a:rPr lang="en-US" sz="36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/>
              </a:rPr>
              <a:t>কেটে</a:t>
            </a:r>
            <a:r>
              <a:rPr lang="en-US" sz="36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/>
              </a:rPr>
              <a:t>পড়ে</a:t>
            </a:r>
            <a:r>
              <a:rPr lang="en-US" sz="3600" b="1" dirty="0" smtClean="0">
                <a:solidFill>
                  <a:srgbClr val="FF0000"/>
                </a:solidFill>
                <a:latin typeface="NikoshBAN"/>
              </a:rPr>
              <a:t>।</a:t>
            </a:r>
            <a:endParaRPr lang="en-US" sz="3600" b="1" dirty="0">
              <a:solidFill>
                <a:srgbClr val="FF0000"/>
              </a:solidFill>
              <a:latin typeface="NikoshB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3657600"/>
            <a:ext cx="6705600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dirty="0" err="1" smtClean="0">
                <a:solidFill>
                  <a:srgbClr val="FFFF00"/>
                </a:solidFill>
                <a:latin typeface="NikoshBAN"/>
              </a:rPr>
              <a:t>তোমার</a:t>
            </a:r>
            <a:r>
              <a:rPr lang="en-US" sz="3600" b="1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/>
              </a:rPr>
              <a:t>খুশিতে</a:t>
            </a:r>
            <a:r>
              <a:rPr lang="en-US" sz="3600" b="1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/>
              </a:rPr>
              <a:t>সে</a:t>
            </a:r>
            <a:r>
              <a:rPr lang="en-US" sz="3600" b="1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/>
              </a:rPr>
              <a:t>ইর্শান্বিত</a:t>
            </a:r>
            <a:r>
              <a:rPr lang="en-US" sz="3600" b="1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/>
              </a:rPr>
              <a:t>হবে</a:t>
            </a:r>
            <a:r>
              <a:rPr lang="en-US" sz="3600" b="1" dirty="0" smtClean="0">
                <a:solidFill>
                  <a:srgbClr val="FFFF00"/>
                </a:solidFill>
                <a:latin typeface="NikoshBAN"/>
              </a:rPr>
              <a:t>।</a:t>
            </a:r>
            <a:endParaRPr lang="en-US" sz="3600" b="1" dirty="0">
              <a:solidFill>
                <a:srgbClr val="FFFF00"/>
              </a:solidFill>
              <a:latin typeface="NikoshB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4419600"/>
            <a:ext cx="6705600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</a:rPr>
              <a:t>সব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</a:rPr>
              <a:t>সময়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</a:rPr>
              <a:t>অন্যের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</a:rPr>
              <a:t>ক্ষতি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</a:rPr>
              <a:t>করার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</a:rPr>
              <a:t>চিন্তা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</a:rPr>
              <a:t>।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NikoshB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5181600"/>
            <a:ext cx="6705600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dirty="0" err="1" smtClean="0">
                <a:latin typeface="NikoshBAN"/>
              </a:rPr>
              <a:t>খারাপ</a:t>
            </a:r>
            <a:r>
              <a:rPr lang="en-US" sz="3600" b="1" dirty="0" smtClean="0">
                <a:latin typeface="NikoshBAN"/>
              </a:rPr>
              <a:t> </a:t>
            </a:r>
            <a:r>
              <a:rPr lang="en-US" sz="3600" b="1" dirty="0" err="1" smtClean="0">
                <a:latin typeface="NikoshBAN"/>
              </a:rPr>
              <a:t>কাজের</a:t>
            </a:r>
            <a:r>
              <a:rPr lang="en-US" sz="3600" b="1" dirty="0" smtClean="0">
                <a:latin typeface="NikoshBAN"/>
              </a:rPr>
              <a:t> </a:t>
            </a:r>
            <a:r>
              <a:rPr lang="en-US" sz="3600" b="1" dirty="0" err="1" smtClean="0">
                <a:latin typeface="NikoshBAN"/>
              </a:rPr>
              <a:t>প্রস্তাব</a:t>
            </a:r>
            <a:r>
              <a:rPr lang="en-US" sz="3600" b="1" dirty="0" smtClean="0">
                <a:latin typeface="NikoshBAN"/>
              </a:rPr>
              <a:t> </a:t>
            </a:r>
            <a:r>
              <a:rPr lang="en-US" sz="3600" b="1" dirty="0" err="1" smtClean="0">
                <a:latin typeface="NikoshBAN"/>
              </a:rPr>
              <a:t>দেয়</a:t>
            </a:r>
            <a:r>
              <a:rPr lang="en-US" sz="3600" b="1" dirty="0" smtClean="0">
                <a:latin typeface="NikoshBAN"/>
              </a:rPr>
              <a:t>।</a:t>
            </a:r>
            <a:endParaRPr lang="en-US" sz="3600" b="1" dirty="0"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52400"/>
            <a:ext cx="5791200" cy="15696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atin typeface="NikoshBAN"/>
              </a:rPr>
              <a:t>মূল্যায়ন</a:t>
            </a:r>
            <a:r>
              <a:rPr lang="en-US" sz="9600" b="1" dirty="0" smtClean="0">
                <a:latin typeface="NikoshBAN"/>
              </a:rPr>
              <a:t> </a:t>
            </a:r>
            <a:endParaRPr lang="en-US" sz="9600" b="1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981200"/>
            <a:ext cx="89154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 err="1" smtClean="0">
                <a:latin typeface="NikoshBAN"/>
              </a:rPr>
              <a:t>ভাল</a:t>
            </a:r>
            <a:r>
              <a:rPr lang="en-US" sz="3200" b="1" dirty="0" smtClean="0">
                <a:latin typeface="NikoshBAN"/>
              </a:rPr>
              <a:t> </a:t>
            </a:r>
            <a:r>
              <a:rPr lang="en-US" sz="3200" b="1" dirty="0" err="1" smtClean="0">
                <a:latin typeface="NikoshBAN"/>
              </a:rPr>
              <a:t>বন্ধু</a:t>
            </a:r>
            <a:r>
              <a:rPr lang="en-US" sz="3200" b="1" dirty="0" smtClean="0">
                <a:latin typeface="NikoshBAN"/>
              </a:rPr>
              <a:t> </a:t>
            </a:r>
            <a:r>
              <a:rPr lang="en-US" sz="3200" b="1" dirty="0" err="1" smtClean="0">
                <a:latin typeface="NikoshBAN"/>
              </a:rPr>
              <a:t>তোমার</a:t>
            </a:r>
            <a:r>
              <a:rPr lang="en-US" sz="3200" b="1" dirty="0" smtClean="0">
                <a:latin typeface="NikoshBAN"/>
              </a:rPr>
              <a:t> </a:t>
            </a:r>
            <a:r>
              <a:rPr lang="en-US" sz="3200" b="1" dirty="0" err="1" smtClean="0">
                <a:latin typeface="NikoshBAN"/>
              </a:rPr>
              <a:t>কি</a:t>
            </a:r>
            <a:r>
              <a:rPr lang="en-US" sz="3200" b="1" dirty="0" smtClean="0">
                <a:latin typeface="NikoshBAN"/>
              </a:rPr>
              <a:t> </a:t>
            </a:r>
            <a:r>
              <a:rPr lang="en-US" sz="3200" b="1" dirty="0" err="1" smtClean="0">
                <a:latin typeface="NikoshBAN"/>
              </a:rPr>
              <a:t>কি</a:t>
            </a:r>
            <a:r>
              <a:rPr lang="en-US" sz="3200" b="1" dirty="0" smtClean="0">
                <a:latin typeface="NikoshBAN"/>
              </a:rPr>
              <a:t> </a:t>
            </a:r>
            <a:r>
              <a:rPr lang="en-US" sz="3200" b="1" dirty="0" err="1" smtClean="0">
                <a:latin typeface="NikoshBAN"/>
              </a:rPr>
              <a:t>উপকারে</a:t>
            </a:r>
            <a:r>
              <a:rPr lang="en-US" sz="3200" b="1" dirty="0" smtClean="0">
                <a:latin typeface="NikoshBAN"/>
              </a:rPr>
              <a:t> </a:t>
            </a:r>
            <a:r>
              <a:rPr lang="en-US" sz="3200" b="1" dirty="0" err="1" smtClean="0">
                <a:latin typeface="NikoshBAN"/>
              </a:rPr>
              <a:t>আসবে</a:t>
            </a:r>
            <a:r>
              <a:rPr lang="en-US" sz="3200" b="1" dirty="0" smtClean="0">
                <a:latin typeface="NikoshBAN"/>
              </a:rPr>
              <a:t>।</a:t>
            </a:r>
            <a:endParaRPr lang="en-US" sz="3200" b="1" dirty="0">
              <a:latin typeface="Nikosh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819400"/>
            <a:ext cx="89154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 err="1" smtClean="0">
                <a:solidFill>
                  <a:srgbClr val="C00000"/>
                </a:solidFill>
                <a:latin typeface="NikoshBAN"/>
              </a:rPr>
              <a:t>খারাপ</a:t>
            </a:r>
            <a:r>
              <a:rPr lang="en-US" sz="3200" b="1" dirty="0" smtClean="0">
                <a:solidFill>
                  <a:srgbClr val="C00000"/>
                </a:solidFill>
                <a:latin typeface="NikoshBAN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/>
              </a:rPr>
              <a:t>বন্ধু</a:t>
            </a:r>
            <a:r>
              <a:rPr lang="en-US" sz="3200" b="1" dirty="0" smtClean="0">
                <a:solidFill>
                  <a:srgbClr val="C00000"/>
                </a:solidFill>
                <a:latin typeface="NikoshBAN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/>
              </a:rPr>
              <a:t>তোমার</a:t>
            </a:r>
            <a:r>
              <a:rPr lang="en-US" sz="3200" b="1" dirty="0" smtClean="0">
                <a:solidFill>
                  <a:srgbClr val="C00000"/>
                </a:solidFill>
                <a:latin typeface="NikoshBAN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/>
              </a:rPr>
              <a:t>কি</a:t>
            </a:r>
            <a:r>
              <a:rPr lang="en-US" sz="3200" b="1" dirty="0" smtClean="0">
                <a:solidFill>
                  <a:srgbClr val="C00000"/>
                </a:solidFill>
                <a:latin typeface="NikoshBAN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/>
              </a:rPr>
              <a:t>কি</a:t>
            </a:r>
            <a:r>
              <a:rPr lang="en-US" sz="3200" b="1" dirty="0" smtClean="0">
                <a:solidFill>
                  <a:srgbClr val="C00000"/>
                </a:solidFill>
                <a:latin typeface="NikoshBAN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/>
              </a:rPr>
              <a:t>ক্ষতি</a:t>
            </a:r>
            <a:r>
              <a:rPr lang="en-US" sz="3200" b="1" dirty="0" smtClean="0">
                <a:solidFill>
                  <a:srgbClr val="C00000"/>
                </a:solidFill>
                <a:latin typeface="NikoshBAN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/>
              </a:rPr>
              <a:t>করতে</a:t>
            </a:r>
            <a:r>
              <a:rPr lang="en-US" sz="3200" b="1" dirty="0" smtClean="0">
                <a:solidFill>
                  <a:srgbClr val="C00000"/>
                </a:solidFill>
                <a:latin typeface="NikoshBAN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NikoshBAN"/>
              </a:rPr>
              <a:t>পারে</a:t>
            </a:r>
            <a:r>
              <a:rPr lang="en-US" sz="3200" b="1" dirty="0" smtClean="0">
                <a:solidFill>
                  <a:srgbClr val="C00000"/>
                </a:solidFill>
                <a:latin typeface="NikoshBAN"/>
              </a:rPr>
              <a:t>।</a:t>
            </a:r>
            <a:endParaRPr lang="en-US" sz="3200" b="1" dirty="0">
              <a:solidFill>
                <a:srgbClr val="C00000"/>
              </a:solidFill>
              <a:latin typeface="Nikosh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733800"/>
            <a:ext cx="8839200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dirty="0" err="1" smtClean="0">
                <a:latin typeface="NikoshBAN"/>
              </a:rPr>
              <a:t>ভাল</a:t>
            </a:r>
            <a:r>
              <a:rPr lang="en-US" sz="3600" b="1" dirty="0" smtClean="0">
                <a:latin typeface="NikoshBAN"/>
              </a:rPr>
              <a:t> </a:t>
            </a:r>
            <a:r>
              <a:rPr lang="en-US" sz="3600" b="1" dirty="0" err="1" smtClean="0">
                <a:latin typeface="NikoshBAN"/>
              </a:rPr>
              <a:t>বন্ধু</a:t>
            </a:r>
            <a:r>
              <a:rPr lang="en-US" sz="3600" b="1" dirty="0" smtClean="0">
                <a:latin typeface="NikoshBAN"/>
              </a:rPr>
              <a:t> </a:t>
            </a:r>
            <a:r>
              <a:rPr lang="en-US" sz="3600" b="1" dirty="0" err="1" smtClean="0">
                <a:latin typeface="NikoshBAN"/>
              </a:rPr>
              <a:t>নির্বাচনে</a:t>
            </a:r>
            <a:r>
              <a:rPr lang="en-US" sz="3600" b="1" dirty="0" smtClean="0">
                <a:latin typeface="NikoshBAN"/>
              </a:rPr>
              <a:t> </a:t>
            </a:r>
            <a:r>
              <a:rPr lang="en-US" sz="3600" b="1" dirty="0" err="1" smtClean="0">
                <a:latin typeface="NikoshBAN"/>
              </a:rPr>
              <a:t>তোমার</a:t>
            </a:r>
            <a:r>
              <a:rPr lang="en-US" sz="3600" b="1" dirty="0" smtClean="0">
                <a:latin typeface="NikoshBAN"/>
              </a:rPr>
              <a:t> ২টি </a:t>
            </a:r>
            <a:r>
              <a:rPr lang="en-US" sz="3600" b="1" dirty="0" err="1" smtClean="0">
                <a:latin typeface="NikoshBAN"/>
              </a:rPr>
              <a:t>মতামত</a:t>
            </a:r>
            <a:r>
              <a:rPr lang="en-US" sz="3600" b="1" dirty="0" smtClean="0">
                <a:latin typeface="NikoshBAN"/>
              </a:rPr>
              <a:t>।</a:t>
            </a:r>
            <a:endParaRPr lang="en-US" sz="3600" b="1" dirty="0">
              <a:latin typeface="NikoshBAN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5334000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itchFamily="2" charset="2"/>
              <a:buChar char="v"/>
            </a:pP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বন্ধু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নির্বাচনে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উচিত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DOEL\Pictures\ar1348175122575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19200"/>
            <a:ext cx="8458200" cy="3581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Flowchart: Punched Tape 5"/>
          <p:cNvSpPr/>
          <p:nvPr/>
        </p:nvSpPr>
        <p:spPr>
          <a:xfrm>
            <a:off x="2209800" y="-228600"/>
            <a:ext cx="4343400" cy="14478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s-thank-you-28952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286000" y="1219200"/>
            <a:ext cx="5410200" cy="487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blooming_lotus_flower_134031157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1371600"/>
            <a:ext cx="1078141" cy="8229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23 -0.0821 C 0.34792 -0.0821 0.48282 0.07702 0.48282 0.27267 C 0.48282 0.46855 0.34792 0.62836 0.1823 0.62836 C 0.01702 0.62836 -0.11718 0.46855 -0.11718 0.27267 C -0.11718 0.07702 0.01702 -0.0821 0.1823 -0.0821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0"/>
          <p:cNvSpPr txBox="1">
            <a:spLocks/>
          </p:cNvSpPr>
          <p:nvPr/>
        </p:nvSpPr>
        <p:spPr>
          <a:xfrm>
            <a:off x="0" y="1301260"/>
            <a:ext cx="9143999" cy="5556740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olaimanLipi" pitchFamily="65" charset="0"/>
                <a:ea typeface="+mn-ea"/>
                <a:cs typeface="SolaimanLipi" pitchFamily="65" charset="0"/>
              </a:rPr>
              <a:t>    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olaimanLipi" pitchFamily="65" charset="0"/>
              <a:ea typeface="+mn-ea"/>
              <a:cs typeface="SolaimanLipi" pitchFamily="65" charset="0"/>
            </a:endParaRPr>
          </a:p>
        </p:txBody>
      </p:sp>
      <p:sp>
        <p:nvSpPr>
          <p:cNvPr id="8" name="Title 7"/>
          <p:cNvSpPr txBox="1">
            <a:spLocks/>
          </p:cNvSpPr>
          <p:nvPr/>
        </p:nvSpPr>
        <p:spPr>
          <a:xfrm>
            <a:off x="2362200" y="228600"/>
            <a:ext cx="4253959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শিক্ষক</a:t>
            </a:r>
            <a:r>
              <a:rPr kumimoji="0" lang="bn-BD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524000"/>
            <a:ext cx="7848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ctr">
              <a:lnSpc>
                <a:spcPct val="150000"/>
              </a:lnSpc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ফয়েজুর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ভূঞাঁ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800100" lvl="1" indent="-342900" algn="ctr">
              <a:lnSpc>
                <a:spcPct val="150000"/>
              </a:lnSpc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,এ 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marL="800100" lvl="1" indent="-342900" algn="ctr">
              <a:lnSpc>
                <a:spcPct val="150000"/>
              </a:lnSpc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marL="800100" lvl="1" indent="-342900" algn="ctr">
              <a:lnSpc>
                <a:spcPct val="150000"/>
              </a:lnSpc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বড়গোবিন্দপুর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marL="800100" lvl="1" indent="-342900" algn="ctr">
              <a:lnSpc>
                <a:spcPct val="150000"/>
              </a:lnSpc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চান্দিনা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marL="800100" lvl="1" indent="-342900" algn="ctr">
              <a:lnSpc>
                <a:spcPct val="150000"/>
              </a:lnSpc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মোবাইল নং০১৭১০৯১৫৯২১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E:\New folder (2)\Photo\DSC_27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24000"/>
            <a:ext cx="1219200" cy="228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219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5800" y="381000"/>
            <a:ext cx="777240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solidFill>
                  <a:srgbClr val="CC3399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8000" b="1" dirty="0">
              <a:solidFill>
                <a:srgbClr val="CC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057400"/>
            <a:ext cx="8686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 অষ্টম</a:t>
            </a:r>
          </a:p>
          <a:p>
            <a:pPr algn="ctr"/>
            <a:r>
              <a:rPr lang="en-US" sz="40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0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BD" sz="40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বয়:সন্ধীকাল</a:t>
            </a:r>
            <a:r>
              <a:rPr lang="en-US" sz="40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প্রজনন</a:t>
            </a:r>
            <a:r>
              <a:rPr lang="en-US" sz="40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সাস্থ্য</a:t>
            </a:r>
            <a:endParaRPr lang="en-US" sz="4000" b="1" u="sng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6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বন্ধু</a:t>
            </a:r>
            <a:r>
              <a:rPr lang="en-US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মন্ধ</a:t>
            </a:r>
            <a:r>
              <a:rPr lang="en-US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বন্ধু</a:t>
            </a:r>
            <a:r>
              <a:rPr lang="en-US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BD" sz="6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BD" sz="36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4429542"/>
            <a:ext cx="7620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শিক্ষার্থী সংখ্যাঃ 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৩০</a:t>
            </a:r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 ৫০ মিনিট 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৩০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/০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/২০১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LI\Desktop\38680-A-Good-Friend-Is-Hard-To-Lo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67180"/>
            <a:ext cx="9144000" cy="529082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38200" y="152400"/>
            <a:ext cx="762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7030A0"/>
                </a:solidFill>
              </a:rPr>
              <a:t>তারা</a:t>
            </a:r>
            <a:r>
              <a:rPr lang="en-US" sz="6600" b="1" dirty="0" smtClean="0">
                <a:solidFill>
                  <a:srgbClr val="7030A0"/>
                </a:solidFill>
              </a:rPr>
              <a:t> </a:t>
            </a:r>
            <a:r>
              <a:rPr lang="en-US" sz="6600" b="1" dirty="0" err="1" smtClean="0">
                <a:solidFill>
                  <a:srgbClr val="7030A0"/>
                </a:solidFill>
              </a:rPr>
              <a:t>দুজন</a:t>
            </a:r>
            <a:r>
              <a:rPr lang="en-US" sz="6600" b="1" dirty="0" smtClean="0">
                <a:solidFill>
                  <a:srgbClr val="7030A0"/>
                </a:solidFill>
              </a:rPr>
              <a:t> </a:t>
            </a:r>
            <a:r>
              <a:rPr lang="en-US" sz="6600" b="1" dirty="0" err="1" smtClean="0">
                <a:solidFill>
                  <a:srgbClr val="7030A0"/>
                </a:solidFill>
              </a:rPr>
              <a:t>ভাল</a:t>
            </a:r>
            <a:r>
              <a:rPr lang="en-US" sz="6600" b="1" dirty="0" smtClean="0">
                <a:solidFill>
                  <a:srgbClr val="7030A0"/>
                </a:solidFill>
              </a:rPr>
              <a:t> </a:t>
            </a:r>
            <a:r>
              <a:rPr lang="en-US" sz="6600" b="1" dirty="0" err="1" smtClean="0">
                <a:solidFill>
                  <a:srgbClr val="7030A0"/>
                </a:solidFill>
              </a:rPr>
              <a:t>বন্ধু</a:t>
            </a:r>
            <a:endParaRPr lang="en-US" sz="6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OLI\Desktop\Caring-Heart-of-A-Good-Frie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OLI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16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609600"/>
            <a:ext cx="5715000" cy="923330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b="1" dirty="0" err="1" smtClean="0">
                <a:latin typeface="NikoshBAN"/>
              </a:rPr>
              <a:t>শিখন</a:t>
            </a:r>
            <a:r>
              <a:rPr lang="en-US" sz="5400" b="1" dirty="0" smtClean="0">
                <a:latin typeface="NikoshBAN"/>
              </a:rPr>
              <a:t> </a:t>
            </a:r>
            <a:r>
              <a:rPr lang="en-US" sz="5400" b="1" dirty="0" err="1" smtClean="0">
                <a:latin typeface="NikoshBAN"/>
              </a:rPr>
              <a:t>ফল</a:t>
            </a:r>
            <a:endParaRPr lang="en-US" sz="5400" b="1" dirty="0">
              <a:latin typeface="Nikosh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152471"/>
            <a:ext cx="86106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NikoshBAN"/>
              </a:rPr>
              <a:t>ছেলে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NikoshBAN"/>
              </a:rPr>
              <a:t> ও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NikoshBAN"/>
              </a:rPr>
              <a:t>মেয়েদের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NikoshBAN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NikoshBAN"/>
              </a:rPr>
              <a:t>সম্পর্কের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NikoshBAN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NikoshBAN"/>
              </a:rPr>
              <a:t>বিভিন্ন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NikoshBAN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NikoshBAN"/>
              </a:rPr>
              <a:t>দিক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NikoshBAN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NikoshBAN"/>
              </a:rPr>
              <a:t>বিশ্লেষন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NikoshBAN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  <a:latin typeface="NikoshBAN"/>
              </a:rPr>
              <a:t>করতে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NikoshBAN"/>
              </a:rPr>
              <a:t> </a:t>
            </a:r>
            <a:r>
              <a:rPr lang="en-US" sz="4800" b="1" dirty="0" err="1" smtClean="0">
                <a:solidFill>
                  <a:schemeClr val="tx2">
                    <a:lumMod val="50000"/>
                  </a:schemeClr>
                </a:solidFill>
                <a:latin typeface="NikoshBAN"/>
              </a:rPr>
              <a:t>পারবে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latin typeface="NikoshBAN"/>
              </a:rPr>
              <a:t>।</a:t>
            </a:r>
            <a:endParaRPr lang="en-US" sz="4800" b="1" dirty="0">
              <a:solidFill>
                <a:schemeClr val="tx2">
                  <a:lumMod val="50000"/>
                </a:schemeClr>
              </a:solidFill>
              <a:latin typeface="Nikosh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1336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" y="4206241"/>
            <a:ext cx="891540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FF00"/>
                </a:solidFill>
                <a:latin typeface="NikoshBAN"/>
              </a:rPr>
              <a:t>ভাল</a:t>
            </a:r>
            <a:r>
              <a:rPr lang="en-US" sz="2000" b="1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NikoshBAN"/>
              </a:rPr>
              <a:t>বন্ধু</a:t>
            </a:r>
            <a:r>
              <a:rPr lang="en-US" sz="2000" b="1" dirty="0" smtClean="0">
                <a:solidFill>
                  <a:srgbClr val="FFFF00"/>
                </a:solidFill>
                <a:latin typeface="NikoshBAN"/>
              </a:rPr>
              <a:t> ও </a:t>
            </a:r>
            <a:r>
              <a:rPr lang="en-US" sz="2000" b="1" dirty="0" err="1" smtClean="0">
                <a:solidFill>
                  <a:srgbClr val="FFFF00"/>
                </a:solidFill>
                <a:latin typeface="NikoshBAN"/>
              </a:rPr>
              <a:t>মন্ধ</a:t>
            </a:r>
            <a:r>
              <a:rPr lang="en-US" sz="2000" b="1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NikoshBAN"/>
              </a:rPr>
              <a:t>বন্ধুর</a:t>
            </a:r>
            <a:r>
              <a:rPr lang="en-US" sz="2000" b="1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NikoshBAN"/>
              </a:rPr>
              <a:t>পার্থক্য</a:t>
            </a:r>
            <a:r>
              <a:rPr lang="en-US" sz="2000" b="1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NikoshBAN"/>
              </a:rPr>
              <a:t>নির্নয়</a:t>
            </a:r>
            <a:r>
              <a:rPr lang="en-US" sz="2000" b="1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NikoshBAN"/>
              </a:rPr>
              <a:t>করতে</a:t>
            </a:r>
            <a:r>
              <a:rPr lang="en-US" sz="2000" b="1" dirty="0" smtClean="0">
                <a:solidFill>
                  <a:srgbClr val="FFFF00"/>
                </a:solidFill>
                <a:latin typeface="NikoshBAN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NikoshBAN"/>
              </a:rPr>
              <a:t>পারবে</a:t>
            </a:r>
            <a:r>
              <a:rPr lang="en-US" sz="5400" b="1" dirty="0" smtClean="0">
                <a:solidFill>
                  <a:srgbClr val="FFFF00"/>
                </a:solidFill>
                <a:latin typeface="NikoshBAN"/>
              </a:rPr>
              <a:t>।</a:t>
            </a:r>
            <a:endParaRPr lang="en-US" sz="5400" b="1" dirty="0">
              <a:solidFill>
                <a:srgbClr val="FFFF00"/>
              </a:solidFill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OLI\Desktop\frie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OLI\Desktop\Bad-Friend-Bad-Influence-F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9067800" cy="5638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67270"/>
            <a:ext cx="91440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B050"/>
                </a:solidFill>
              </a:rPr>
              <a:t>তারা</a:t>
            </a:r>
            <a:r>
              <a:rPr lang="en-US" sz="5400" b="1" dirty="0" smtClean="0">
                <a:solidFill>
                  <a:srgbClr val="00B050"/>
                </a:solidFill>
              </a:rPr>
              <a:t>  </a:t>
            </a:r>
            <a:r>
              <a:rPr lang="en-US" sz="5400" b="1" dirty="0" err="1" smtClean="0">
                <a:solidFill>
                  <a:srgbClr val="00B050"/>
                </a:solidFill>
              </a:rPr>
              <a:t>দুজন</a:t>
            </a:r>
            <a:r>
              <a:rPr lang="en-US" sz="5400" b="1" dirty="0" smtClean="0">
                <a:solidFill>
                  <a:srgbClr val="00B050"/>
                </a:solidFill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</a:rPr>
              <a:t>জগড়াটে</a:t>
            </a:r>
            <a:r>
              <a:rPr lang="en-US" sz="5400" b="1" dirty="0" smtClean="0">
                <a:solidFill>
                  <a:srgbClr val="00B050"/>
                </a:solidFill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</a:rPr>
              <a:t>বন্ধু</a:t>
            </a:r>
            <a:endParaRPr lang="en-US" sz="5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305</Words>
  <Application>Microsoft Office PowerPoint</Application>
  <PresentationFormat>On-screen Show (4:3)</PresentationFormat>
  <Paragraphs>58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স্বাগতম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 একক কাজ</vt:lpstr>
      <vt:lpstr>Slide 11</vt:lpstr>
      <vt:lpstr>জোড়ায় কাজ</vt:lpstr>
      <vt:lpstr>Slide 13</vt:lpstr>
      <vt:lpstr> দলীয় কাজ</vt:lpstr>
      <vt:lpstr>ভাল বন্ধু চেনার উপায়</vt:lpstr>
      <vt:lpstr>খারাপ বন্ধু চেনার উপায়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OLI</dc:creator>
  <cp:lastModifiedBy>user</cp:lastModifiedBy>
  <cp:revision>203</cp:revision>
  <dcterms:created xsi:type="dcterms:W3CDTF">2006-08-16T00:00:00Z</dcterms:created>
  <dcterms:modified xsi:type="dcterms:W3CDTF">2021-12-05T16:08:31Z</dcterms:modified>
</cp:coreProperties>
</file>