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3" r:id="rId2"/>
  </p:sldMasterIdLst>
  <p:sldIdLst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2989" autoAdjust="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0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16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9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6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7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8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7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29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5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0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43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7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221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08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43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91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1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2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44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02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F6B3-6807-4912-B7ED-AA1C35DD99D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AF006D-134F-4F2D-84C8-EA299100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7" b="58974"/>
          <a:stretch/>
        </p:blipFill>
        <p:spPr>
          <a:xfrm>
            <a:off x="214312" y="-311028"/>
            <a:ext cx="12393636" cy="7069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63" y="464234"/>
            <a:ext cx="8972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</a:rPr>
              <a:t>Welcome………..</a:t>
            </a:r>
          </a:p>
        </p:txBody>
      </p:sp>
    </p:spTree>
    <p:extLst>
      <p:ext uri="{BB962C8B-B14F-4D97-AF65-F5344CB8AC3E}">
        <p14:creationId xmlns:p14="http://schemas.microsoft.com/office/powerpoint/2010/main" val="34925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839" y="571499"/>
            <a:ext cx="551497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Chequing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learning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7650" y="2243137"/>
            <a:ext cx="3557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  _</a:t>
            </a:r>
            <a:r>
              <a:rPr lang="en-US" sz="5400" dirty="0" err="1"/>
              <a:t>uilt</a:t>
            </a:r>
            <a:r>
              <a:rPr lang="en-US" sz="5400" dirty="0"/>
              <a:t>,</a:t>
            </a:r>
          </a:p>
          <a:p>
            <a:r>
              <a:rPr lang="en-US" sz="5400" dirty="0"/>
              <a:t>  _at </a:t>
            </a:r>
          </a:p>
        </p:txBody>
      </p:sp>
    </p:spTree>
    <p:extLst>
      <p:ext uri="{BB962C8B-B14F-4D97-AF65-F5344CB8AC3E}">
        <p14:creationId xmlns:p14="http://schemas.microsoft.com/office/powerpoint/2010/main" val="24889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85900"/>
            <a:ext cx="9558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</a:rPr>
              <a:t>Thanks All……….</a:t>
            </a:r>
          </a:p>
        </p:txBody>
      </p:sp>
    </p:spTree>
    <p:extLst>
      <p:ext uri="{BB962C8B-B14F-4D97-AF65-F5344CB8AC3E}">
        <p14:creationId xmlns:p14="http://schemas.microsoft.com/office/powerpoint/2010/main" val="12501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414" y="1139482"/>
            <a:ext cx="8025399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of the Teacher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5913" y="2471737"/>
            <a:ext cx="5210761" cy="29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3200" dirty="0">
                <a:solidFill>
                  <a:srgbClr val="7030A0"/>
                </a:solidFill>
              </a:rPr>
              <a:t>Faruk Ahmed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Assistant Teacher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Hossenpur</a:t>
            </a:r>
            <a:r>
              <a:rPr lang="en-US" sz="3200" dirty="0">
                <a:solidFill>
                  <a:srgbClr val="7030A0"/>
                </a:solidFill>
              </a:rPr>
              <a:t> government primary school</a:t>
            </a:r>
          </a:p>
          <a:p>
            <a:r>
              <a:rPr lang="en-US" sz="3200" dirty="0" err="1">
                <a:solidFill>
                  <a:srgbClr val="7030A0"/>
                </a:solidFill>
              </a:rPr>
              <a:t>Narsingdi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sadar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Narsingdi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5D767-6A87-47DE-9164-C82BDDD85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1" y="2103481"/>
            <a:ext cx="31718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37" y="685800"/>
            <a:ext cx="721672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of the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leasson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531" y="2398981"/>
            <a:ext cx="72167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one</a:t>
            </a: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 :English</a:t>
            </a:r>
          </a:p>
          <a:p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Lesson:Alphabet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lesson :Q ,R</a:t>
            </a:r>
          </a:p>
          <a:p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:40 min.</a:t>
            </a:r>
          </a:p>
        </p:txBody>
      </p:sp>
    </p:spTree>
    <p:extLst>
      <p:ext uri="{BB962C8B-B14F-4D97-AF65-F5344CB8AC3E}">
        <p14:creationId xmlns:p14="http://schemas.microsoft.com/office/powerpoint/2010/main" val="420867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51" y="342900"/>
            <a:ext cx="6786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/>
                </a:solidFill>
              </a:rPr>
              <a:t>Learning outcomes: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57275" y="1112341"/>
            <a:ext cx="10287000" cy="5388651"/>
            <a:chOff x="1057275" y="1112341"/>
            <a:chExt cx="10287000" cy="5388651"/>
          </a:xfrm>
        </p:grpSpPr>
        <p:sp>
          <p:nvSpPr>
            <p:cNvPr id="5" name="TextBox 4"/>
            <p:cNvSpPr txBox="1"/>
            <p:nvPr/>
          </p:nvSpPr>
          <p:spPr>
            <a:xfrm>
              <a:off x="1214438" y="1112341"/>
              <a:ext cx="10129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7030A0"/>
                  </a:solidFill>
                </a:rPr>
                <a:t>Listening:To</a:t>
              </a:r>
              <a:r>
                <a:rPr lang="en-US" sz="3600" dirty="0">
                  <a:solidFill>
                    <a:srgbClr val="7030A0"/>
                  </a:solidFill>
                </a:rPr>
                <a:t> become familiar with English sounds by listening to common </a:t>
              </a:r>
              <a:r>
                <a:rPr lang="en-US" sz="3600" dirty="0" err="1">
                  <a:solidFill>
                    <a:srgbClr val="7030A0"/>
                  </a:solidFill>
                </a:rPr>
                <a:t>Enlish</a:t>
              </a:r>
              <a:r>
                <a:rPr lang="en-US" sz="3600" dirty="0">
                  <a:solidFill>
                    <a:srgbClr val="7030A0"/>
                  </a:solidFill>
                </a:rPr>
                <a:t> words.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57275" y="2420391"/>
              <a:ext cx="8558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B050"/>
                  </a:solidFill>
                </a:rPr>
                <a:t>Speaking :To repeat after the teacher simple words and phrases.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4438" y="3728441"/>
              <a:ext cx="87725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00B0F0"/>
                  </a:solidFill>
                </a:rPr>
                <a:t>Reading:To</a:t>
              </a:r>
              <a:r>
                <a:rPr lang="en-US" sz="3600" dirty="0">
                  <a:solidFill>
                    <a:srgbClr val="00B0F0"/>
                  </a:solidFill>
                </a:rPr>
                <a:t> recognize and read the alphabet both small and capital.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4438" y="5300663"/>
              <a:ext cx="90725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rgbClr val="002060"/>
                  </a:solidFill>
                </a:rPr>
                <a:t>Writing:To</a:t>
              </a:r>
              <a:r>
                <a:rPr lang="en-US" sz="3600" dirty="0">
                  <a:solidFill>
                    <a:srgbClr val="002060"/>
                  </a:solidFill>
                </a:rPr>
                <a:t> practice letter shapes/simple writing </a:t>
              </a:r>
              <a:r>
                <a:rPr lang="en-US" sz="3600" dirty="0" err="1">
                  <a:solidFill>
                    <a:srgbClr val="002060"/>
                  </a:solidFill>
                </a:rPr>
                <a:t>patternt</a:t>
              </a:r>
              <a:r>
                <a:rPr lang="en-US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5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0289" y="2386012"/>
            <a:ext cx="6600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 listen a music</a:t>
            </a:r>
          </a:p>
        </p:txBody>
      </p:sp>
      <p:pic>
        <p:nvPicPr>
          <p:cNvPr id="5" name="ab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83014" y="3497442"/>
            <a:ext cx="2297723" cy="24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1219200"/>
            <a:ext cx="7643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Todays Lesson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238" y="2339486"/>
            <a:ext cx="897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/>
              <a:t>Alphabet:</a:t>
            </a:r>
            <a:r>
              <a:rPr lang="en-US" sz="6600" dirty="0" err="1">
                <a:solidFill>
                  <a:srgbClr val="00B0F0"/>
                </a:solidFill>
              </a:rPr>
              <a:t>Q</a:t>
            </a:r>
            <a:r>
              <a:rPr lang="en-US" sz="6600" dirty="0">
                <a:solidFill>
                  <a:srgbClr val="00B0F0"/>
                </a:solidFill>
              </a:rPr>
              <a:t> </a:t>
            </a:r>
            <a:r>
              <a:rPr lang="en-US" sz="6600" dirty="0" err="1">
                <a:solidFill>
                  <a:srgbClr val="FFC000"/>
                </a:solidFill>
              </a:rPr>
              <a:t>q</a:t>
            </a:r>
            <a:r>
              <a:rPr lang="en-US" sz="6600" dirty="0" err="1"/>
              <a:t>,</a:t>
            </a:r>
            <a:r>
              <a:rPr lang="en-US" sz="6600" dirty="0" err="1">
                <a:solidFill>
                  <a:srgbClr val="C00000"/>
                </a:solidFill>
              </a:rPr>
              <a:t>R</a:t>
            </a:r>
            <a:r>
              <a:rPr lang="en-US" sz="6600" dirty="0"/>
              <a:t> </a:t>
            </a:r>
            <a:r>
              <a:rPr lang="en-US" sz="66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4925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433" y="736351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Look, Listen and say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203" y="2519369"/>
            <a:ext cx="4414471" cy="2214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4" y="1867295"/>
            <a:ext cx="4349054" cy="2435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9479" y="4733567"/>
            <a:ext cx="317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Q</a:t>
            </a:r>
            <a:r>
              <a:rPr lang="en-US" sz="4000" dirty="0"/>
              <a:t>uilt   = Q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4141" y="4658767"/>
            <a:ext cx="312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R</a:t>
            </a:r>
            <a:r>
              <a:rPr lang="en-US" sz="4400" dirty="0"/>
              <a:t>at =R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5963" y="5772150"/>
            <a:ext cx="212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q</a:t>
            </a:r>
            <a:r>
              <a:rPr lang="en-US" sz="3600" dirty="0"/>
              <a:t>uilt= 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9475" y="5629275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r</a:t>
            </a:r>
            <a:r>
              <a:rPr lang="en-US" sz="3600" dirty="0"/>
              <a:t>at = r</a:t>
            </a:r>
          </a:p>
        </p:txBody>
      </p:sp>
    </p:spTree>
    <p:extLst>
      <p:ext uri="{BB962C8B-B14F-4D97-AF65-F5344CB8AC3E}">
        <p14:creationId xmlns:p14="http://schemas.microsoft.com/office/powerpoint/2010/main" val="39261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63" y="2757488"/>
            <a:ext cx="7272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Book   =  page 43</a:t>
            </a:r>
          </a:p>
        </p:txBody>
      </p:sp>
    </p:spTree>
    <p:extLst>
      <p:ext uri="{BB962C8B-B14F-4D97-AF65-F5344CB8AC3E}">
        <p14:creationId xmlns:p14="http://schemas.microsoft.com/office/powerpoint/2010/main" val="316190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6025" y="690205"/>
            <a:ext cx="5414963" cy="7694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Look, Listen and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004" y="2990492"/>
            <a:ext cx="3171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Q</a:t>
            </a:r>
            <a:r>
              <a:rPr lang="en-US" sz="4000" dirty="0"/>
              <a:t>uilt   = </a:t>
            </a:r>
            <a:r>
              <a:rPr lang="en-US" sz="4000" dirty="0">
                <a:solidFill>
                  <a:srgbClr val="FF0000"/>
                </a:solidFill>
              </a:rPr>
              <a:t>Q</a:t>
            </a:r>
            <a:r>
              <a:rPr lang="en-US" sz="40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1194" y="3957638"/>
            <a:ext cx="212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q</a:t>
            </a:r>
            <a:r>
              <a:rPr lang="en-US" sz="3600" dirty="0"/>
              <a:t>uilt= </a:t>
            </a:r>
            <a:r>
              <a:rPr lang="en-US" sz="3600" dirty="0">
                <a:solidFill>
                  <a:srgbClr val="0070C0"/>
                </a:solidFill>
              </a:rPr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9841" y="2744242"/>
            <a:ext cx="312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en-US" sz="4400" dirty="0"/>
              <a:t>at =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6637" y="3957638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/>
              <a:t>at =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5026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163</Words>
  <Application>Microsoft Office PowerPoint</Application>
  <PresentationFormat>Widescreen</PresentationFormat>
  <Paragraphs>35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Gill Sans MT</vt:lpstr>
      <vt:lpstr>Trebuchet MS</vt:lpstr>
      <vt:lpstr>Wingdings 3</vt:lpstr>
      <vt:lpstr>Gallery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29</cp:revision>
  <dcterms:created xsi:type="dcterms:W3CDTF">2018-05-23T05:49:07Z</dcterms:created>
  <dcterms:modified xsi:type="dcterms:W3CDTF">2021-11-19T16:28:58Z</dcterms:modified>
</cp:coreProperties>
</file>