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  <p:sldMasterId id="2147483868" r:id="rId2"/>
    <p:sldMasterId id="2147483880" r:id="rId3"/>
    <p:sldMasterId id="2147483904" r:id="rId4"/>
  </p:sldMasterIdLst>
  <p:notesMasterIdLst>
    <p:notesMasterId r:id="rId27"/>
  </p:notesMasterIdLst>
  <p:sldIdLst>
    <p:sldId id="256" r:id="rId5"/>
    <p:sldId id="257" r:id="rId6"/>
    <p:sldId id="258" r:id="rId7"/>
    <p:sldId id="260" r:id="rId8"/>
    <p:sldId id="267" r:id="rId9"/>
    <p:sldId id="262" r:id="rId10"/>
    <p:sldId id="263" r:id="rId11"/>
    <p:sldId id="273" r:id="rId12"/>
    <p:sldId id="270" r:id="rId13"/>
    <p:sldId id="271" r:id="rId14"/>
    <p:sldId id="264" r:id="rId15"/>
    <p:sldId id="265" r:id="rId16"/>
    <p:sldId id="266" r:id="rId17"/>
    <p:sldId id="274" r:id="rId18"/>
    <p:sldId id="279" r:id="rId19"/>
    <p:sldId id="275" r:id="rId20"/>
    <p:sldId id="276" r:id="rId21"/>
    <p:sldId id="277" r:id="rId22"/>
    <p:sldId id="278" r:id="rId23"/>
    <p:sldId id="261" r:id="rId24"/>
    <p:sldId id="272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8376" autoAdjust="0"/>
  </p:normalViewPr>
  <p:slideViewPr>
    <p:cSldViewPr snapToGrid="0">
      <p:cViewPr varScale="1">
        <p:scale>
          <a:sx n="64" d="100"/>
          <a:sy n="64" d="100"/>
        </p:scale>
        <p:origin x="306" y="54"/>
      </p:cViewPr>
      <p:guideLst/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8AB57-AD85-4363-BA70-434B1EA79FE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1CAF6-5AFB-416F-96AE-9BCBF7AD2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1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1CAF6-5AFB-416F-96AE-9BCBF7AD2F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1CAF6-5AFB-416F-96AE-9BCBF7AD2F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6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1CAF6-5AFB-416F-96AE-9BCBF7AD2F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3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1CAF6-5AFB-416F-96AE-9BCBF7AD2F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2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প্রাণী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1CAF6-5AFB-416F-96AE-9BCBF7AD2F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প্রাণীদের মেরুদন্ড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1CAF6-5AFB-416F-96AE-9BCBF7AD2F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1CAF6-5AFB-416F-96AE-9BCBF7AD2F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0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1CAF6-5AFB-416F-96AE-9BCBF7AD2F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9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5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5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31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342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08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3392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81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8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1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3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22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68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41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95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97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4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21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5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0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9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957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79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65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74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42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16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37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33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5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6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8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09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2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03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43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609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40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885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4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1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5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0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3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9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11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2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987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732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4750-DE24-4950-A59D-CC3C047E992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431E2A-BE7A-443A-8AA0-10F2B9FF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3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57" y="1569660"/>
            <a:ext cx="10720609" cy="5268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9470" y="0"/>
            <a:ext cx="6963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43" y="114298"/>
            <a:ext cx="5325976" cy="3994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4547" y="4379529"/>
            <a:ext cx="3777916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93" y="114298"/>
            <a:ext cx="4087982" cy="4045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6771" y="4379528"/>
            <a:ext cx="3898231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31" y="406669"/>
            <a:ext cx="5161024" cy="3865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7" y="406669"/>
            <a:ext cx="6281902" cy="3865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827" y="4801412"/>
            <a:ext cx="3898231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8302" y="4509024"/>
            <a:ext cx="3850105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কেঁচো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06" y="419098"/>
            <a:ext cx="5497554" cy="3671639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9" y="419098"/>
            <a:ext cx="5891217" cy="3671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896" y="4450966"/>
            <a:ext cx="4896981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প্রজাপ্রতি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0643" y="4450965"/>
            <a:ext cx="4709461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1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88" y="117541"/>
            <a:ext cx="5793587" cy="3855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28"/>
            <a:ext cx="6205788" cy="3885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5766" y="4096020"/>
            <a:ext cx="5793589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0205" y="4002723"/>
            <a:ext cx="5793588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8811" y="806961"/>
            <a:ext cx="644317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 rot="1316336">
            <a:off x="-492711" y="458039"/>
            <a:ext cx="7408189" cy="6416003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5-Point Star 5"/>
          <p:cNvSpPr/>
          <p:nvPr/>
        </p:nvSpPr>
        <p:spPr>
          <a:xfrm>
            <a:off x="5383714" y="1765050"/>
            <a:ext cx="7408189" cy="6416003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5-Point Star 6"/>
          <p:cNvSpPr/>
          <p:nvPr/>
        </p:nvSpPr>
        <p:spPr>
          <a:xfrm>
            <a:off x="3523060" y="1080264"/>
            <a:ext cx="7408189" cy="6416003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Up-Down Arrow 7"/>
          <p:cNvSpPr/>
          <p:nvPr/>
        </p:nvSpPr>
        <p:spPr>
          <a:xfrm>
            <a:off x="4412078" y="-148873"/>
            <a:ext cx="4178120" cy="5148563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616875" y="-279950"/>
            <a:ext cx="4178120" cy="5148563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8401623" y="68161"/>
            <a:ext cx="4178120" cy="5148563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4713216" y="3448300"/>
            <a:ext cx="4178120" cy="5148563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0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ience-3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0" r="32452"/>
          <a:stretch/>
        </p:blipFill>
        <p:spPr>
          <a:xfrm>
            <a:off x="164892" y="1079292"/>
            <a:ext cx="6550701" cy="5284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-1"/>
            <a:ext cx="9697802" cy="15140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15593" y="1514007"/>
            <a:ext cx="2982210" cy="48495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892" y="1394085"/>
            <a:ext cx="914400" cy="4969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1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8" y="1161434"/>
            <a:ext cx="133760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পা,ডানা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২।অধিকাংশ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ইচ্ছেমত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৩।প্রাণীরা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করতে পারে না।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৪।প্রাণী খাদ্য হিসেবে উদ্ভিদ অথবা অন্য প্রাণী খেয়ে থাকে।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৫।প্রাণীদের চোখ,কান,নাক,মুখ ইত্যাদি আছে।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434" y="1069383"/>
            <a:ext cx="11587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দুইটি দলে ভাগ করা যায়ঃ                     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১।অমেরুদন্ডী প্রাণী  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২।মেরুদন্ডী প্রাণী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919" y="1333235"/>
            <a:ext cx="7516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 অনেক প্রাণী আছে যাদের মেরুদন্ড নেই।যে প্রাণীর মেরুদন্ড নেই তাকে অমেরুদন্ডী প্রাণী বলে।অমেরুদন্ড প্রাণীদের অনেকে স্থলে ও অনেকে জলে বাস করে।কেঁচো,চিংড়ী,প্রজাপতি এবং শামুক অমেরু্দন্ডী প্রাণী।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2786" y="201478"/>
            <a:ext cx="6059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প্রাণীঃ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ience-3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t="35234" r="38317" b="45921"/>
          <a:stretch/>
        </p:blipFill>
        <p:spPr>
          <a:xfrm rot="16200000">
            <a:off x="5926650" y="2746558"/>
            <a:ext cx="6351367" cy="16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65328"/>
            <a:ext cx="114067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প্রাণীঃ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যে সব প্রা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ণীর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আছে তাদের মেরুদন্ডী প্রাণী বলে।পিঠের দিকে ছোট ছোট এক সারি হাড় মিলে মেরুদন্ড ণীদের মেরুদন্ড তৈরি মাছ এরাও মেহয়। মেরুদন্ড প্রাণী দেহকে দৃঢ় করে।কুকুর এবং পাখি মেরুদন্ডী প্রাণী।সাপ,ব্যাঙ 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এরাও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রুদন্ডী প্রাণী।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ience-3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t="30820" r="43321" b="27772"/>
          <a:stretch/>
        </p:blipFill>
        <p:spPr>
          <a:xfrm>
            <a:off x="10133523" y="0"/>
            <a:ext cx="2058477" cy="28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823" y="749505"/>
            <a:ext cx="7899817" cy="39703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ফারুক আহমেদ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স্কুলের নামঃ হোসেনপুর সরঃ প্রাঃ বিঃ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EBFC3-BC8E-431A-8DFD-9CE5985BE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80" y="1244179"/>
            <a:ext cx="3121742" cy="27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4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309" y="135915"/>
            <a:ext cx="4363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95029"/>
              </p:ext>
            </p:extLst>
          </p:nvPr>
        </p:nvGraphicFramePr>
        <p:xfrm>
          <a:off x="1002628" y="84143"/>
          <a:ext cx="3834064" cy="1426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4064">
                  <a:extLst>
                    <a:ext uri="{9D8B030D-6E8A-4147-A177-3AD203B41FA5}">
                      <a16:colId xmlns:a16="http://schemas.microsoft.com/office/drawing/2014/main" val="3325133910"/>
                    </a:ext>
                  </a:extLst>
                </a:gridCol>
              </a:tblGrid>
              <a:tr h="14269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454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9903" y="2565214"/>
            <a:ext cx="299502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দলের নাম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7013" y="2425525"/>
            <a:ext cx="2839456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2805" y="2610191"/>
            <a:ext cx="160421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মন্তব্য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688" y="3963752"/>
            <a:ext cx="2037347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780" y="5371491"/>
            <a:ext cx="222985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8630" y="3855740"/>
            <a:ext cx="6368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৪টি মেরুদন্ড প্রাণীর নাম লিখ?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8630" y="5328564"/>
            <a:ext cx="697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৪টি অমেরুদন্ড প্রাণীর নাম লিখ?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65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406189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1831" y="1446550"/>
            <a:ext cx="6368716" cy="5078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তোমাদের বাড়ীর আশেপাশে যেসব প্রাণী দেখতে পাবে ,তার তালিকা তৈরি করবে 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মেরুদন্ড প্রাণীও অমেরুদন্ড প্রাণী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47234" y="1565329"/>
            <a:ext cx="1927363" cy="759416"/>
          </a:xfrm>
          <a:prstGeom prst="left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103525" y="4863885"/>
            <a:ext cx="1927363" cy="759416"/>
          </a:xfrm>
          <a:prstGeom prst="left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470521" y="2173965"/>
            <a:ext cx="1193369" cy="2840700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10005" y="2355415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53585" y="3574133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1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88" y="0"/>
            <a:ext cx="12192001" cy="6576646"/>
            <a:chOff x="105506" y="281354"/>
            <a:chExt cx="12192001" cy="6576646"/>
          </a:xfrm>
        </p:grpSpPr>
        <p:sp>
          <p:nvSpPr>
            <p:cNvPr id="2" name="TextBox 1"/>
            <p:cNvSpPr txBox="1"/>
            <p:nvPr/>
          </p:nvSpPr>
          <p:spPr>
            <a:xfrm>
              <a:off x="105506" y="281354"/>
              <a:ext cx="12192001" cy="186204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IN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  ধন্যবাদ</a:t>
              </a:r>
              <a:endParaRPr lang="en-US" sz="11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15" y="2143402"/>
              <a:ext cx="11980985" cy="4714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72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477" y="473920"/>
            <a:ext cx="7362093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জীব ও জড়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প্রাণী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1024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54" y="658109"/>
            <a:ext cx="10264752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শিখনফলঃ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২.২.২ পরিবেশের বিভিন্ন প্রাণীর নাম উল্লেখ করতে পারবে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57AA96-8AAA-4F67-B1D5-A7EA274196AD}"/>
              </a:ext>
            </a:extLst>
          </p:cNvPr>
          <p:cNvSpPr/>
          <p:nvPr/>
        </p:nvSpPr>
        <p:spPr>
          <a:xfrm>
            <a:off x="2038662" y="955623"/>
            <a:ext cx="5981075" cy="1796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দেখিঃ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539646" y="439799"/>
            <a:ext cx="9572989" cy="7116734"/>
            <a:chOff x="731672" y="439799"/>
            <a:chExt cx="9572989" cy="71167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9" y="3823851"/>
              <a:ext cx="4533021" cy="339976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72" y="439799"/>
              <a:ext cx="4839060" cy="32665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589" y="439799"/>
              <a:ext cx="4530072" cy="30638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51" y="3823851"/>
              <a:ext cx="4721901" cy="3732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09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609599" y="273545"/>
            <a:ext cx="13902127" cy="5684408"/>
            <a:chOff x="-2510176" y="706682"/>
            <a:chExt cx="13902127" cy="56844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512" y="827739"/>
              <a:ext cx="3910064" cy="29287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488" y="750277"/>
              <a:ext cx="4911000" cy="27501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2576" y="768960"/>
              <a:ext cx="2619375" cy="54629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9" y="3486006"/>
              <a:ext cx="4862512" cy="29050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10176" y="706682"/>
              <a:ext cx="2948772" cy="55875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513" y="3628475"/>
              <a:ext cx="3980750" cy="2649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6440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304" y="212388"/>
            <a:ext cx="7572401" cy="44319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১।আমরা কিসের ছবি দেখলাম?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২।আমরা 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4017" y="4859814"/>
            <a:ext cx="5710989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6" y="344383"/>
            <a:ext cx="5271084" cy="328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16" y="4531600"/>
            <a:ext cx="551598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78" y="344383"/>
            <a:ext cx="4369042" cy="347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0250" y="4531600"/>
            <a:ext cx="5371434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পাখি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3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506</TotalTime>
  <Words>310</Words>
  <Application>Microsoft Office PowerPoint</Application>
  <PresentationFormat>Widescreen</PresentationFormat>
  <Paragraphs>64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NikoshBAN</vt:lpstr>
      <vt:lpstr>Trebuchet MS</vt:lpstr>
      <vt:lpstr>Tw Cen MT</vt:lpstr>
      <vt:lpstr>Tw Cen MT Condensed</vt:lpstr>
      <vt:lpstr>Wingdings 3</vt:lpstr>
      <vt:lpstr>Integral</vt:lpstr>
      <vt:lpstr>1_Integral</vt:lpstr>
      <vt:lpstr>2_Integral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107</cp:revision>
  <dcterms:created xsi:type="dcterms:W3CDTF">2018-05-22T07:09:27Z</dcterms:created>
  <dcterms:modified xsi:type="dcterms:W3CDTF">2021-12-06T16:17:12Z</dcterms:modified>
</cp:coreProperties>
</file>