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87" r:id="rId4"/>
    <p:sldId id="282" r:id="rId5"/>
    <p:sldId id="283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9" r:id="rId14"/>
    <p:sldId id="263" r:id="rId15"/>
    <p:sldId id="262" r:id="rId16"/>
    <p:sldId id="261" r:id="rId17"/>
    <p:sldId id="285" r:id="rId18"/>
    <p:sldId id="297" r:id="rId19"/>
    <p:sldId id="286" r:id="rId20"/>
    <p:sldId id="281" r:id="rId21"/>
    <p:sldId id="298" r:id="rId22"/>
    <p:sldId id="257" r:id="rId23"/>
  </p:sldIdLst>
  <p:sldSz cx="9326563" cy="56689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74" y="-84"/>
      </p:cViewPr>
      <p:guideLst>
        <p:guide orient="horz" pos="1786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92" y="1761053"/>
            <a:ext cx="7927579" cy="1215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985" y="3212412"/>
            <a:ext cx="6528594" cy="14487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227022"/>
            <a:ext cx="2098477" cy="48369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8" y="227022"/>
            <a:ext cx="6139987" cy="48369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4" y="3642834"/>
            <a:ext cx="7927579" cy="11259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34" y="2402749"/>
            <a:ext cx="7927579" cy="12400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322758"/>
            <a:ext cx="4119232" cy="37412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322758"/>
            <a:ext cx="4119232" cy="37412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268956"/>
            <a:ext cx="4120852" cy="528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" y="1797796"/>
            <a:ext cx="4120852" cy="3266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765" y="1268956"/>
            <a:ext cx="4122470" cy="528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5" y="1797796"/>
            <a:ext cx="4122470" cy="3266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25709"/>
            <a:ext cx="3068375" cy="9605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27" y="225709"/>
            <a:ext cx="5213808" cy="4838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29" y="1186283"/>
            <a:ext cx="3068375" cy="38777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72" y="3968274"/>
            <a:ext cx="5595938" cy="4684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072" y="506532"/>
            <a:ext cx="5595938" cy="3401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072" y="4436752"/>
            <a:ext cx="5595938" cy="6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28" y="227021"/>
            <a:ext cx="8393907" cy="9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322758"/>
            <a:ext cx="8393907" cy="374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328" y="5254289"/>
            <a:ext cx="2176198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6576" y="5254289"/>
            <a:ext cx="2953412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037" y="5254289"/>
            <a:ext cx="2176198" cy="301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26563" cy="57602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5037" r="8878" b="28675"/>
          <a:stretch/>
        </p:blipFill>
        <p:spPr>
          <a:xfrm>
            <a:off x="1996281" y="624681"/>
            <a:ext cx="4174958" cy="902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638" y="319888"/>
            <a:ext cx="158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" y="23600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পরিখা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681" y="2385266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শত্রুর আক্রমণ থেকে রক্ষা পাওয়ার জন্য মাটির তৈরি গর্ত।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ideoCapture_20190705-121104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9000" contrast="54000"/>
          </a:blip>
          <a:srcRect l="4167" t="17407" r="40000" b="24815"/>
          <a:stretch>
            <a:fillRect/>
          </a:stretch>
        </p:blipFill>
        <p:spPr>
          <a:xfrm>
            <a:off x="1920081" y="1169151"/>
            <a:ext cx="4267200" cy="27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638" y="319888"/>
            <a:ext cx="158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" y="23600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খনন করা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0681" y="2430677"/>
            <a:ext cx="98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খোঁড়া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ideoCapture_20190705-121106.jpg"/>
          <p:cNvPicPr>
            <a:picLocks noChangeAspect="1"/>
          </p:cNvPicPr>
          <p:nvPr/>
        </p:nvPicPr>
        <p:blipFill>
          <a:blip r:embed="rId2"/>
          <a:srcRect l="4274" t="12664" r="38737" b="21482"/>
          <a:stretch>
            <a:fillRect/>
          </a:stretch>
        </p:blipFill>
        <p:spPr>
          <a:xfrm>
            <a:off x="2040021" y="1129135"/>
            <a:ext cx="4299660" cy="284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30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326" y="167481"/>
            <a:ext cx="498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লেখি ও শব্দ তৈরি করি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25" y="1012186"/>
            <a:ext cx="14469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মুহাম্মদ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9823" y="985628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6499" y="1009693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আম্মা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3189" y="999749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9449" y="1009693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5839" y="1005681"/>
            <a:ext cx="1310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635" y="1930902"/>
            <a:ext cx="1171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9823" y="1913739"/>
            <a:ext cx="7611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23877" y="1931619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50024" y="1930901"/>
            <a:ext cx="9704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7632" y="1913738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7317" y="1925930"/>
            <a:ext cx="11739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9827" y="2769353"/>
            <a:ext cx="7830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শত্রু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8239" y="2772402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7567" y="2772402"/>
            <a:ext cx="7863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0624" y="2769353"/>
            <a:ext cx="8096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3634" y="2758281"/>
            <a:ext cx="1310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(র-ফলা)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1127" y="2751388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9365" y="3665619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ম্বা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462" y="3703423"/>
            <a:ext cx="10118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লম্বা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4299" y="2751387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7848" y="3665618"/>
            <a:ext cx="6013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4113" y="3703423"/>
            <a:ext cx="6759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4207" y="3703423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নম্বর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6934" y="3704015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হাম্বা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001"/>
          <a:stretch/>
        </p:blipFill>
        <p:spPr>
          <a:xfrm>
            <a:off x="3699907" y="2813540"/>
            <a:ext cx="738373" cy="459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443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hrafengi.blogspot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" y="0"/>
            <a:ext cx="5349081" cy="3825081"/>
          </a:xfrm>
          <a:prstGeom prst="rect">
            <a:avLst/>
          </a:prstGeom>
        </p:spPr>
      </p:pic>
      <p:pic>
        <p:nvPicPr>
          <p:cNvPr id="5" name="Picture 4" descr="মসজিদে নবব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04" y="0"/>
            <a:ext cx="3960480" cy="3825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3" y="3996573"/>
            <a:ext cx="8417880" cy="1511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0959.jpg"/>
          <p:cNvPicPr>
            <a:picLocks noChangeAspect="1"/>
          </p:cNvPicPr>
          <p:nvPr/>
        </p:nvPicPr>
        <p:blipFill>
          <a:blip r:embed="rId2"/>
          <a:srcRect l="19056" t="17754" r="17913" b="17098"/>
          <a:stretch>
            <a:fillRect/>
          </a:stretch>
        </p:blipFill>
        <p:spPr>
          <a:xfrm>
            <a:off x="0" y="0"/>
            <a:ext cx="4896446" cy="3905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VideoCapture_20190705-121007.jpg"/>
          <p:cNvPicPr>
            <a:picLocks noChangeAspect="1"/>
          </p:cNvPicPr>
          <p:nvPr/>
        </p:nvPicPr>
        <p:blipFill>
          <a:blip r:embed="rId3">
            <a:lum bright="-17000"/>
          </a:blip>
          <a:srcRect l="19241" t="17918" r="19194" b="19539"/>
          <a:stretch>
            <a:fillRect/>
          </a:stretch>
        </p:blipFill>
        <p:spPr>
          <a:xfrm>
            <a:off x="4974167" y="1"/>
            <a:ext cx="4352396" cy="3905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6446" y="4661148"/>
            <a:ext cx="3963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8" y="4025695"/>
            <a:ext cx="8537913" cy="127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1004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rcRect l="19194" t="17836" r="16309" b="19621"/>
          <a:stretch>
            <a:fillRect/>
          </a:stretch>
        </p:blipFill>
        <p:spPr>
          <a:xfrm>
            <a:off x="328375" y="0"/>
            <a:ext cx="8602106" cy="424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4244697"/>
            <a:ext cx="7857094" cy="134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0955.jpg"/>
          <p:cNvPicPr>
            <a:picLocks noChangeAspect="1"/>
          </p:cNvPicPr>
          <p:nvPr/>
        </p:nvPicPr>
        <p:blipFill>
          <a:blip r:embed="rId2">
            <a:lum bright="-17000" contrast="16000"/>
          </a:blip>
          <a:srcRect l="17590" t="18241" r="17913" b="19216"/>
          <a:stretch>
            <a:fillRect/>
          </a:stretch>
        </p:blipFill>
        <p:spPr>
          <a:xfrm>
            <a:off x="0" y="0"/>
            <a:ext cx="9324474" cy="4282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4" y="4206080"/>
            <a:ext cx="9326109" cy="134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227" y="1056865"/>
            <a:ext cx="183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মহানবি (স)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5627" y="1143660"/>
            <a:ext cx="254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নবিদের মধ্যে সেরা।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027" y="1944302"/>
            <a:ext cx="127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শত্রু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197" y="210470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দুশমন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168" y="293490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প্রবেশ করা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7394" y="2998847"/>
            <a:ext cx="127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ঢোকা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911" y="37478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খনন করা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0391" y="3830807"/>
            <a:ext cx="98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খোঁড়া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971" y="445943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পরিখা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683" y="4366810"/>
            <a:ext cx="4331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শত্রুর আক্রমণ থেকে রক্ষা পাওয়ার জন্য মাটির তৈরি গর্ত।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17444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76675" y="245683"/>
            <a:ext cx="173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লেখ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2125" y="1012186"/>
            <a:ext cx="14469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মুহাম্মদ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9823" y="985628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6499" y="1009693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আম্মা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3189" y="999749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9449" y="1009693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5839" y="1005681"/>
            <a:ext cx="1310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635" y="1930902"/>
            <a:ext cx="1171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9823" y="1913739"/>
            <a:ext cx="7611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23877" y="1931619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50024" y="1930901"/>
            <a:ext cx="9704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7632" y="1913738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7317" y="1925930"/>
            <a:ext cx="11739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9827" y="2769353"/>
            <a:ext cx="7830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শত্রু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8239" y="2772402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7567" y="2772402"/>
            <a:ext cx="7863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0624" y="2769353"/>
            <a:ext cx="80965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3634" y="2758281"/>
            <a:ext cx="1310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(র-ফলা)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1127" y="2751388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9365" y="3665619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ম্বা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462" y="3703423"/>
            <a:ext cx="10118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লম্বা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4299" y="2751387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7848" y="3665618"/>
            <a:ext cx="6013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4113" y="3703423"/>
            <a:ext cx="6759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04207" y="3703423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নম্বর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6934" y="3704015"/>
            <a:ext cx="980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হাম্বা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001"/>
          <a:stretch/>
        </p:blipFill>
        <p:spPr>
          <a:xfrm>
            <a:off x="3699907" y="2813540"/>
            <a:ext cx="738373" cy="459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1" name="TextBox 30"/>
          <p:cNvSpPr txBox="1"/>
          <p:nvPr/>
        </p:nvSpPr>
        <p:spPr>
          <a:xfrm>
            <a:off x="2280326" y="167481"/>
            <a:ext cx="555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ভেঙ্গে লেখ ও দুটি করে  শব্দ তৈরি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17444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" y="1396158"/>
            <a:ext cx="8484930" cy="4029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6443" y="18453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61904"/>
              </p:ext>
            </p:extLst>
          </p:nvPr>
        </p:nvGraphicFramePr>
        <p:xfrm>
          <a:off x="525464" y="692953"/>
          <a:ext cx="8093072" cy="50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73"/>
                <a:gridCol w="1492357"/>
                <a:gridCol w="1311168"/>
                <a:gridCol w="1756587"/>
                <a:gridCol w="1954987"/>
              </a:tblGrid>
              <a:tr h="50760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634" y="693440"/>
            <a:ext cx="165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মহানবি (স)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645" y="623570"/>
            <a:ext cx="139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শত্রুরা 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919" y="693618"/>
            <a:ext cx="128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    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72" y="646196"/>
            <a:ext cx="130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মিলেমিশে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319" y="64619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পরিখা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17444"/>
            <a:ext cx="1371600" cy="7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443E-6 2.66106E-6 L 0.03677 0.143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" y="7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2469E-7 -2.40896E-6 L -0.00528 0.290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4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574E-6 2.54902E-6 L 2.49574E-6 0.41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387E-6 -4.08964E-6 L -0.50749 0.541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83" y="27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106E-6 -4.08964E-6 L -0.19918 0.662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59" y="33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9" y="3139285"/>
            <a:ext cx="4060231" cy="1946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 b="15653"/>
          <a:stretch/>
        </p:blipFill>
        <p:spPr>
          <a:xfrm>
            <a:off x="2644983" y="290076"/>
            <a:ext cx="3319213" cy="886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5325427" y="1273427"/>
            <a:ext cx="1394432" cy="163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8" y="1385973"/>
            <a:ext cx="1554747" cy="15586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71" y="3139284"/>
            <a:ext cx="3919176" cy="22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3" y="2377281"/>
            <a:ext cx="7850999" cy="1859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782" y="151902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প্রশ্নের উত্তর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594" y="593605"/>
            <a:ext cx="13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243" y="486473"/>
            <a:ext cx="1810922" cy="5317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3020939" y="1234281"/>
            <a:ext cx="2325529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34609" r="41788" b="25177"/>
          <a:stretch/>
        </p:blipFill>
        <p:spPr>
          <a:xfrm>
            <a:off x="2072481" y="4053681"/>
            <a:ext cx="45720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481" y="3503278"/>
            <a:ext cx="44196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শব্দগুলো দিয়ে বাক্য গঠন কর।</a:t>
            </a:r>
          </a:p>
        </p:txBody>
      </p:sp>
    </p:spTree>
    <p:extLst>
      <p:ext uri="{BB962C8B-B14F-4D97-AF65-F5344CB8AC3E}">
        <p14:creationId xmlns:p14="http://schemas.microsoft.com/office/powerpoint/2010/main" val="3908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519"/>
            <a:ext cx="9326563" cy="567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9281" y="326941"/>
            <a:ext cx="3048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281" y="41154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4" y="-961"/>
            <a:ext cx="9226741" cy="565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" y="0"/>
            <a:ext cx="9084147" cy="5655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985"/>
            <a:ext cx="9326564" cy="56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" y="87433"/>
            <a:ext cx="8811734" cy="5109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84" y="4105574"/>
            <a:ext cx="6607518" cy="9387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57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1" y="1005681"/>
            <a:ext cx="6496949" cy="4404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943" y="332572"/>
            <a:ext cx="1600501" cy="584782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9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4281" y="129782"/>
            <a:ext cx="5867400" cy="523226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7846" y="736094"/>
            <a:ext cx="1972747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7028" y="736094"/>
            <a:ext cx="1832556" cy="5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016" tIns="46009" rIns="92016" bIns="46009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902" r="8654" b="8523"/>
          <a:stretch/>
        </p:blipFill>
        <p:spPr>
          <a:xfrm>
            <a:off x="2279417" y="653008"/>
            <a:ext cx="377712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638" y="319888"/>
            <a:ext cx="158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76" y="2360026"/>
            <a:ext cx="183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মহানবি (স)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881" y="2455619"/>
            <a:ext cx="254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নবিদের মধ্যে সেরা।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B_IMG_1548339677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71" y="1081881"/>
            <a:ext cx="42712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638" y="319888"/>
            <a:ext cx="158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" y="2360026"/>
            <a:ext cx="127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শত্রু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7934" y="239546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দুশমন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VideoCapture_20190705-121007.jpg"/>
          <p:cNvPicPr>
            <a:picLocks noChangeAspect="1"/>
          </p:cNvPicPr>
          <p:nvPr/>
        </p:nvPicPr>
        <p:blipFill>
          <a:blip r:embed="rId2">
            <a:lum bright="-17000"/>
          </a:blip>
          <a:srcRect l="19241" t="17918" r="19194" b="19539"/>
          <a:stretch>
            <a:fillRect/>
          </a:stretch>
        </p:blipFill>
        <p:spPr>
          <a:xfrm>
            <a:off x="1673363" y="1101749"/>
            <a:ext cx="5199718" cy="34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638" y="319888"/>
            <a:ext cx="158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" y="236002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প্রবেশ করা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7933" y="2395461"/>
            <a:ext cx="127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ঢোকা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-1552968388483.jpg"/>
          <p:cNvPicPr>
            <a:picLocks noChangeAspect="1"/>
          </p:cNvPicPr>
          <p:nvPr/>
        </p:nvPicPr>
        <p:blipFill>
          <a:blip r:embed="rId2"/>
          <a:srcRect b="12222"/>
          <a:stretch>
            <a:fillRect/>
          </a:stretch>
        </p:blipFill>
        <p:spPr>
          <a:xfrm>
            <a:off x="2642526" y="1158081"/>
            <a:ext cx="400356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192</Words>
  <Application>Microsoft Office PowerPoint</Application>
  <PresentationFormat>Custom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58</cp:revision>
  <dcterms:created xsi:type="dcterms:W3CDTF">2006-08-16T00:00:00Z</dcterms:created>
  <dcterms:modified xsi:type="dcterms:W3CDTF">2021-11-26T14:08:56Z</dcterms:modified>
</cp:coreProperties>
</file>