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69" r:id="rId4"/>
    <p:sldId id="287" r:id="rId5"/>
    <p:sldId id="288" r:id="rId6"/>
    <p:sldId id="289" r:id="rId7"/>
    <p:sldId id="290" r:id="rId8"/>
    <p:sldId id="301" r:id="rId9"/>
    <p:sldId id="292" r:id="rId10"/>
    <p:sldId id="293" r:id="rId11"/>
    <p:sldId id="294" r:id="rId12"/>
    <p:sldId id="256" r:id="rId13"/>
    <p:sldId id="265" r:id="rId14"/>
    <p:sldId id="266" r:id="rId15"/>
    <p:sldId id="267" r:id="rId16"/>
    <p:sldId id="283" r:id="rId17"/>
    <p:sldId id="296" r:id="rId18"/>
    <p:sldId id="297" r:id="rId19"/>
    <p:sldId id="295" r:id="rId20"/>
    <p:sldId id="298" r:id="rId21"/>
    <p:sldId id="299" r:id="rId22"/>
    <p:sldId id="300" r:id="rId23"/>
  </p:sldIdLst>
  <p:sldSz cx="9418638" cy="56689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0" y="-84"/>
      </p:cViewPr>
      <p:guideLst>
        <p:guide orient="horz" pos="1786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1761053"/>
            <a:ext cx="8005842" cy="1215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212412"/>
            <a:ext cx="6593047" cy="14487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27022"/>
            <a:ext cx="2119194" cy="48369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27022"/>
            <a:ext cx="6200603" cy="48369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3642834"/>
            <a:ext cx="8005842" cy="11259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402749"/>
            <a:ext cx="8005842" cy="12400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322758"/>
            <a:ext cx="4159898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322758"/>
            <a:ext cx="4159898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268956"/>
            <a:ext cx="4161534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1797796"/>
            <a:ext cx="4161534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268956"/>
            <a:ext cx="4163169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1797796"/>
            <a:ext cx="4163169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25709"/>
            <a:ext cx="3098667" cy="9605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25709"/>
            <a:ext cx="5265280" cy="4838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186283"/>
            <a:ext cx="3098667" cy="38777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3968274"/>
            <a:ext cx="5651183" cy="4684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506532"/>
            <a:ext cx="5651183" cy="3401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4436752"/>
            <a:ext cx="5651183" cy="6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27021"/>
            <a:ext cx="8476774" cy="9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322758"/>
            <a:ext cx="8476774" cy="374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5254289"/>
            <a:ext cx="2197682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5254289"/>
            <a:ext cx="2982569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5254289"/>
            <a:ext cx="2197682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418638" cy="57602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5037" r="8878" b="28675"/>
          <a:stretch/>
        </p:blipFill>
        <p:spPr>
          <a:xfrm>
            <a:off x="2015989" y="624682"/>
            <a:ext cx="4216175" cy="9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1988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02" y="2360027"/>
            <a:ext cx="12005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ঝুড়ি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719" y="2390804"/>
            <a:ext cx="2819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 বা বেতের চাঙাড়ি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HandleBask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659" y="1140691"/>
            <a:ext cx="3819722" cy="3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38" y="16748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লেখি ও শব্দ তৈরি করি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119" y="999749"/>
            <a:ext cx="11872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060" y="98562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11354" y="1009694"/>
            <a:ext cx="13068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96165" y="99975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1134" y="1009694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2038" y="1012187"/>
            <a:ext cx="13236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90" y="3716320"/>
            <a:ext cx="2433148" cy="1952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lum bright="-14000" contrast="25000"/>
          </a:blip>
          <a:srcRect t="47339"/>
          <a:stretch/>
        </p:blipFill>
        <p:spPr>
          <a:xfrm>
            <a:off x="0" y="3779309"/>
            <a:ext cx="2421618" cy="1700689"/>
          </a:xfrm>
          <a:prstGeom prst="rect">
            <a:avLst/>
          </a:prstGeom>
        </p:spPr>
      </p:pic>
      <p:pic>
        <p:nvPicPr>
          <p:cNvPr id="15" name="Picture 14" descr="স্কু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965"/>
            <a:ext cx="2450652" cy="1759710"/>
          </a:xfrm>
          <a:prstGeom prst="rect">
            <a:avLst/>
          </a:prstGeom>
        </p:spPr>
      </p:pic>
      <p:pic>
        <p:nvPicPr>
          <p:cNvPr id="18435" name="Picture 3" descr="D:\New picture\ত্রাণ মন্ত্রণালয়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6504" y="125976"/>
            <a:ext cx="2276171" cy="1700689"/>
          </a:xfrm>
          <a:prstGeom prst="rect">
            <a:avLst/>
          </a:prstGeom>
          <a:noFill/>
        </p:spPr>
      </p:pic>
      <p:pic>
        <p:nvPicPr>
          <p:cNvPr id="18" name="Picture 17" descr="যানজট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490" y="1889654"/>
            <a:ext cx="2433148" cy="1763678"/>
          </a:xfrm>
          <a:prstGeom prst="rect">
            <a:avLst/>
          </a:prstGeom>
        </p:spPr>
      </p:pic>
      <p:pic>
        <p:nvPicPr>
          <p:cNvPr id="19" name="Picture 18" descr="রাস্তা পারাপার.jpg"/>
          <p:cNvPicPr>
            <a:picLocks noChangeAspect="1"/>
          </p:cNvPicPr>
          <p:nvPr/>
        </p:nvPicPr>
        <p:blipFill>
          <a:blip r:embed="rId7" cstate="print"/>
          <a:srcRect b="13333"/>
          <a:stretch>
            <a:fillRect/>
          </a:stretch>
        </p:blipFill>
        <p:spPr>
          <a:xfrm>
            <a:off x="0" y="2015632"/>
            <a:ext cx="2450652" cy="1637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1523" y="179229"/>
            <a:ext cx="228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বিপরীত শব্দ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1787" y="939767"/>
            <a:ext cx="11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718" y="778330"/>
            <a:ext cx="119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0652" y="2725651"/>
            <a:ext cx="130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2494" y="2723607"/>
            <a:ext cx="132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1618" y="4386458"/>
            <a:ext cx="115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শুরু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2718" y="4400253"/>
            <a:ext cx="132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_1729844718_1431715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280317" y="0"/>
            <a:ext cx="6248401" cy="3825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3950538"/>
            <a:ext cx="8137055" cy="149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মসজিদে নবব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439229" cy="3023447"/>
          </a:xfrm>
          <a:prstGeom prst="rect">
            <a:avLst/>
          </a:prstGeom>
        </p:spPr>
      </p:pic>
      <p:pic>
        <p:nvPicPr>
          <p:cNvPr id="8" name="Picture 7" descr="VideoCapture_20190705-121106.jpg"/>
          <p:cNvPicPr>
            <a:picLocks noChangeAspect="1"/>
          </p:cNvPicPr>
          <p:nvPr/>
        </p:nvPicPr>
        <p:blipFill>
          <a:blip r:embed="rId3"/>
          <a:srcRect l="4274" t="12664" r="38737" b="21482"/>
          <a:stretch>
            <a:fillRect/>
          </a:stretch>
        </p:blipFill>
        <p:spPr>
          <a:xfrm>
            <a:off x="4439229" y="82299"/>
            <a:ext cx="482592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481"/>
            <a:ext cx="926515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1004.jpg"/>
          <p:cNvPicPr>
            <a:picLocks noChangeAspect="1"/>
          </p:cNvPicPr>
          <p:nvPr/>
        </p:nvPicPr>
        <p:blipFill>
          <a:blip r:embed="rId2"/>
          <a:srcRect l="19194" t="17836" r="16309" b="19621"/>
          <a:stretch>
            <a:fillRect/>
          </a:stretch>
        </p:blipFill>
        <p:spPr>
          <a:xfrm>
            <a:off x="849924" y="31123"/>
            <a:ext cx="7681119" cy="409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881"/>
            <a:ext cx="9380968" cy="134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5343" r="1788" b="15076"/>
          <a:stretch/>
        </p:blipFill>
        <p:spPr>
          <a:xfrm>
            <a:off x="757989" y="2081463"/>
            <a:ext cx="7685130" cy="2353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6" y="243681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7024" y="143954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প্রশ্নের উত্তর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337" y="17550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365" y="1503993"/>
            <a:ext cx="12767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758" y="1479975"/>
            <a:ext cx="1437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365" y="2621636"/>
            <a:ext cx="12005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আপত্তি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788" y="2621636"/>
            <a:ext cx="10494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অমত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464" y="3520281"/>
            <a:ext cx="12005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ঝুড়ি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5709" y="3602419"/>
            <a:ext cx="2819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 বা বেতের চাঙাড়ি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6" y="243681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2" y="1396159"/>
            <a:ext cx="8568696" cy="4029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448" y="184532"/>
            <a:ext cx="607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28882"/>
              </p:ext>
            </p:extLst>
          </p:nvPr>
        </p:nvGraphicFramePr>
        <p:xfrm>
          <a:off x="530651" y="692954"/>
          <a:ext cx="8172969" cy="50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551"/>
                <a:gridCol w="1507090"/>
                <a:gridCol w="1324112"/>
                <a:gridCol w="1773929"/>
                <a:gridCol w="1974287"/>
              </a:tblGrid>
              <a:tr h="50760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343" marR="923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343" marR="923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343" marR="923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343" marR="923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343" marR="923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293" y="693440"/>
            <a:ext cx="167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মহানবি (স)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233" y="623570"/>
            <a:ext cx="14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শত্রুরা 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429" y="693618"/>
            <a:ext cx="12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    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0061" y="646196"/>
            <a:ext cx="131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মিলেমিশে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379" y="646196"/>
            <a:ext cx="1308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পরিখা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1" y="117444"/>
            <a:ext cx="1385141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9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443E-6 2.66106E-6 L 0.03677 0.143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" y="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2469E-7 -2.40896E-6 L -0.00528 0.290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574E-6 2.54902E-6 L 2.49574E-6 0.41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387E-6 -4.08964E-6 L -0.50749 0.541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3" y="27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06E-6 -4.08964E-6 L -0.19918 0.662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59" y="33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40154" y="179228"/>
            <a:ext cx="281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বিপরীত শব্দ লেখ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1787" y="939767"/>
            <a:ext cx="11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718" y="778330"/>
            <a:ext cx="119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0652" y="2725651"/>
            <a:ext cx="130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2494" y="2723607"/>
            <a:ext cx="132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1618" y="4386458"/>
            <a:ext cx="115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শুরু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2718" y="4400253"/>
            <a:ext cx="132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17444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9" y="3139285"/>
            <a:ext cx="4100315" cy="1946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b="15653"/>
          <a:stretch/>
        </p:blipFill>
        <p:spPr>
          <a:xfrm>
            <a:off x="2671096" y="290076"/>
            <a:ext cx="3351981" cy="886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5378002" y="1273427"/>
            <a:ext cx="1408198" cy="163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2" y="1385973"/>
            <a:ext cx="1570096" cy="1558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66" y="3139285"/>
            <a:ext cx="3957867" cy="22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782" y="151902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প্রশ্নের উত্তর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9594" y="593605"/>
            <a:ext cx="13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5131" y="2453481"/>
            <a:ext cx="6074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কে নিজের মাথায় ঝুড়ি তুলে নিলেন?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সকলে মাটি কাটা শুরু করলেন কেন?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কঠিন কাজ কীভাবে সহজ হয়ে যায়?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606" y="319881"/>
            <a:ext cx="1828800" cy="531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3050763" y="1081881"/>
            <a:ext cx="234848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519" y="3383129"/>
            <a:ext cx="5588178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শব্দগুলো দিয়ে বাক্য গঠন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আপত্তি, মহানবি (স), পরিখা, দল, মিলেমিশে  </a:t>
            </a:r>
          </a:p>
        </p:txBody>
      </p:sp>
    </p:spTree>
    <p:extLst>
      <p:ext uri="{BB962C8B-B14F-4D97-AF65-F5344CB8AC3E}">
        <p14:creationId xmlns:p14="http://schemas.microsoft.com/office/powerpoint/2010/main" val="3689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3519"/>
            <a:ext cx="9418638" cy="567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273" y="326942"/>
            <a:ext cx="30780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58891"/>
              </p:ext>
            </p:extLst>
          </p:nvPr>
        </p:nvGraphicFramePr>
        <p:xfrm>
          <a:off x="4238387" y="2515603"/>
          <a:ext cx="941864" cy="63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387" y="2515603"/>
                        <a:ext cx="941864" cy="637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239" y="503908"/>
            <a:ext cx="580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750" y="411543"/>
            <a:ext cx="430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1" y="-961"/>
            <a:ext cx="9317831" cy="565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0" y="1"/>
            <a:ext cx="9173829" cy="5655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985"/>
            <a:ext cx="9418639" cy="56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" y="87433"/>
            <a:ext cx="8898726" cy="5109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3230"/>
          <a:stretch/>
        </p:blipFill>
        <p:spPr>
          <a:xfrm>
            <a:off x="1280320" y="4131412"/>
            <a:ext cx="7250070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3" y="1005681"/>
            <a:ext cx="6561089" cy="440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4434" y="332572"/>
            <a:ext cx="1616302" cy="584782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5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466" y="129782"/>
            <a:ext cx="5925325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7721" y="736095"/>
            <a:ext cx="1992223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586" y="736095"/>
            <a:ext cx="1850648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2301921" y="653008"/>
            <a:ext cx="38144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8579" y="31988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19" y="2022994"/>
            <a:ext cx="1276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024" y="2430379"/>
            <a:ext cx="14375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Player Softwere\Picture\এঁটেল মাটি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891" y="923755"/>
            <a:ext cx="4539615" cy="290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1988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02" y="2360027"/>
            <a:ext cx="12005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আপত্তি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919" y="2390804"/>
            <a:ext cx="10494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অমত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অচেনা লোকের জন্য দরজা না খোলা.jpg"/>
          <p:cNvPicPr>
            <a:picLocks noChangeAspect="1"/>
          </p:cNvPicPr>
          <p:nvPr/>
        </p:nvPicPr>
        <p:blipFill>
          <a:blip r:embed="rId2" cstate="print"/>
          <a:srcRect l="6452" t="6452" r="4839" b="16129"/>
          <a:stretch>
            <a:fillRect/>
          </a:stretch>
        </p:blipFill>
        <p:spPr>
          <a:xfrm>
            <a:off x="1757139" y="1462881"/>
            <a:ext cx="456606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162</Words>
  <Application>Microsoft Office PowerPoint</Application>
  <PresentationFormat>Custom</PresentationFormat>
  <Paragraphs>59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54</cp:revision>
  <dcterms:created xsi:type="dcterms:W3CDTF">2006-08-16T00:00:00Z</dcterms:created>
  <dcterms:modified xsi:type="dcterms:W3CDTF">2021-12-03T16:40:20Z</dcterms:modified>
</cp:coreProperties>
</file>