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301" r:id="rId9"/>
    <p:sldId id="302" r:id="rId10"/>
    <p:sldId id="298" r:id="rId11"/>
    <p:sldId id="299" r:id="rId12"/>
    <p:sldId id="303" r:id="rId13"/>
    <p:sldId id="300" r:id="rId14"/>
    <p:sldId id="304" r:id="rId15"/>
    <p:sldId id="267" r:id="rId16"/>
    <p:sldId id="260" r:id="rId17"/>
    <p:sldId id="268" r:id="rId18"/>
    <p:sldId id="305" r:id="rId19"/>
    <p:sldId id="307" r:id="rId20"/>
    <p:sldId id="308" r:id="rId21"/>
    <p:sldId id="306" r:id="rId22"/>
    <p:sldId id="309" r:id="rId23"/>
    <p:sldId id="310" r:id="rId24"/>
  </p:sldIdLst>
  <p:sldSz cx="9418638" cy="57610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10" y="-96"/>
      </p:cViewPr>
      <p:guideLst>
        <p:guide orient="horz" pos="1815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398" y="1789656"/>
            <a:ext cx="8005842" cy="12348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796" y="3264588"/>
            <a:ext cx="6593047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8512" y="230709"/>
            <a:ext cx="2119194" cy="49155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932" y="230709"/>
            <a:ext cx="6200603" cy="49155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8" y="3702001"/>
            <a:ext cx="8005842" cy="11442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8" y="2441774"/>
            <a:ext cx="8005842" cy="1260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932" y="1344243"/>
            <a:ext cx="4159898" cy="38020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808" y="1344243"/>
            <a:ext cx="4159898" cy="38020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32" y="1289566"/>
            <a:ext cx="4161534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32" y="1826996"/>
            <a:ext cx="4161534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4538" y="1289566"/>
            <a:ext cx="4163169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4538" y="1826996"/>
            <a:ext cx="4163169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32" y="229375"/>
            <a:ext cx="3098667" cy="976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426" y="229375"/>
            <a:ext cx="5265280" cy="49168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932" y="1205551"/>
            <a:ext cx="3098667" cy="39407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119" y="4032727"/>
            <a:ext cx="5651183" cy="476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46119" y="514759"/>
            <a:ext cx="5651183" cy="3456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6119" y="4508813"/>
            <a:ext cx="5651183" cy="676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932" y="230709"/>
            <a:ext cx="8476774" cy="96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32" y="1344243"/>
            <a:ext cx="8476774" cy="380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932" y="5339629"/>
            <a:ext cx="2197682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035" y="5339629"/>
            <a:ext cx="2982569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0024" y="5339629"/>
            <a:ext cx="2197682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418638" cy="58538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15037" r="8878" b="28675"/>
          <a:stretch/>
        </p:blipFill>
        <p:spPr>
          <a:xfrm>
            <a:off x="2015989" y="634829"/>
            <a:ext cx="4216175" cy="9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8579" y="32508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920" y="2055852"/>
            <a:ext cx="12767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3024" y="2469853"/>
            <a:ext cx="14375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Player Softwere\Picture\এঁটেল মাটি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891" y="938758"/>
            <a:ext cx="4539615" cy="2948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56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1523" y="325085"/>
            <a:ext cx="1600200" cy="59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003" y="2398359"/>
            <a:ext cx="1200517" cy="594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আপত্তি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3919" y="2429635"/>
            <a:ext cx="1049498" cy="5317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অমত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অচেনা লোকের জন্য দরজা না খোলা.jpg"/>
          <p:cNvPicPr>
            <a:picLocks noChangeAspect="1"/>
          </p:cNvPicPr>
          <p:nvPr/>
        </p:nvPicPr>
        <p:blipFill>
          <a:blip r:embed="rId2" cstate="print"/>
          <a:srcRect l="6452" t="6452" r="4839" b="16129"/>
          <a:stretch>
            <a:fillRect/>
          </a:stretch>
        </p:blipFill>
        <p:spPr>
          <a:xfrm>
            <a:off x="1757139" y="1486641"/>
            <a:ext cx="4566064" cy="30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1523" y="325084"/>
            <a:ext cx="1600200" cy="594273"/>
          </a:xfrm>
          <a:prstGeom prst="rect">
            <a:avLst/>
          </a:prstGeom>
          <a:noFill/>
        </p:spPr>
        <p:txBody>
          <a:bodyPr wrap="square" lIns="92556" tIns="46278" rIns="92556" bIns="46278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991" y="2398358"/>
            <a:ext cx="1385141" cy="594273"/>
          </a:xfrm>
          <a:prstGeom prst="rect">
            <a:avLst/>
          </a:prstGeom>
          <a:noFill/>
        </p:spPr>
        <p:txBody>
          <a:bodyPr wrap="square" lIns="92556" tIns="46278" rIns="92556" bIns="46278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খনন করা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7031" y="2470156"/>
            <a:ext cx="997300" cy="531718"/>
          </a:xfrm>
          <a:prstGeom prst="rect">
            <a:avLst/>
          </a:prstGeom>
          <a:noFill/>
        </p:spPr>
        <p:txBody>
          <a:bodyPr wrap="square" lIns="92556" tIns="46278" rIns="92556" bIns="46278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খোঁড়া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VideoCapture_20190705-121106.jpg"/>
          <p:cNvPicPr>
            <a:picLocks noChangeAspect="1"/>
          </p:cNvPicPr>
          <p:nvPr/>
        </p:nvPicPr>
        <p:blipFill>
          <a:blip r:embed="rId2"/>
          <a:srcRect l="4274" t="12664" r="38737" b="21482"/>
          <a:stretch>
            <a:fillRect/>
          </a:stretch>
        </p:blipFill>
        <p:spPr>
          <a:xfrm>
            <a:off x="2060161" y="1147475"/>
            <a:ext cx="4342108" cy="2894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82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1523" y="325085"/>
            <a:ext cx="1600200" cy="59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003" y="2398359"/>
            <a:ext cx="1200517" cy="594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ঝুড়ি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5719" y="2429635"/>
            <a:ext cx="2819400" cy="5317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বাঁশ বা বেতের চাঙাড়ি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HandleBask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659" y="1159218"/>
            <a:ext cx="3819722" cy="311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51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2838" y="170201"/>
            <a:ext cx="5029200" cy="53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যুক্তবর্ণ ভেঙ্গে লেখি ও শব্দ তৈরি করি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2119" y="1015987"/>
            <a:ext cx="1187284" cy="594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আপত্তি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70060" y="1001638"/>
            <a:ext cx="990600" cy="594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11354" y="1026094"/>
            <a:ext cx="1306803" cy="594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সম্পত্তি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96165" y="1015988"/>
            <a:ext cx="990600" cy="594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41134" y="1026094"/>
            <a:ext cx="990600" cy="594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32039" y="1028627"/>
            <a:ext cx="1323641" cy="594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বিপত্তি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7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eoCapture_20190705-121004.jpg"/>
          <p:cNvPicPr>
            <a:picLocks noChangeAspect="1"/>
          </p:cNvPicPr>
          <p:nvPr/>
        </p:nvPicPr>
        <p:blipFill>
          <a:blip r:embed="rId2"/>
          <a:srcRect l="19194" t="17836" r="16309" b="19621"/>
          <a:stretch>
            <a:fillRect/>
          </a:stretch>
        </p:blipFill>
        <p:spPr>
          <a:xfrm>
            <a:off x="138714" y="68658"/>
            <a:ext cx="9030772" cy="4404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4" y="4473178"/>
            <a:ext cx="8609205" cy="1226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মসজিদুল হারাম মিশ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19" y="169726"/>
            <a:ext cx="7315200" cy="3864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3947320"/>
            <a:ext cx="7202014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ইরানের নাসির আল মুলুক মসজি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09319" cy="3008542"/>
          </a:xfrm>
          <a:prstGeom prst="rect">
            <a:avLst/>
          </a:prstGeom>
        </p:spPr>
      </p:pic>
      <p:pic>
        <p:nvPicPr>
          <p:cNvPr id="4" name="Picture 3" descr="VideoCapture_20190705-121117.jpg"/>
          <p:cNvPicPr>
            <a:picLocks noChangeAspect="1"/>
          </p:cNvPicPr>
          <p:nvPr/>
        </p:nvPicPr>
        <p:blipFill>
          <a:blip r:embed="rId3">
            <a:lum bright="-10000" contrast="26000"/>
          </a:blip>
          <a:srcRect l="4588" t="17655" r="39847" b="24089"/>
          <a:stretch>
            <a:fillRect/>
          </a:stretch>
        </p:blipFill>
        <p:spPr>
          <a:xfrm>
            <a:off x="4787808" y="0"/>
            <a:ext cx="4630830" cy="3008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" y="3337719"/>
            <a:ext cx="9100575" cy="2322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0" b="15920"/>
          <a:stretch/>
        </p:blipFill>
        <p:spPr>
          <a:xfrm>
            <a:off x="213519" y="1585119"/>
            <a:ext cx="8839200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15"/>
          <a:stretch/>
        </p:blipFill>
        <p:spPr>
          <a:xfrm>
            <a:off x="2260623" y="137319"/>
            <a:ext cx="6089954" cy="614384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992809"/>
              </p:ext>
            </p:extLst>
          </p:nvPr>
        </p:nvGraphicFramePr>
        <p:xfrm>
          <a:off x="6481283" y="827904"/>
          <a:ext cx="2480320" cy="56903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40160"/>
                <a:gridCol w="1240160"/>
              </a:tblGrid>
              <a:tr h="5690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97588"/>
              </p:ext>
            </p:extLst>
          </p:nvPr>
        </p:nvGraphicFramePr>
        <p:xfrm>
          <a:off x="3485468" y="827904"/>
          <a:ext cx="2480320" cy="58617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40160"/>
                <a:gridCol w="1240160"/>
              </a:tblGrid>
              <a:tr h="586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766073"/>
              </p:ext>
            </p:extLst>
          </p:nvPr>
        </p:nvGraphicFramePr>
        <p:xfrm>
          <a:off x="365919" y="827904"/>
          <a:ext cx="2480320" cy="56903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40160"/>
                <a:gridCol w="1240160"/>
              </a:tblGrid>
              <a:tr h="5690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r="61420" b="30989"/>
          <a:stretch/>
        </p:blipFill>
        <p:spPr>
          <a:xfrm>
            <a:off x="6705731" y="751703"/>
            <a:ext cx="815546" cy="5931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6" r="6058" b="30908"/>
          <a:stretch/>
        </p:blipFill>
        <p:spPr>
          <a:xfrm>
            <a:off x="7918090" y="734561"/>
            <a:ext cx="864973" cy="593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7" r="8956" b="28474"/>
          <a:stretch/>
        </p:blipFill>
        <p:spPr>
          <a:xfrm>
            <a:off x="4755342" y="751703"/>
            <a:ext cx="963827" cy="6147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" t="15454" r="56161" b="29912"/>
          <a:stretch/>
        </p:blipFill>
        <p:spPr>
          <a:xfrm>
            <a:off x="3696928" y="875269"/>
            <a:ext cx="995251" cy="4695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3" t="16478" r="1984" b="18456"/>
          <a:stretch/>
        </p:blipFill>
        <p:spPr>
          <a:xfrm>
            <a:off x="1661319" y="875269"/>
            <a:ext cx="1198606" cy="586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" t="16478" r="57646" b="32460"/>
          <a:stretch/>
        </p:blipFill>
        <p:spPr>
          <a:xfrm>
            <a:off x="518319" y="867733"/>
            <a:ext cx="921277" cy="4606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4"/>
          <a:stretch/>
        </p:blipFill>
        <p:spPr bwMode="auto">
          <a:xfrm>
            <a:off x="365919" y="117444"/>
            <a:ext cx="1371600" cy="52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26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409E-7 -1.28757E-6 L 0.29911 0.15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55" y="75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443E-6 1.43093E-6 L -0.64373 0.477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87" y="238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187E-8 1.46126E-6 L 0.09779 0.66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0" y="330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" y="1585119"/>
            <a:ext cx="8663482" cy="2858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19" y="524503"/>
            <a:ext cx="5867400" cy="1060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4"/>
          <a:stretch/>
        </p:blipFill>
        <p:spPr bwMode="auto">
          <a:xfrm>
            <a:off x="389968" y="117443"/>
            <a:ext cx="1371600" cy="52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14519" y="191396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7319" y="2409584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6111" y="300925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6784" y="349011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9" y="3190274"/>
            <a:ext cx="4100315" cy="1977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 b="15653"/>
          <a:stretch/>
        </p:blipFill>
        <p:spPr>
          <a:xfrm>
            <a:off x="2671097" y="294788"/>
            <a:ext cx="3351981" cy="901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9902" r="8654" b="8523"/>
          <a:stretch/>
        </p:blipFill>
        <p:spPr>
          <a:xfrm>
            <a:off x="5378002" y="1294110"/>
            <a:ext cx="1408198" cy="1660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92" y="1408484"/>
            <a:ext cx="1570096" cy="15839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66" y="3190274"/>
            <a:ext cx="3957867" cy="22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32" y="0"/>
            <a:ext cx="5449373" cy="1042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8335" r="73666" b="23707"/>
          <a:stretch/>
        </p:blipFill>
        <p:spPr>
          <a:xfrm>
            <a:off x="213520" y="864973"/>
            <a:ext cx="1748568" cy="729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4" r="82460" b="21286"/>
          <a:stretch/>
        </p:blipFill>
        <p:spPr>
          <a:xfrm>
            <a:off x="470501" y="2649825"/>
            <a:ext cx="1537472" cy="745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" t="11157" r="80264" b="19503"/>
          <a:stretch/>
        </p:blipFill>
        <p:spPr>
          <a:xfrm>
            <a:off x="333633" y="3566318"/>
            <a:ext cx="1674341" cy="743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" t="9266" r="80759" b="25080"/>
          <a:stretch/>
        </p:blipFill>
        <p:spPr>
          <a:xfrm>
            <a:off x="444843" y="1813719"/>
            <a:ext cx="1594022" cy="70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" t="7977" r="80235" b="16571"/>
          <a:stretch/>
        </p:blipFill>
        <p:spPr>
          <a:xfrm>
            <a:off x="277878" y="4516801"/>
            <a:ext cx="1664130" cy="809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4" t="8335" r="1556" b="23707"/>
          <a:stretch/>
        </p:blipFill>
        <p:spPr>
          <a:xfrm>
            <a:off x="2631988" y="864973"/>
            <a:ext cx="6786649" cy="729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t="9266" r="-821" b="25080"/>
          <a:stretch/>
        </p:blipFill>
        <p:spPr>
          <a:xfrm>
            <a:off x="2631989" y="1813719"/>
            <a:ext cx="6339016" cy="704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7" t="9214" r="3246" b="21286"/>
          <a:stretch/>
        </p:blipFill>
        <p:spPr>
          <a:xfrm>
            <a:off x="2631988" y="2651919"/>
            <a:ext cx="6659592" cy="745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3" t="7452" r="-719" b="19503"/>
          <a:stretch/>
        </p:blipFill>
        <p:spPr>
          <a:xfrm>
            <a:off x="2631989" y="3566319"/>
            <a:ext cx="6502742" cy="783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4" t="7977" r="-1131" b="25132"/>
          <a:stretch/>
        </p:blipFill>
        <p:spPr>
          <a:xfrm>
            <a:off x="2631988" y="4556919"/>
            <a:ext cx="6462585" cy="717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4"/>
          <a:stretch/>
        </p:blipFill>
        <p:spPr bwMode="auto">
          <a:xfrm>
            <a:off x="389968" y="117443"/>
            <a:ext cx="1371600" cy="62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0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2" b="19290"/>
          <a:stretch/>
        </p:blipFill>
        <p:spPr>
          <a:xfrm>
            <a:off x="899319" y="2347119"/>
            <a:ext cx="74676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1778" y="156675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প্রশ্নের উত্তর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9470" y="384714"/>
            <a:ext cx="133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606" y="325077"/>
            <a:ext cx="1828800" cy="540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4"/>
          <a:stretch/>
        </p:blipFill>
        <p:spPr>
          <a:xfrm>
            <a:off x="3050764" y="1099453"/>
            <a:ext cx="2348487" cy="2168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7519" y="3438078"/>
            <a:ext cx="6096000" cy="95410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যুক্তবর্ণগুলো ভেঙেদেখাও ও  শব্দ তৈরি কর।</a:t>
            </a: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ত্ত, ম্ম, ম্ব,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ত্র, প্র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11934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6987"/>
            <a:ext cx="9418638" cy="5763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0274" y="332253"/>
            <a:ext cx="3078091" cy="6568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93755"/>
              </p:ext>
            </p:extLst>
          </p:nvPr>
        </p:nvGraphicFramePr>
        <p:xfrm>
          <a:off x="4238387" y="2556461"/>
          <a:ext cx="941864" cy="64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387" y="2556461"/>
                        <a:ext cx="941864" cy="6481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5239" y="512092"/>
            <a:ext cx="580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2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751" y="418228"/>
            <a:ext cx="4309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70" y="-976"/>
            <a:ext cx="9317831" cy="5748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1" y="2"/>
            <a:ext cx="9173829" cy="5747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407"/>
            <a:ext cx="9418639" cy="57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2" y="88852"/>
            <a:ext cx="8898726" cy="5192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6"/>
          <a:stretch/>
        </p:blipFill>
        <p:spPr>
          <a:xfrm>
            <a:off x="1027491" y="4175919"/>
            <a:ext cx="7028107" cy="80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84" y="1022015"/>
            <a:ext cx="6561089" cy="4476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4434" y="337973"/>
            <a:ext cx="1616302" cy="584782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2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467" y="131890"/>
            <a:ext cx="5925324" cy="523226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৭১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7721" y="748052"/>
            <a:ext cx="1992223" cy="539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2016" tIns="46009" rIns="92016" bIns="46009" rtlCol="0">
            <a:spAutoFit/>
          </a:bodyPr>
          <a:lstStyle/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শিক্ষকের পাঠ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7586" y="748052"/>
            <a:ext cx="1850648" cy="539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2016" tIns="46009" rIns="92016" bIns="46009" rtlCol="0">
            <a:spAutoFit/>
          </a:bodyPr>
          <a:lstStyle/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শিক্ষার্থীর পাঠ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9902" r="8654" b="8523"/>
          <a:stretch/>
        </p:blipFill>
        <p:spPr>
          <a:xfrm>
            <a:off x="2301922" y="663614"/>
            <a:ext cx="3814416" cy="47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3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1523" y="325084"/>
            <a:ext cx="1600200" cy="594273"/>
          </a:xfrm>
          <a:prstGeom prst="rect">
            <a:avLst/>
          </a:prstGeom>
          <a:noFill/>
        </p:spPr>
        <p:txBody>
          <a:bodyPr wrap="square" lIns="92556" tIns="46278" rIns="92556" bIns="46278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002" y="2398358"/>
            <a:ext cx="1855938" cy="594273"/>
          </a:xfrm>
          <a:prstGeom prst="rect">
            <a:avLst/>
          </a:prstGeom>
          <a:noFill/>
        </p:spPr>
        <p:txBody>
          <a:bodyPr wrap="square" lIns="92556" tIns="46278" rIns="92556" bIns="46278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মহানবি (স)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9221" y="2495503"/>
            <a:ext cx="2573499" cy="531718"/>
          </a:xfrm>
          <a:prstGeom prst="rect">
            <a:avLst/>
          </a:prstGeom>
          <a:noFill/>
        </p:spPr>
        <p:txBody>
          <a:bodyPr wrap="square" lIns="92556" tIns="46278" rIns="92556" bIns="46278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নবিদের মধ্যে সেরা।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B_IMG_15483396779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939" y="1099453"/>
            <a:ext cx="4313377" cy="30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7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1523" y="325084"/>
            <a:ext cx="1600200" cy="594273"/>
          </a:xfrm>
          <a:prstGeom prst="rect">
            <a:avLst/>
          </a:prstGeom>
          <a:noFill/>
        </p:spPr>
        <p:txBody>
          <a:bodyPr wrap="square" lIns="92556" tIns="46278" rIns="92556" bIns="46278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991" y="2398358"/>
            <a:ext cx="1385141" cy="594273"/>
          </a:xfrm>
          <a:prstGeom prst="rect">
            <a:avLst/>
          </a:prstGeom>
          <a:noFill/>
        </p:spPr>
        <p:txBody>
          <a:bodyPr wrap="square" lIns="92556" tIns="46278" rIns="92556" bIns="46278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পরিখা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2269" y="2424008"/>
            <a:ext cx="2924186" cy="1407490"/>
          </a:xfrm>
          <a:prstGeom prst="rect">
            <a:avLst/>
          </a:prstGeom>
          <a:noFill/>
        </p:spPr>
        <p:txBody>
          <a:bodyPr wrap="square" lIns="92556" tIns="46278" rIns="92556" bIns="46278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শত্রুর আক্রমণ থেকে রক্ষা পাওয়ার জন্য মাটির তৈরি গর্ত।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VideoCapture_20190705-121104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9000" contrast="54000"/>
          </a:blip>
          <a:srcRect l="4167" t="17407" r="40000" b="24815"/>
          <a:stretch>
            <a:fillRect/>
          </a:stretch>
        </p:blipFill>
        <p:spPr>
          <a:xfrm>
            <a:off x="1939037" y="1188141"/>
            <a:ext cx="4309327" cy="27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112</Words>
  <Application>Microsoft Office PowerPoint</Application>
  <PresentationFormat>Custom</PresentationFormat>
  <Paragraphs>41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Behari</dc:creator>
  <cp:lastModifiedBy>Lucky</cp:lastModifiedBy>
  <cp:revision>52</cp:revision>
  <dcterms:created xsi:type="dcterms:W3CDTF">2006-08-16T00:00:00Z</dcterms:created>
  <dcterms:modified xsi:type="dcterms:W3CDTF">2021-12-06T01:54:29Z</dcterms:modified>
</cp:coreProperties>
</file>