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6" r:id="rId2"/>
    <p:sldId id="330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35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26" r:id="rId20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54" d="100"/>
          <a:sy n="54" d="100"/>
        </p:scale>
        <p:origin x="-648" y="-90"/>
      </p:cViewPr>
      <p:guideLst>
        <p:guide orient="horz" pos="2736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64F7A-C74D-4830-9A99-F8488B6D7D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F133C-81B4-454B-9077-F9E9212574ED}">
      <dgm:prSet phldrT="[Text]" custT="1"/>
      <dgm:spPr>
        <a:noFill/>
        <a:ln w="57150"/>
      </dgm:spPr>
      <dgm:t>
        <a:bodyPr/>
        <a:lstStyle/>
        <a:p>
          <a:r>
            <a:rPr lang="bn-IN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পাট চাষের উপযোগী অবস্থা </a:t>
          </a:r>
          <a:endParaRPr lang="en-US" sz="5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801A06A-D07B-4801-9F76-C9C8C7BDA684}" type="parTrans" cxnId="{046B9F92-D523-45C7-877B-D2202E10DBFC}">
      <dgm:prSet/>
      <dgm:spPr/>
      <dgm:t>
        <a:bodyPr/>
        <a:lstStyle/>
        <a:p>
          <a:endParaRPr lang="en-US"/>
        </a:p>
      </dgm:t>
    </dgm:pt>
    <dgm:pt modelId="{C6E963B8-3BD8-4162-9A52-9D61F7CAEF91}" type="sibTrans" cxnId="{046B9F92-D523-45C7-877B-D2202E10DBFC}">
      <dgm:prSet/>
      <dgm:spPr/>
      <dgm:t>
        <a:bodyPr/>
        <a:lstStyle/>
        <a:p>
          <a:endParaRPr lang="en-US"/>
        </a:p>
      </dgm:t>
    </dgm:pt>
    <dgm:pt modelId="{27F8DB2C-B6AC-45CE-82E1-7EF8DD337100}">
      <dgm:prSet phldrT="[Text]" custT="1"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তাপমাত্রা</a:t>
          </a:r>
          <a:endParaRPr lang="en-US" sz="5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3F553AA-1D22-4E66-861D-376FEBC01A79}" type="parTrans" cxnId="{774CA252-BB83-4AF9-8F3B-39ADFF9CA1C3}">
      <dgm:prSet/>
      <dgm:spPr/>
      <dgm:t>
        <a:bodyPr/>
        <a:lstStyle/>
        <a:p>
          <a:endParaRPr lang="en-US"/>
        </a:p>
      </dgm:t>
    </dgm:pt>
    <dgm:pt modelId="{80249C61-F154-47C6-927F-EC661B63B690}" type="sibTrans" cxnId="{774CA252-BB83-4AF9-8F3B-39ADFF9CA1C3}">
      <dgm:prSet/>
      <dgm:spPr/>
      <dgm:t>
        <a:bodyPr/>
        <a:lstStyle/>
        <a:p>
          <a:endParaRPr lang="en-US"/>
        </a:p>
      </dgm:t>
    </dgm:pt>
    <dgm:pt modelId="{B0FEF546-A2FC-41BB-B108-B285D851D66C}">
      <dgm:prSet phldrT="[Text]" custT="1"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মাটি</a:t>
          </a:r>
          <a:r>
            <a:rPr lang="bn-IN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5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C5C550-8A28-4C7F-B26E-C0504DD3E080}" type="parTrans" cxnId="{E0440C75-8F03-45C6-A2E9-4885121335CB}">
      <dgm:prSet/>
      <dgm:spPr/>
      <dgm:t>
        <a:bodyPr/>
        <a:lstStyle/>
        <a:p>
          <a:endParaRPr lang="en-US"/>
        </a:p>
      </dgm:t>
    </dgm:pt>
    <dgm:pt modelId="{F8A9E77E-DCA5-431B-8070-0066E0BD8872}" type="sibTrans" cxnId="{E0440C75-8F03-45C6-A2E9-4885121335CB}">
      <dgm:prSet/>
      <dgm:spPr/>
      <dgm:t>
        <a:bodyPr/>
        <a:lstStyle/>
        <a:p>
          <a:endParaRPr lang="en-US"/>
        </a:p>
      </dgm:t>
    </dgm:pt>
    <dgm:pt modelId="{D5E6CC76-2572-4EE0-A1C7-E83CC3C98802}">
      <dgm:prSet custT="1"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২০-৩৫ ডিগ্রী সেলসিয়াস </a:t>
          </a:r>
          <a:endParaRPr lang="en-US" sz="5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1D747B5-0ED1-44FD-90EC-C1D1998DF0E0}" type="parTrans" cxnId="{09AEAAD6-3D89-4B3A-BB3F-C459BF6C385F}">
      <dgm:prSet/>
      <dgm:spPr/>
      <dgm:t>
        <a:bodyPr/>
        <a:lstStyle/>
        <a:p>
          <a:endParaRPr lang="en-US"/>
        </a:p>
      </dgm:t>
    </dgm:pt>
    <dgm:pt modelId="{CAC1B6BB-698B-4C35-9471-54874B550A50}" type="sibTrans" cxnId="{09AEAAD6-3D89-4B3A-BB3F-C459BF6C385F}">
      <dgm:prSet/>
      <dgm:spPr/>
      <dgm:t>
        <a:bodyPr/>
        <a:lstStyle/>
        <a:p>
          <a:endParaRPr lang="en-US"/>
        </a:p>
      </dgm:t>
    </dgm:pt>
    <dgm:pt modelId="{4EA47447-E12E-436B-BF0B-7BA837DDB912}">
      <dgm:prSet custT="1"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IN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পলিযুক্ত দোঁআশ </a:t>
          </a:r>
          <a:endParaRPr lang="en-US" sz="5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97D6469-0678-4E32-B81F-0C80231A43A0}" type="parTrans" cxnId="{0524761A-FA27-4904-BB4D-8D9FBC34CA90}">
      <dgm:prSet/>
      <dgm:spPr/>
      <dgm:t>
        <a:bodyPr/>
        <a:lstStyle/>
        <a:p>
          <a:endParaRPr lang="en-US"/>
        </a:p>
      </dgm:t>
    </dgm:pt>
    <dgm:pt modelId="{7394C2C8-2F94-48AC-9C01-4D5A5A0243DA}" type="sibTrans" cxnId="{0524761A-FA27-4904-BB4D-8D9FBC34CA90}">
      <dgm:prSet/>
      <dgm:spPr/>
      <dgm:t>
        <a:bodyPr/>
        <a:lstStyle/>
        <a:p>
          <a:endParaRPr lang="en-US"/>
        </a:p>
      </dgm:t>
    </dgm:pt>
    <dgm:pt modelId="{621E2F42-57DE-46D9-B8AD-99C188EFEE8F}" type="pres">
      <dgm:prSet presAssocID="{B1064F7A-C74D-4830-9A99-F8488B6D7D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A8FE56-6C00-408A-85EB-FB17177AE7E5}" type="pres">
      <dgm:prSet presAssocID="{A4AF133C-81B4-454B-9077-F9E9212574ED}" presName="hierRoot1" presStyleCnt="0">
        <dgm:presLayoutVars>
          <dgm:hierBranch val="init"/>
        </dgm:presLayoutVars>
      </dgm:prSet>
      <dgm:spPr/>
    </dgm:pt>
    <dgm:pt modelId="{A5B4AAD3-A499-4236-9C72-D582A23A4CAC}" type="pres">
      <dgm:prSet presAssocID="{A4AF133C-81B4-454B-9077-F9E9212574ED}" presName="rootComposite1" presStyleCnt="0"/>
      <dgm:spPr/>
    </dgm:pt>
    <dgm:pt modelId="{82342C48-E556-4A08-941B-C04B53DC6721}" type="pres">
      <dgm:prSet presAssocID="{A4AF133C-81B4-454B-9077-F9E9212574ED}" presName="rootText1" presStyleLbl="node0" presStyleIdx="0" presStyleCnt="1" custScaleX="141834" custLinFactNeighborY="-264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481E9-BE5C-4497-A36E-DA5E9E487594}" type="pres">
      <dgm:prSet presAssocID="{A4AF133C-81B4-454B-9077-F9E9212574E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5C9D795-23C6-43AB-BCE2-4FC19315C32F}" type="pres">
      <dgm:prSet presAssocID="{A4AF133C-81B4-454B-9077-F9E9212574ED}" presName="hierChild2" presStyleCnt="0"/>
      <dgm:spPr/>
    </dgm:pt>
    <dgm:pt modelId="{E9D12C9C-3DB1-47DA-A2B2-B5288CB75888}" type="pres">
      <dgm:prSet presAssocID="{B3F553AA-1D22-4E66-861D-376FEBC01A7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6778F13-2555-4024-B08E-A4CBFE66D75D}" type="pres">
      <dgm:prSet presAssocID="{27F8DB2C-B6AC-45CE-82E1-7EF8DD337100}" presName="hierRoot2" presStyleCnt="0">
        <dgm:presLayoutVars>
          <dgm:hierBranch val="init"/>
        </dgm:presLayoutVars>
      </dgm:prSet>
      <dgm:spPr/>
    </dgm:pt>
    <dgm:pt modelId="{4E37C142-ADEB-4832-B2D6-A8418CC82788}" type="pres">
      <dgm:prSet presAssocID="{27F8DB2C-B6AC-45CE-82E1-7EF8DD337100}" presName="rootComposite" presStyleCnt="0"/>
      <dgm:spPr/>
    </dgm:pt>
    <dgm:pt modelId="{212C9F29-CC67-4F2E-91DD-2CDA9D598BA7}" type="pres">
      <dgm:prSet presAssocID="{27F8DB2C-B6AC-45CE-82E1-7EF8DD337100}" presName="rootText" presStyleLbl="node2" presStyleIdx="0" presStyleCnt="2" custLinFactNeighborX="2272" custLinFactNeighborY="-1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6B3323-4E75-4282-BA81-F4D05ECE0A03}" type="pres">
      <dgm:prSet presAssocID="{27F8DB2C-B6AC-45CE-82E1-7EF8DD337100}" presName="rootConnector" presStyleLbl="node2" presStyleIdx="0" presStyleCnt="2"/>
      <dgm:spPr/>
      <dgm:t>
        <a:bodyPr/>
        <a:lstStyle/>
        <a:p>
          <a:endParaRPr lang="en-US"/>
        </a:p>
      </dgm:t>
    </dgm:pt>
    <dgm:pt modelId="{FB069534-060A-4E6F-BE6B-3264E9BB8DD0}" type="pres">
      <dgm:prSet presAssocID="{27F8DB2C-B6AC-45CE-82E1-7EF8DD337100}" presName="hierChild4" presStyleCnt="0"/>
      <dgm:spPr/>
    </dgm:pt>
    <dgm:pt modelId="{993F4094-E348-4057-B4D6-4D3CC0B6E230}" type="pres">
      <dgm:prSet presAssocID="{61D747B5-0ED1-44FD-90EC-C1D1998DF0E0}" presName="Name37" presStyleLbl="parChTrans1D3" presStyleIdx="0" presStyleCnt="2"/>
      <dgm:spPr/>
      <dgm:t>
        <a:bodyPr/>
        <a:lstStyle/>
        <a:p>
          <a:endParaRPr lang="en-US"/>
        </a:p>
      </dgm:t>
    </dgm:pt>
    <dgm:pt modelId="{4EE6BC9E-F508-4E7A-AD58-5ADFDB6CFED5}" type="pres">
      <dgm:prSet presAssocID="{D5E6CC76-2572-4EE0-A1C7-E83CC3C98802}" presName="hierRoot2" presStyleCnt="0">
        <dgm:presLayoutVars>
          <dgm:hierBranch val="init"/>
        </dgm:presLayoutVars>
      </dgm:prSet>
      <dgm:spPr/>
    </dgm:pt>
    <dgm:pt modelId="{B8750217-FA01-40FC-A8FD-E584FB8A9679}" type="pres">
      <dgm:prSet presAssocID="{D5E6CC76-2572-4EE0-A1C7-E83CC3C98802}" presName="rootComposite" presStyleCnt="0"/>
      <dgm:spPr/>
    </dgm:pt>
    <dgm:pt modelId="{88E5D86C-3F3A-4B88-988E-56775BF6D11D}" type="pres">
      <dgm:prSet presAssocID="{D5E6CC76-2572-4EE0-A1C7-E83CC3C9880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D60185-7F9B-41B6-9BE8-DB5128606B84}" type="pres">
      <dgm:prSet presAssocID="{D5E6CC76-2572-4EE0-A1C7-E83CC3C98802}" presName="rootConnector" presStyleLbl="node3" presStyleIdx="0" presStyleCnt="2"/>
      <dgm:spPr/>
      <dgm:t>
        <a:bodyPr/>
        <a:lstStyle/>
        <a:p>
          <a:endParaRPr lang="en-US"/>
        </a:p>
      </dgm:t>
    </dgm:pt>
    <dgm:pt modelId="{66F19B38-FB9A-42B3-8E1E-3C56D4F95329}" type="pres">
      <dgm:prSet presAssocID="{D5E6CC76-2572-4EE0-A1C7-E83CC3C98802}" presName="hierChild4" presStyleCnt="0"/>
      <dgm:spPr/>
    </dgm:pt>
    <dgm:pt modelId="{6F27E018-DDC2-4326-8A65-45212A4A4E75}" type="pres">
      <dgm:prSet presAssocID="{D5E6CC76-2572-4EE0-A1C7-E83CC3C98802}" presName="hierChild5" presStyleCnt="0"/>
      <dgm:spPr/>
    </dgm:pt>
    <dgm:pt modelId="{2C288E4C-BFBF-4EC8-BD13-EC14A114FA77}" type="pres">
      <dgm:prSet presAssocID="{27F8DB2C-B6AC-45CE-82E1-7EF8DD337100}" presName="hierChild5" presStyleCnt="0"/>
      <dgm:spPr/>
    </dgm:pt>
    <dgm:pt modelId="{878E3D3B-ECAD-40FB-B249-E0630128D514}" type="pres">
      <dgm:prSet presAssocID="{FEC5C550-8A28-4C7F-B26E-C0504DD3E08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81D9273-3900-4F38-80EC-4B9697BD7DD9}" type="pres">
      <dgm:prSet presAssocID="{B0FEF546-A2FC-41BB-B108-B285D851D66C}" presName="hierRoot2" presStyleCnt="0">
        <dgm:presLayoutVars>
          <dgm:hierBranch val="init"/>
        </dgm:presLayoutVars>
      </dgm:prSet>
      <dgm:spPr/>
    </dgm:pt>
    <dgm:pt modelId="{C41037F7-239E-48F3-AE71-7768BAFAD678}" type="pres">
      <dgm:prSet presAssocID="{B0FEF546-A2FC-41BB-B108-B285D851D66C}" presName="rootComposite" presStyleCnt="0"/>
      <dgm:spPr/>
    </dgm:pt>
    <dgm:pt modelId="{235D81E5-6990-4243-B8ED-CCCCD932FEA0}" type="pres">
      <dgm:prSet presAssocID="{B0FEF546-A2FC-41BB-B108-B285D851D66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F317E-3EB5-4007-9675-E9AEA63739F0}" type="pres">
      <dgm:prSet presAssocID="{B0FEF546-A2FC-41BB-B108-B285D851D66C}" presName="rootConnector" presStyleLbl="node2" presStyleIdx="1" presStyleCnt="2"/>
      <dgm:spPr/>
      <dgm:t>
        <a:bodyPr/>
        <a:lstStyle/>
        <a:p>
          <a:endParaRPr lang="en-US"/>
        </a:p>
      </dgm:t>
    </dgm:pt>
    <dgm:pt modelId="{B4F3013D-6E54-4230-9169-CEB46AEA352B}" type="pres">
      <dgm:prSet presAssocID="{B0FEF546-A2FC-41BB-B108-B285D851D66C}" presName="hierChild4" presStyleCnt="0"/>
      <dgm:spPr/>
    </dgm:pt>
    <dgm:pt modelId="{E6C27560-D78D-4694-80B1-06292E8CF0A1}" type="pres">
      <dgm:prSet presAssocID="{F97D6469-0678-4E32-B81F-0C80231A43A0}" presName="Name37" presStyleLbl="parChTrans1D3" presStyleIdx="1" presStyleCnt="2"/>
      <dgm:spPr/>
      <dgm:t>
        <a:bodyPr/>
        <a:lstStyle/>
        <a:p>
          <a:endParaRPr lang="en-US"/>
        </a:p>
      </dgm:t>
    </dgm:pt>
    <dgm:pt modelId="{F8B86EA8-82A8-4C54-865F-17C624155378}" type="pres">
      <dgm:prSet presAssocID="{4EA47447-E12E-436B-BF0B-7BA837DDB912}" presName="hierRoot2" presStyleCnt="0">
        <dgm:presLayoutVars>
          <dgm:hierBranch val="init"/>
        </dgm:presLayoutVars>
      </dgm:prSet>
      <dgm:spPr/>
    </dgm:pt>
    <dgm:pt modelId="{BA236C99-5B5C-4ECC-84FD-FAFB2FACBF78}" type="pres">
      <dgm:prSet presAssocID="{4EA47447-E12E-436B-BF0B-7BA837DDB912}" presName="rootComposite" presStyleCnt="0"/>
      <dgm:spPr/>
    </dgm:pt>
    <dgm:pt modelId="{B7D92241-669B-4DD7-A963-D0EFDBC74417}" type="pres">
      <dgm:prSet presAssocID="{4EA47447-E12E-436B-BF0B-7BA837DDB91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7CBBF9-BF3F-4A9B-899C-3A77598C8432}" type="pres">
      <dgm:prSet presAssocID="{4EA47447-E12E-436B-BF0B-7BA837DDB912}" presName="rootConnector" presStyleLbl="node3" presStyleIdx="1" presStyleCnt="2"/>
      <dgm:spPr/>
      <dgm:t>
        <a:bodyPr/>
        <a:lstStyle/>
        <a:p>
          <a:endParaRPr lang="en-US"/>
        </a:p>
      </dgm:t>
    </dgm:pt>
    <dgm:pt modelId="{2D5B7B23-C9E9-4D78-B6D3-A61B1277BF73}" type="pres">
      <dgm:prSet presAssocID="{4EA47447-E12E-436B-BF0B-7BA837DDB912}" presName="hierChild4" presStyleCnt="0"/>
      <dgm:spPr/>
    </dgm:pt>
    <dgm:pt modelId="{6636FE21-D66B-4D29-9C60-307A629504D3}" type="pres">
      <dgm:prSet presAssocID="{4EA47447-E12E-436B-BF0B-7BA837DDB912}" presName="hierChild5" presStyleCnt="0"/>
      <dgm:spPr/>
    </dgm:pt>
    <dgm:pt modelId="{15107B78-1A8C-4415-AC64-A76949AE58B5}" type="pres">
      <dgm:prSet presAssocID="{B0FEF546-A2FC-41BB-B108-B285D851D66C}" presName="hierChild5" presStyleCnt="0"/>
      <dgm:spPr/>
    </dgm:pt>
    <dgm:pt modelId="{CC99121E-4095-460F-8ABA-5B795F666312}" type="pres">
      <dgm:prSet presAssocID="{A4AF133C-81B4-454B-9077-F9E9212574ED}" presName="hierChild3" presStyleCnt="0"/>
      <dgm:spPr/>
    </dgm:pt>
  </dgm:ptLst>
  <dgm:cxnLst>
    <dgm:cxn modelId="{1742E887-897E-48A4-8342-A3A0CF3673AE}" type="presOf" srcId="{B0FEF546-A2FC-41BB-B108-B285D851D66C}" destId="{235D81E5-6990-4243-B8ED-CCCCD932FEA0}" srcOrd="0" destOrd="0" presId="urn:microsoft.com/office/officeart/2005/8/layout/orgChart1"/>
    <dgm:cxn modelId="{09AEAAD6-3D89-4B3A-BB3F-C459BF6C385F}" srcId="{27F8DB2C-B6AC-45CE-82E1-7EF8DD337100}" destId="{D5E6CC76-2572-4EE0-A1C7-E83CC3C98802}" srcOrd="0" destOrd="0" parTransId="{61D747B5-0ED1-44FD-90EC-C1D1998DF0E0}" sibTransId="{CAC1B6BB-698B-4C35-9471-54874B550A50}"/>
    <dgm:cxn modelId="{CC31C4B5-BF7C-4589-B687-7962148076C1}" type="presOf" srcId="{B3F553AA-1D22-4E66-861D-376FEBC01A79}" destId="{E9D12C9C-3DB1-47DA-A2B2-B5288CB75888}" srcOrd="0" destOrd="0" presId="urn:microsoft.com/office/officeart/2005/8/layout/orgChart1"/>
    <dgm:cxn modelId="{774CA252-BB83-4AF9-8F3B-39ADFF9CA1C3}" srcId="{A4AF133C-81B4-454B-9077-F9E9212574ED}" destId="{27F8DB2C-B6AC-45CE-82E1-7EF8DD337100}" srcOrd="0" destOrd="0" parTransId="{B3F553AA-1D22-4E66-861D-376FEBC01A79}" sibTransId="{80249C61-F154-47C6-927F-EC661B63B690}"/>
    <dgm:cxn modelId="{046B9F92-D523-45C7-877B-D2202E10DBFC}" srcId="{B1064F7A-C74D-4830-9A99-F8488B6D7D35}" destId="{A4AF133C-81B4-454B-9077-F9E9212574ED}" srcOrd="0" destOrd="0" parTransId="{8801A06A-D07B-4801-9F76-C9C8C7BDA684}" sibTransId="{C6E963B8-3BD8-4162-9A52-9D61F7CAEF91}"/>
    <dgm:cxn modelId="{0524761A-FA27-4904-BB4D-8D9FBC34CA90}" srcId="{B0FEF546-A2FC-41BB-B108-B285D851D66C}" destId="{4EA47447-E12E-436B-BF0B-7BA837DDB912}" srcOrd="0" destOrd="0" parTransId="{F97D6469-0678-4E32-B81F-0C80231A43A0}" sibTransId="{7394C2C8-2F94-48AC-9C01-4D5A5A0243DA}"/>
    <dgm:cxn modelId="{F2319D2D-4B0A-4F65-BB3C-49499BFB6B96}" type="presOf" srcId="{FEC5C550-8A28-4C7F-B26E-C0504DD3E080}" destId="{878E3D3B-ECAD-40FB-B249-E0630128D514}" srcOrd="0" destOrd="0" presId="urn:microsoft.com/office/officeart/2005/8/layout/orgChart1"/>
    <dgm:cxn modelId="{E0440C75-8F03-45C6-A2E9-4885121335CB}" srcId="{A4AF133C-81B4-454B-9077-F9E9212574ED}" destId="{B0FEF546-A2FC-41BB-B108-B285D851D66C}" srcOrd="1" destOrd="0" parTransId="{FEC5C550-8A28-4C7F-B26E-C0504DD3E080}" sibTransId="{F8A9E77E-DCA5-431B-8070-0066E0BD8872}"/>
    <dgm:cxn modelId="{146112C4-D2DB-4EA0-97BF-314CC3C9258C}" type="presOf" srcId="{F97D6469-0678-4E32-B81F-0C80231A43A0}" destId="{E6C27560-D78D-4694-80B1-06292E8CF0A1}" srcOrd="0" destOrd="0" presId="urn:microsoft.com/office/officeart/2005/8/layout/orgChart1"/>
    <dgm:cxn modelId="{17825BD4-8464-4706-A266-076993D2FAE5}" type="presOf" srcId="{61D747B5-0ED1-44FD-90EC-C1D1998DF0E0}" destId="{993F4094-E348-4057-B4D6-4D3CC0B6E230}" srcOrd="0" destOrd="0" presId="urn:microsoft.com/office/officeart/2005/8/layout/orgChart1"/>
    <dgm:cxn modelId="{7F1E58E1-C25D-4545-9872-97B714437293}" type="presOf" srcId="{27F8DB2C-B6AC-45CE-82E1-7EF8DD337100}" destId="{212C9F29-CC67-4F2E-91DD-2CDA9D598BA7}" srcOrd="0" destOrd="0" presId="urn:microsoft.com/office/officeart/2005/8/layout/orgChart1"/>
    <dgm:cxn modelId="{BCFBBB01-B9CD-4891-9C5D-7C1F051EB4F4}" type="presOf" srcId="{D5E6CC76-2572-4EE0-A1C7-E83CC3C98802}" destId="{CAD60185-7F9B-41B6-9BE8-DB5128606B84}" srcOrd="1" destOrd="0" presId="urn:microsoft.com/office/officeart/2005/8/layout/orgChart1"/>
    <dgm:cxn modelId="{967BDB28-2CA1-41F0-A48D-B30F0F4C5F6B}" type="presOf" srcId="{4EA47447-E12E-436B-BF0B-7BA837DDB912}" destId="{6F7CBBF9-BF3F-4A9B-899C-3A77598C8432}" srcOrd="1" destOrd="0" presId="urn:microsoft.com/office/officeart/2005/8/layout/orgChart1"/>
    <dgm:cxn modelId="{C54D3CB5-6B6E-410F-9B8E-71C7E9A20892}" type="presOf" srcId="{A4AF133C-81B4-454B-9077-F9E9212574ED}" destId="{82342C48-E556-4A08-941B-C04B53DC6721}" srcOrd="0" destOrd="0" presId="urn:microsoft.com/office/officeart/2005/8/layout/orgChart1"/>
    <dgm:cxn modelId="{9BFE4860-D79F-4B3E-A89F-53D11EDF7468}" type="presOf" srcId="{27F8DB2C-B6AC-45CE-82E1-7EF8DD337100}" destId="{556B3323-4E75-4282-BA81-F4D05ECE0A03}" srcOrd="1" destOrd="0" presId="urn:microsoft.com/office/officeart/2005/8/layout/orgChart1"/>
    <dgm:cxn modelId="{3AF03ECB-EEBF-4EC7-8A25-4F38B2C0B399}" type="presOf" srcId="{4EA47447-E12E-436B-BF0B-7BA837DDB912}" destId="{B7D92241-669B-4DD7-A963-D0EFDBC74417}" srcOrd="0" destOrd="0" presId="urn:microsoft.com/office/officeart/2005/8/layout/orgChart1"/>
    <dgm:cxn modelId="{29DDF2F8-F239-4E94-985A-3F00C6400D13}" type="presOf" srcId="{D5E6CC76-2572-4EE0-A1C7-E83CC3C98802}" destId="{88E5D86C-3F3A-4B88-988E-56775BF6D11D}" srcOrd="0" destOrd="0" presId="urn:microsoft.com/office/officeart/2005/8/layout/orgChart1"/>
    <dgm:cxn modelId="{45D0CB47-B52E-4919-A904-0590D2C63BDB}" type="presOf" srcId="{B0FEF546-A2FC-41BB-B108-B285D851D66C}" destId="{E57F317E-3EB5-4007-9675-E9AEA63739F0}" srcOrd="1" destOrd="0" presId="urn:microsoft.com/office/officeart/2005/8/layout/orgChart1"/>
    <dgm:cxn modelId="{B2A32D92-98B2-4BA6-9EB8-EAD7BA14CAD3}" type="presOf" srcId="{A4AF133C-81B4-454B-9077-F9E9212574ED}" destId="{710481E9-BE5C-4497-A36E-DA5E9E487594}" srcOrd="1" destOrd="0" presId="urn:microsoft.com/office/officeart/2005/8/layout/orgChart1"/>
    <dgm:cxn modelId="{E5E1B948-1B0F-40BE-8CBE-661B273D8676}" type="presOf" srcId="{B1064F7A-C74D-4830-9A99-F8488B6D7D35}" destId="{621E2F42-57DE-46D9-B8AD-99C188EFEE8F}" srcOrd="0" destOrd="0" presId="urn:microsoft.com/office/officeart/2005/8/layout/orgChart1"/>
    <dgm:cxn modelId="{41F1C54C-FB7C-4001-BBE9-D6DC9D8C1B1D}" type="presParOf" srcId="{621E2F42-57DE-46D9-B8AD-99C188EFEE8F}" destId="{88A8FE56-6C00-408A-85EB-FB17177AE7E5}" srcOrd="0" destOrd="0" presId="urn:microsoft.com/office/officeart/2005/8/layout/orgChart1"/>
    <dgm:cxn modelId="{6E2B3469-1B0F-4450-9D58-B7F405FE269E}" type="presParOf" srcId="{88A8FE56-6C00-408A-85EB-FB17177AE7E5}" destId="{A5B4AAD3-A499-4236-9C72-D582A23A4CAC}" srcOrd="0" destOrd="0" presId="urn:microsoft.com/office/officeart/2005/8/layout/orgChart1"/>
    <dgm:cxn modelId="{28015BA5-8F48-4D8E-8F79-852F4C5FDFB2}" type="presParOf" srcId="{A5B4AAD3-A499-4236-9C72-D582A23A4CAC}" destId="{82342C48-E556-4A08-941B-C04B53DC6721}" srcOrd="0" destOrd="0" presId="urn:microsoft.com/office/officeart/2005/8/layout/orgChart1"/>
    <dgm:cxn modelId="{3D701A15-E325-4799-A2BD-4DFA463F68E8}" type="presParOf" srcId="{A5B4AAD3-A499-4236-9C72-D582A23A4CAC}" destId="{710481E9-BE5C-4497-A36E-DA5E9E487594}" srcOrd="1" destOrd="0" presId="urn:microsoft.com/office/officeart/2005/8/layout/orgChart1"/>
    <dgm:cxn modelId="{6091C9DB-E3E9-4EE8-A3AF-3DABF251DE47}" type="presParOf" srcId="{88A8FE56-6C00-408A-85EB-FB17177AE7E5}" destId="{65C9D795-23C6-43AB-BCE2-4FC19315C32F}" srcOrd="1" destOrd="0" presId="urn:microsoft.com/office/officeart/2005/8/layout/orgChart1"/>
    <dgm:cxn modelId="{64534919-680A-4B49-849E-56E38E53E5B0}" type="presParOf" srcId="{65C9D795-23C6-43AB-BCE2-4FC19315C32F}" destId="{E9D12C9C-3DB1-47DA-A2B2-B5288CB75888}" srcOrd="0" destOrd="0" presId="urn:microsoft.com/office/officeart/2005/8/layout/orgChart1"/>
    <dgm:cxn modelId="{70ABA04F-820C-4FCE-BA68-CEFB973FFE5B}" type="presParOf" srcId="{65C9D795-23C6-43AB-BCE2-4FC19315C32F}" destId="{06778F13-2555-4024-B08E-A4CBFE66D75D}" srcOrd="1" destOrd="0" presId="urn:microsoft.com/office/officeart/2005/8/layout/orgChart1"/>
    <dgm:cxn modelId="{AE9F335C-1DD4-4294-86C6-86FAAC47CF71}" type="presParOf" srcId="{06778F13-2555-4024-B08E-A4CBFE66D75D}" destId="{4E37C142-ADEB-4832-B2D6-A8418CC82788}" srcOrd="0" destOrd="0" presId="urn:microsoft.com/office/officeart/2005/8/layout/orgChart1"/>
    <dgm:cxn modelId="{DB2D012D-7A8D-4846-A1CE-01B7C0BFEB97}" type="presParOf" srcId="{4E37C142-ADEB-4832-B2D6-A8418CC82788}" destId="{212C9F29-CC67-4F2E-91DD-2CDA9D598BA7}" srcOrd="0" destOrd="0" presId="urn:microsoft.com/office/officeart/2005/8/layout/orgChart1"/>
    <dgm:cxn modelId="{F1DA4D0E-8B4A-4F18-95DE-7DED7DFBAF3A}" type="presParOf" srcId="{4E37C142-ADEB-4832-B2D6-A8418CC82788}" destId="{556B3323-4E75-4282-BA81-F4D05ECE0A03}" srcOrd="1" destOrd="0" presId="urn:microsoft.com/office/officeart/2005/8/layout/orgChart1"/>
    <dgm:cxn modelId="{1477DC57-CA96-47BD-A947-1FACB7236D5D}" type="presParOf" srcId="{06778F13-2555-4024-B08E-A4CBFE66D75D}" destId="{FB069534-060A-4E6F-BE6B-3264E9BB8DD0}" srcOrd="1" destOrd="0" presId="urn:microsoft.com/office/officeart/2005/8/layout/orgChart1"/>
    <dgm:cxn modelId="{6FB318D5-3B42-44E2-87F2-7ABFD400164E}" type="presParOf" srcId="{FB069534-060A-4E6F-BE6B-3264E9BB8DD0}" destId="{993F4094-E348-4057-B4D6-4D3CC0B6E230}" srcOrd="0" destOrd="0" presId="urn:microsoft.com/office/officeart/2005/8/layout/orgChart1"/>
    <dgm:cxn modelId="{39577C9C-EEF3-4049-86B7-450C26B093DB}" type="presParOf" srcId="{FB069534-060A-4E6F-BE6B-3264E9BB8DD0}" destId="{4EE6BC9E-F508-4E7A-AD58-5ADFDB6CFED5}" srcOrd="1" destOrd="0" presId="urn:microsoft.com/office/officeart/2005/8/layout/orgChart1"/>
    <dgm:cxn modelId="{ECB89EB3-0909-401E-868C-588C625B45F9}" type="presParOf" srcId="{4EE6BC9E-F508-4E7A-AD58-5ADFDB6CFED5}" destId="{B8750217-FA01-40FC-A8FD-E584FB8A9679}" srcOrd="0" destOrd="0" presId="urn:microsoft.com/office/officeart/2005/8/layout/orgChart1"/>
    <dgm:cxn modelId="{2B7832A1-5095-4098-9A56-EBE79382110D}" type="presParOf" srcId="{B8750217-FA01-40FC-A8FD-E584FB8A9679}" destId="{88E5D86C-3F3A-4B88-988E-56775BF6D11D}" srcOrd="0" destOrd="0" presId="urn:microsoft.com/office/officeart/2005/8/layout/orgChart1"/>
    <dgm:cxn modelId="{BA1E11FC-83E0-4550-9E50-75D2608EC051}" type="presParOf" srcId="{B8750217-FA01-40FC-A8FD-E584FB8A9679}" destId="{CAD60185-7F9B-41B6-9BE8-DB5128606B84}" srcOrd="1" destOrd="0" presId="urn:microsoft.com/office/officeart/2005/8/layout/orgChart1"/>
    <dgm:cxn modelId="{EA7E70B0-5F3A-4B9A-B481-AAF4899E36B6}" type="presParOf" srcId="{4EE6BC9E-F508-4E7A-AD58-5ADFDB6CFED5}" destId="{66F19B38-FB9A-42B3-8E1E-3C56D4F95329}" srcOrd="1" destOrd="0" presId="urn:microsoft.com/office/officeart/2005/8/layout/orgChart1"/>
    <dgm:cxn modelId="{CFB4FCD9-0DD9-4F72-954D-F6D5E3A46D7F}" type="presParOf" srcId="{4EE6BC9E-F508-4E7A-AD58-5ADFDB6CFED5}" destId="{6F27E018-DDC2-4326-8A65-45212A4A4E75}" srcOrd="2" destOrd="0" presId="urn:microsoft.com/office/officeart/2005/8/layout/orgChart1"/>
    <dgm:cxn modelId="{1A6A3F11-3EA5-4043-B86E-9BCA7FF33C2A}" type="presParOf" srcId="{06778F13-2555-4024-B08E-A4CBFE66D75D}" destId="{2C288E4C-BFBF-4EC8-BD13-EC14A114FA77}" srcOrd="2" destOrd="0" presId="urn:microsoft.com/office/officeart/2005/8/layout/orgChart1"/>
    <dgm:cxn modelId="{8C755D54-ACC3-42A5-9EB3-A7F486D8B3C8}" type="presParOf" srcId="{65C9D795-23C6-43AB-BCE2-4FC19315C32F}" destId="{878E3D3B-ECAD-40FB-B249-E0630128D514}" srcOrd="2" destOrd="0" presId="urn:microsoft.com/office/officeart/2005/8/layout/orgChart1"/>
    <dgm:cxn modelId="{085CF9E7-F7F7-44D3-82A3-04668CB3E971}" type="presParOf" srcId="{65C9D795-23C6-43AB-BCE2-4FC19315C32F}" destId="{581D9273-3900-4F38-80EC-4B9697BD7DD9}" srcOrd="3" destOrd="0" presId="urn:microsoft.com/office/officeart/2005/8/layout/orgChart1"/>
    <dgm:cxn modelId="{1B718EEC-D242-44E1-B8C5-752197950A64}" type="presParOf" srcId="{581D9273-3900-4F38-80EC-4B9697BD7DD9}" destId="{C41037F7-239E-48F3-AE71-7768BAFAD678}" srcOrd="0" destOrd="0" presId="urn:microsoft.com/office/officeart/2005/8/layout/orgChart1"/>
    <dgm:cxn modelId="{665A4488-B2DD-4A9B-9FCF-4D95B5917B75}" type="presParOf" srcId="{C41037F7-239E-48F3-AE71-7768BAFAD678}" destId="{235D81E5-6990-4243-B8ED-CCCCD932FEA0}" srcOrd="0" destOrd="0" presId="urn:microsoft.com/office/officeart/2005/8/layout/orgChart1"/>
    <dgm:cxn modelId="{01A7C92C-10FC-40F1-B2DD-C6AA324342F5}" type="presParOf" srcId="{C41037F7-239E-48F3-AE71-7768BAFAD678}" destId="{E57F317E-3EB5-4007-9675-E9AEA63739F0}" srcOrd="1" destOrd="0" presId="urn:microsoft.com/office/officeart/2005/8/layout/orgChart1"/>
    <dgm:cxn modelId="{9480A28B-3D02-4A45-97D7-D36043B8CD65}" type="presParOf" srcId="{581D9273-3900-4F38-80EC-4B9697BD7DD9}" destId="{B4F3013D-6E54-4230-9169-CEB46AEA352B}" srcOrd="1" destOrd="0" presId="urn:microsoft.com/office/officeart/2005/8/layout/orgChart1"/>
    <dgm:cxn modelId="{F2E5FABB-61BE-462D-A153-34C6CD77A49F}" type="presParOf" srcId="{B4F3013D-6E54-4230-9169-CEB46AEA352B}" destId="{E6C27560-D78D-4694-80B1-06292E8CF0A1}" srcOrd="0" destOrd="0" presId="urn:microsoft.com/office/officeart/2005/8/layout/orgChart1"/>
    <dgm:cxn modelId="{1BE6EF81-A887-4E09-B0E7-0E015F1D5712}" type="presParOf" srcId="{B4F3013D-6E54-4230-9169-CEB46AEA352B}" destId="{F8B86EA8-82A8-4C54-865F-17C624155378}" srcOrd="1" destOrd="0" presId="urn:microsoft.com/office/officeart/2005/8/layout/orgChart1"/>
    <dgm:cxn modelId="{82CEC7B4-0B58-4B32-A1D2-20A28B0578B9}" type="presParOf" srcId="{F8B86EA8-82A8-4C54-865F-17C624155378}" destId="{BA236C99-5B5C-4ECC-84FD-FAFB2FACBF78}" srcOrd="0" destOrd="0" presId="urn:microsoft.com/office/officeart/2005/8/layout/orgChart1"/>
    <dgm:cxn modelId="{857AC239-5317-4F5F-8E9A-1C3E4F93D2A1}" type="presParOf" srcId="{BA236C99-5B5C-4ECC-84FD-FAFB2FACBF78}" destId="{B7D92241-669B-4DD7-A963-D0EFDBC74417}" srcOrd="0" destOrd="0" presId="urn:microsoft.com/office/officeart/2005/8/layout/orgChart1"/>
    <dgm:cxn modelId="{64423291-C2D5-45CE-87C7-8E0A1599BA86}" type="presParOf" srcId="{BA236C99-5B5C-4ECC-84FD-FAFB2FACBF78}" destId="{6F7CBBF9-BF3F-4A9B-899C-3A77598C8432}" srcOrd="1" destOrd="0" presId="urn:microsoft.com/office/officeart/2005/8/layout/orgChart1"/>
    <dgm:cxn modelId="{B31A00CB-EDD8-49EA-83E4-45360D7112D0}" type="presParOf" srcId="{F8B86EA8-82A8-4C54-865F-17C624155378}" destId="{2D5B7B23-C9E9-4D78-B6D3-A61B1277BF73}" srcOrd="1" destOrd="0" presId="urn:microsoft.com/office/officeart/2005/8/layout/orgChart1"/>
    <dgm:cxn modelId="{86514D14-3683-4B80-B5A2-F1D1DE3282DC}" type="presParOf" srcId="{F8B86EA8-82A8-4C54-865F-17C624155378}" destId="{6636FE21-D66B-4D29-9C60-307A629504D3}" srcOrd="2" destOrd="0" presId="urn:microsoft.com/office/officeart/2005/8/layout/orgChart1"/>
    <dgm:cxn modelId="{E46F2ACB-37AE-487A-A7BA-15B4F33DB8C1}" type="presParOf" srcId="{581D9273-3900-4F38-80EC-4B9697BD7DD9}" destId="{15107B78-1A8C-4415-AC64-A76949AE58B5}" srcOrd="2" destOrd="0" presId="urn:microsoft.com/office/officeart/2005/8/layout/orgChart1"/>
    <dgm:cxn modelId="{14E9DC77-0E94-4B84-A3F4-9F892D217119}" type="presParOf" srcId="{88A8FE56-6C00-408A-85EB-FB17177AE7E5}" destId="{CC99121E-4095-460F-8ABA-5B795F6663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F781A-88E9-412E-B0BD-31B435E986E7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709CAD-C249-4713-A86B-5B13ACB190C2}">
      <dgm:prSet phldrT="[Text]" custT="1"/>
      <dgm:spPr/>
      <dgm:t>
        <a:bodyPr/>
        <a:lstStyle/>
        <a:p>
          <a:r>
            <a:rPr lang="en-US" sz="44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</dgm:t>
    </dgm:pt>
    <dgm:pt modelId="{7691A7A8-4A0B-4BC8-B020-E012A708DE15}" type="parTrans" cxnId="{4AF901D9-1B2E-43D0-BEC8-D31F444B86F0}">
      <dgm:prSet/>
      <dgm:spPr/>
      <dgm:t>
        <a:bodyPr/>
        <a:lstStyle/>
        <a:p>
          <a:endParaRPr lang="en-US"/>
        </a:p>
      </dgm:t>
    </dgm:pt>
    <dgm:pt modelId="{421AD8A6-446B-4B46-8F70-A627E4FE30F2}" type="sibTrans" cxnId="{4AF901D9-1B2E-43D0-BEC8-D31F444B86F0}">
      <dgm:prSet/>
      <dgm:spPr/>
      <dgm:t>
        <a:bodyPr/>
        <a:lstStyle/>
        <a:p>
          <a:endParaRPr lang="en-US"/>
        </a:p>
      </dgm:t>
    </dgm:pt>
    <dgm:pt modelId="{35415B2D-AC3C-4675-8E55-3055390EB93F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44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মাটি</a:t>
          </a:r>
          <a:endParaRPr lang="en-US" sz="4400" dirty="0">
            <a:solidFill>
              <a:schemeClr val="bg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25C8B776-6127-4A15-887F-30B915F98DE9}" type="parTrans" cxnId="{94C7DCD1-8457-443F-B964-98467796C0E8}">
      <dgm:prSet/>
      <dgm:spPr/>
      <dgm:t>
        <a:bodyPr/>
        <a:lstStyle/>
        <a:p>
          <a:endParaRPr lang="en-US"/>
        </a:p>
      </dgm:t>
    </dgm:pt>
    <dgm:pt modelId="{97B02D91-585A-418B-94C1-16A6895EA000}" type="sibTrans" cxnId="{94C7DCD1-8457-443F-B964-98467796C0E8}">
      <dgm:prSet/>
      <dgm:spPr/>
      <dgm:t>
        <a:bodyPr/>
        <a:lstStyle/>
        <a:p>
          <a:endParaRPr lang="en-US"/>
        </a:p>
      </dgm:t>
    </dgm:pt>
    <dgm:pt modelId="{530A7400-EE13-44C8-BCAE-47CC956D08DF}">
      <dgm:prSet phldrT="[Text]" custT="1"/>
      <dgm:spPr/>
      <dgm:t>
        <a:bodyPr/>
        <a:lstStyle/>
        <a:p>
          <a:r>
            <a: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১৯-৩০ </a:t>
          </a:r>
          <a:r>
            <a:rPr lang="en-US" sz="4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ডিগ্রী</a:t>
          </a:r>
          <a:r>
            <a: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সেলসিয়াস</a:t>
          </a:r>
          <a:r>
            <a: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7F520063-1A6B-472C-A4E7-5DDAE1DBFF1E}" type="sibTrans" cxnId="{EF7CE8D8-3C71-402B-97A6-4C3C88888DD6}">
      <dgm:prSet/>
      <dgm:spPr/>
      <dgm:t>
        <a:bodyPr/>
        <a:lstStyle/>
        <a:p>
          <a:endParaRPr lang="en-US"/>
        </a:p>
      </dgm:t>
    </dgm:pt>
    <dgm:pt modelId="{93295B06-C04B-4F81-9667-186A1B413C17}" type="parTrans" cxnId="{EF7CE8D8-3C71-402B-97A6-4C3C88888DD6}">
      <dgm:prSet/>
      <dgm:spPr/>
      <dgm:t>
        <a:bodyPr/>
        <a:lstStyle/>
        <a:p>
          <a:endParaRPr lang="en-US"/>
        </a:p>
      </dgm:t>
    </dgm:pt>
    <dgm:pt modelId="{F12BA1B3-1545-4AE0-B3BF-0F2D9599BB4C}">
      <dgm:prSet phldrT="[Text]" custT="1"/>
      <dgm:spPr/>
      <dgm:t>
        <a:bodyPr/>
        <a:lstStyle/>
        <a:p>
          <a:r>
            <a:rPr lang="en-US" sz="4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বেলে</a:t>
          </a:r>
          <a:r>
            <a: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দোঁআশ</a:t>
          </a:r>
          <a:r>
            <a: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4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কর্দমাক্ত</a:t>
          </a:r>
          <a:r>
            <a: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দোঁআশ</a:t>
          </a:r>
          <a:r>
            <a: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</a:p>
      </dgm:t>
    </dgm:pt>
    <dgm:pt modelId="{59C1CCC7-A1B8-4B94-8189-DE954E74B632}" type="sibTrans" cxnId="{C44EFB24-E0AB-4B59-9644-E36317E4A7BF}">
      <dgm:prSet/>
      <dgm:spPr/>
      <dgm:t>
        <a:bodyPr/>
        <a:lstStyle/>
        <a:p>
          <a:endParaRPr lang="en-US"/>
        </a:p>
      </dgm:t>
    </dgm:pt>
    <dgm:pt modelId="{87D43999-9F7C-44E2-87AD-1EA6FD99FFE6}" type="parTrans" cxnId="{C44EFB24-E0AB-4B59-9644-E36317E4A7BF}">
      <dgm:prSet/>
      <dgm:spPr/>
      <dgm:t>
        <a:bodyPr/>
        <a:lstStyle/>
        <a:p>
          <a:endParaRPr lang="en-US"/>
        </a:p>
      </dgm:t>
    </dgm:pt>
    <dgm:pt modelId="{A4D760AB-6C9C-4D5D-9D3F-A017A40B945A}" type="pres">
      <dgm:prSet presAssocID="{CF5F781A-88E9-412E-B0BD-31B435E986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55AA6-7213-4BAC-8F13-0FE506E93709}" type="pres">
      <dgm:prSet presAssocID="{CF5F781A-88E9-412E-B0BD-31B435E986E7}" presName="cycle" presStyleCnt="0"/>
      <dgm:spPr/>
    </dgm:pt>
    <dgm:pt modelId="{8B4D7AAE-D3B5-40D8-8BDA-0DD1F50BFFD3}" type="pres">
      <dgm:prSet presAssocID="{CF5F781A-88E9-412E-B0BD-31B435E986E7}" presName="centerShape" presStyleCnt="0"/>
      <dgm:spPr/>
    </dgm:pt>
    <dgm:pt modelId="{A54BA2F9-105F-4EC3-99B2-921E2622CC87}" type="pres">
      <dgm:prSet presAssocID="{CF5F781A-88E9-412E-B0BD-31B435E986E7}" presName="connSite" presStyleLbl="node1" presStyleIdx="0" presStyleCnt="3"/>
      <dgm:spPr/>
    </dgm:pt>
    <dgm:pt modelId="{42C9FF56-CE5D-4708-840F-8E5F87D33DEF}" type="pres">
      <dgm:prSet presAssocID="{CF5F781A-88E9-412E-B0BD-31B435E986E7}" presName="visible" presStyleLbl="node1" presStyleIdx="0" presStyleCnt="3" custLinFactNeighborY="915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3B27E5-89FA-4500-A6C6-76D7FF0C8F40}" type="pres">
      <dgm:prSet presAssocID="{7691A7A8-4A0B-4BC8-B020-E012A708DE15}" presName="Name25" presStyleLbl="parChTrans1D1" presStyleIdx="0" presStyleCnt="2"/>
      <dgm:spPr/>
      <dgm:t>
        <a:bodyPr/>
        <a:lstStyle/>
        <a:p>
          <a:endParaRPr lang="en-US"/>
        </a:p>
      </dgm:t>
    </dgm:pt>
    <dgm:pt modelId="{061DE83C-5E65-45A1-82DC-6CC0CB5E9D76}" type="pres">
      <dgm:prSet presAssocID="{26709CAD-C249-4713-A86B-5B13ACB190C2}" presName="node" presStyleCnt="0"/>
      <dgm:spPr/>
    </dgm:pt>
    <dgm:pt modelId="{56AC33FE-E19E-42BB-903F-8CEE547BFA08}" type="pres">
      <dgm:prSet presAssocID="{26709CAD-C249-4713-A86B-5B13ACB190C2}" presName="parentNode" presStyleLbl="node1" presStyleIdx="1" presStyleCnt="3" custLinFactNeighborX="-11916" custLinFactNeighborY="1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427AD-DC74-47EB-B68D-65067712B9A5}" type="pres">
      <dgm:prSet presAssocID="{26709CAD-C249-4713-A86B-5B13ACB190C2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ACEB8-5764-4398-831C-F48E6DFDB07C}" type="pres">
      <dgm:prSet presAssocID="{25C8B776-6127-4A15-887F-30B915F98DE9}" presName="Name25" presStyleLbl="parChTrans1D1" presStyleIdx="1" presStyleCnt="2"/>
      <dgm:spPr/>
      <dgm:t>
        <a:bodyPr/>
        <a:lstStyle/>
        <a:p>
          <a:endParaRPr lang="en-US"/>
        </a:p>
      </dgm:t>
    </dgm:pt>
    <dgm:pt modelId="{C897DEC0-381C-4103-ABC5-B144373D3489}" type="pres">
      <dgm:prSet presAssocID="{35415B2D-AC3C-4675-8E55-3055390EB93F}" presName="node" presStyleCnt="0"/>
      <dgm:spPr/>
    </dgm:pt>
    <dgm:pt modelId="{F96EECAD-5D9D-4775-9DBD-FF305053360E}" type="pres">
      <dgm:prSet presAssocID="{35415B2D-AC3C-4675-8E55-3055390EB93F}" presName="parentNode" presStyleLbl="node1" presStyleIdx="2" presStyleCnt="3" custLinFactNeighborX="-7794" custLinFactNeighborY="15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1F0A0-98B8-4449-B819-62CB2A28652A}" type="pres">
      <dgm:prSet presAssocID="{35415B2D-AC3C-4675-8E55-3055390EB93F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8BB95-C9D7-4CE8-83AE-BDB319C6CCED}" type="presOf" srcId="{7691A7A8-4A0B-4BC8-B020-E012A708DE15}" destId="{A73B27E5-89FA-4500-A6C6-76D7FF0C8F40}" srcOrd="0" destOrd="0" presId="urn:microsoft.com/office/officeart/2005/8/layout/radial2"/>
    <dgm:cxn modelId="{D4F75263-1F69-473C-9684-F41CE1D13875}" type="presOf" srcId="{530A7400-EE13-44C8-BCAE-47CC956D08DF}" destId="{702427AD-DC74-47EB-B68D-65067712B9A5}" srcOrd="0" destOrd="0" presId="urn:microsoft.com/office/officeart/2005/8/layout/radial2"/>
    <dgm:cxn modelId="{55E4DB7D-E637-4C02-9132-23966DDDED5F}" type="presOf" srcId="{CF5F781A-88E9-412E-B0BD-31B435E986E7}" destId="{A4D760AB-6C9C-4D5D-9D3F-A017A40B945A}" srcOrd="0" destOrd="0" presId="urn:microsoft.com/office/officeart/2005/8/layout/radial2"/>
    <dgm:cxn modelId="{EF7CE8D8-3C71-402B-97A6-4C3C88888DD6}" srcId="{26709CAD-C249-4713-A86B-5B13ACB190C2}" destId="{530A7400-EE13-44C8-BCAE-47CC956D08DF}" srcOrd="0" destOrd="0" parTransId="{93295B06-C04B-4F81-9667-186A1B413C17}" sibTransId="{7F520063-1A6B-472C-A4E7-5DDAE1DBFF1E}"/>
    <dgm:cxn modelId="{4AF901D9-1B2E-43D0-BEC8-D31F444B86F0}" srcId="{CF5F781A-88E9-412E-B0BD-31B435E986E7}" destId="{26709CAD-C249-4713-A86B-5B13ACB190C2}" srcOrd="0" destOrd="0" parTransId="{7691A7A8-4A0B-4BC8-B020-E012A708DE15}" sibTransId="{421AD8A6-446B-4B46-8F70-A627E4FE30F2}"/>
    <dgm:cxn modelId="{94C7DCD1-8457-443F-B964-98467796C0E8}" srcId="{CF5F781A-88E9-412E-B0BD-31B435E986E7}" destId="{35415B2D-AC3C-4675-8E55-3055390EB93F}" srcOrd="1" destOrd="0" parTransId="{25C8B776-6127-4A15-887F-30B915F98DE9}" sibTransId="{97B02D91-585A-418B-94C1-16A6895EA000}"/>
    <dgm:cxn modelId="{E256F506-2BFC-46FC-9490-5BBA37FFC93E}" type="presOf" srcId="{35415B2D-AC3C-4675-8E55-3055390EB93F}" destId="{F96EECAD-5D9D-4775-9DBD-FF305053360E}" srcOrd="0" destOrd="0" presId="urn:microsoft.com/office/officeart/2005/8/layout/radial2"/>
    <dgm:cxn modelId="{ADF6A19B-E75E-4229-A702-BEE233C26FA6}" type="presOf" srcId="{F12BA1B3-1545-4AE0-B3BF-0F2D9599BB4C}" destId="{8D11F0A0-98B8-4449-B819-62CB2A28652A}" srcOrd="0" destOrd="0" presId="urn:microsoft.com/office/officeart/2005/8/layout/radial2"/>
    <dgm:cxn modelId="{23D6CAFE-57C7-4BEC-B78D-D16B82448267}" type="presOf" srcId="{25C8B776-6127-4A15-887F-30B915F98DE9}" destId="{C8CACEB8-5764-4398-831C-F48E6DFDB07C}" srcOrd="0" destOrd="0" presId="urn:microsoft.com/office/officeart/2005/8/layout/radial2"/>
    <dgm:cxn modelId="{A3698951-BDF2-4CA5-8D2E-BBE7F16A72C5}" type="presOf" srcId="{26709CAD-C249-4713-A86B-5B13ACB190C2}" destId="{56AC33FE-E19E-42BB-903F-8CEE547BFA08}" srcOrd="0" destOrd="0" presId="urn:microsoft.com/office/officeart/2005/8/layout/radial2"/>
    <dgm:cxn modelId="{C44EFB24-E0AB-4B59-9644-E36317E4A7BF}" srcId="{35415B2D-AC3C-4675-8E55-3055390EB93F}" destId="{F12BA1B3-1545-4AE0-B3BF-0F2D9599BB4C}" srcOrd="0" destOrd="0" parTransId="{87D43999-9F7C-44E2-87AD-1EA6FD99FFE6}" sibTransId="{59C1CCC7-A1B8-4B94-8189-DE954E74B632}"/>
    <dgm:cxn modelId="{B2B02420-B5D2-4FD1-A871-A517AE360DE3}" type="presParOf" srcId="{A4D760AB-6C9C-4D5D-9D3F-A017A40B945A}" destId="{63255AA6-7213-4BAC-8F13-0FE506E93709}" srcOrd="0" destOrd="0" presId="urn:microsoft.com/office/officeart/2005/8/layout/radial2"/>
    <dgm:cxn modelId="{38BE512D-98B8-440F-A84C-65C51136D790}" type="presParOf" srcId="{63255AA6-7213-4BAC-8F13-0FE506E93709}" destId="{8B4D7AAE-D3B5-40D8-8BDA-0DD1F50BFFD3}" srcOrd="0" destOrd="0" presId="urn:microsoft.com/office/officeart/2005/8/layout/radial2"/>
    <dgm:cxn modelId="{FF0CC3F8-D258-4F31-A7B9-B0367F5CC652}" type="presParOf" srcId="{8B4D7AAE-D3B5-40D8-8BDA-0DD1F50BFFD3}" destId="{A54BA2F9-105F-4EC3-99B2-921E2622CC87}" srcOrd="0" destOrd="0" presId="urn:microsoft.com/office/officeart/2005/8/layout/radial2"/>
    <dgm:cxn modelId="{550AFED7-AFC0-4E0E-B521-5D72A1264E79}" type="presParOf" srcId="{8B4D7AAE-D3B5-40D8-8BDA-0DD1F50BFFD3}" destId="{42C9FF56-CE5D-4708-840F-8E5F87D33DEF}" srcOrd="1" destOrd="0" presId="urn:microsoft.com/office/officeart/2005/8/layout/radial2"/>
    <dgm:cxn modelId="{15C78D98-8859-48C2-8B3D-95AE6CBC16E5}" type="presParOf" srcId="{63255AA6-7213-4BAC-8F13-0FE506E93709}" destId="{A73B27E5-89FA-4500-A6C6-76D7FF0C8F40}" srcOrd="1" destOrd="0" presId="urn:microsoft.com/office/officeart/2005/8/layout/radial2"/>
    <dgm:cxn modelId="{048E68D4-221F-499E-97A2-2B9A08F483C2}" type="presParOf" srcId="{63255AA6-7213-4BAC-8F13-0FE506E93709}" destId="{061DE83C-5E65-45A1-82DC-6CC0CB5E9D76}" srcOrd="2" destOrd="0" presId="urn:microsoft.com/office/officeart/2005/8/layout/radial2"/>
    <dgm:cxn modelId="{ABDB5045-0B27-429C-A520-EA61DFFF2D1F}" type="presParOf" srcId="{061DE83C-5E65-45A1-82DC-6CC0CB5E9D76}" destId="{56AC33FE-E19E-42BB-903F-8CEE547BFA08}" srcOrd="0" destOrd="0" presId="urn:microsoft.com/office/officeart/2005/8/layout/radial2"/>
    <dgm:cxn modelId="{213A0D7B-4395-4BE1-BAEB-75454521A9F1}" type="presParOf" srcId="{061DE83C-5E65-45A1-82DC-6CC0CB5E9D76}" destId="{702427AD-DC74-47EB-B68D-65067712B9A5}" srcOrd="1" destOrd="0" presId="urn:microsoft.com/office/officeart/2005/8/layout/radial2"/>
    <dgm:cxn modelId="{2262B619-CEC1-400A-9EBB-A690813696F3}" type="presParOf" srcId="{63255AA6-7213-4BAC-8F13-0FE506E93709}" destId="{C8CACEB8-5764-4398-831C-F48E6DFDB07C}" srcOrd="3" destOrd="0" presId="urn:microsoft.com/office/officeart/2005/8/layout/radial2"/>
    <dgm:cxn modelId="{FD29272C-5584-4292-B789-D299DCC14FC5}" type="presParOf" srcId="{63255AA6-7213-4BAC-8F13-0FE506E93709}" destId="{C897DEC0-381C-4103-ABC5-B144373D3489}" srcOrd="4" destOrd="0" presId="urn:microsoft.com/office/officeart/2005/8/layout/radial2"/>
    <dgm:cxn modelId="{F3CC3687-F496-4CC6-91DD-BDDB1096C9BF}" type="presParOf" srcId="{C897DEC0-381C-4103-ABC5-B144373D3489}" destId="{F96EECAD-5D9D-4775-9DBD-FF305053360E}" srcOrd="0" destOrd="0" presId="urn:microsoft.com/office/officeart/2005/8/layout/radial2"/>
    <dgm:cxn modelId="{AD6A41CC-42EC-498C-864C-4BE73FA86258}" type="presParOf" srcId="{C897DEC0-381C-4103-ABC5-B144373D3489}" destId="{8D11F0A0-98B8-4449-B819-62CB2A28652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27560-D78D-4694-80B1-06292E8CF0A1}">
      <dsp:nvSpPr>
        <dsp:cNvPr id="0" name=""/>
        <dsp:cNvSpPr/>
      </dsp:nvSpPr>
      <dsp:spPr>
        <a:xfrm>
          <a:off x="5105169" y="3802611"/>
          <a:ext cx="471054" cy="144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4568"/>
              </a:lnTo>
              <a:lnTo>
                <a:pt x="471054" y="1444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E3D3B-ECAD-40FB-B249-E0630128D514}">
      <dsp:nvSpPr>
        <dsp:cNvPr id="0" name=""/>
        <dsp:cNvSpPr/>
      </dsp:nvSpPr>
      <dsp:spPr>
        <a:xfrm>
          <a:off x="4461394" y="1570183"/>
          <a:ext cx="1899921" cy="66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506"/>
              </a:lnTo>
              <a:lnTo>
                <a:pt x="1899921" y="332506"/>
              </a:lnTo>
              <a:lnTo>
                <a:pt x="1899921" y="662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F4094-E348-4057-B4D6-4D3CC0B6E230}">
      <dsp:nvSpPr>
        <dsp:cNvPr id="0" name=""/>
        <dsp:cNvSpPr/>
      </dsp:nvSpPr>
      <dsp:spPr>
        <a:xfrm>
          <a:off x="1376675" y="3772369"/>
          <a:ext cx="399705" cy="147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810"/>
              </a:lnTo>
              <a:lnTo>
                <a:pt x="399705" y="14748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2C9C-3DB1-47DA-A2B2-B5288CB75888}">
      <dsp:nvSpPr>
        <dsp:cNvPr id="0" name=""/>
        <dsp:cNvSpPr/>
      </dsp:nvSpPr>
      <dsp:spPr>
        <a:xfrm>
          <a:off x="2632821" y="1570183"/>
          <a:ext cx="1828572" cy="632003"/>
        </a:xfrm>
        <a:custGeom>
          <a:avLst/>
          <a:gdLst/>
          <a:ahLst/>
          <a:cxnLst/>
          <a:rect l="0" t="0" r="0" b="0"/>
          <a:pathLst>
            <a:path>
              <a:moveTo>
                <a:pt x="1828572" y="0"/>
              </a:moveTo>
              <a:lnTo>
                <a:pt x="1828572" y="302264"/>
              </a:lnTo>
              <a:lnTo>
                <a:pt x="0" y="302264"/>
              </a:lnTo>
              <a:lnTo>
                <a:pt x="0" y="632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42C48-E556-4A08-941B-C04B53DC6721}">
      <dsp:nvSpPr>
        <dsp:cNvPr id="0" name=""/>
        <dsp:cNvSpPr/>
      </dsp:nvSpPr>
      <dsp:spPr>
        <a:xfrm>
          <a:off x="2234340" y="0"/>
          <a:ext cx="4454107" cy="1570183"/>
        </a:xfrm>
        <a:prstGeom prst="rect">
          <a:avLst/>
        </a:pr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পাট চাষের উপযোগী অবস্থা </a:t>
          </a:r>
          <a:endParaRPr lang="en-US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234340" y="0"/>
        <a:ext cx="4454107" cy="1570183"/>
      </dsp:txXfrm>
    </dsp:sp>
    <dsp:sp modelId="{212C9F29-CC67-4F2E-91DD-2CDA9D598BA7}">
      <dsp:nvSpPr>
        <dsp:cNvPr id="0" name=""/>
        <dsp:cNvSpPr/>
      </dsp:nvSpPr>
      <dsp:spPr>
        <a:xfrm>
          <a:off x="1062638" y="2202186"/>
          <a:ext cx="3140366" cy="1570183"/>
        </a:xfrm>
        <a:prstGeom prst="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তাপমাত্রা</a:t>
          </a:r>
          <a:endParaRPr lang="en-US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062638" y="2202186"/>
        <a:ext cx="3140366" cy="1570183"/>
      </dsp:txXfrm>
    </dsp:sp>
    <dsp:sp modelId="{88E5D86C-3F3A-4B88-988E-56775BF6D11D}">
      <dsp:nvSpPr>
        <dsp:cNvPr id="0" name=""/>
        <dsp:cNvSpPr/>
      </dsp:nvSpPr>
      <dsp:spPr>
        <a:xfrm>
          <a:off x="1776380" y="4462088"/>
          <a:ext cx="3140366" cy="1570183"/>
        </a:xfrm>
        <a:prstGeom prst="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২০-৩৫ ডিগ্রী সেলসিয়াস </a:t>
          </a:r>
          <a:endParaRPr lang="en-US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76380" y="4462088"/>
        <a:ext cx="3140366" cy="1570183"/>
      </dsp:txXfrm>
    </dsp:sp>
    <dsp:sp modelId="{235D81E5-6990-4243-B8ED-CCCCD932FEA0}">
      <dsp:nvSpPr>
        <dsp:cNvPr id="0" name=""/>
        <dsp:cNvSpPr/>
      </dsp:nvSpPr>
      <dsp:spPr>
        <a:xfrm>
          <a:off x="4791132" y="2232428"/>
          <a:ext cx="3140366" cy="1570183"/>
        </a:xfrm>
        <a:prstGeom prst="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মাটি</a:t>
          </a:r>
          <a:r>
            <a:rPr lang="bn-IN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1132" y="2232428"/>
        <a:ext cx="3140366" cy="1570183"/>
      </dsp:txXfrm>
    </dsp:sp>
    <dsp:sp modelId="{B7D92241-669B-4DD7-A963-D0EFDBC74417}">
      <dsp:nvSpPr>
        <dsp:cNvPr id="0" name=""/>
        <dsp:cNvSpPr/>
      </dsp:nvSpPr>
      <dsp:spPr>
        <a:xfrm>
          <a:off x="5576224" y="4462088"/>
          <a:ext cx="3140366" cy="1570183"/>
        </a:xfrm>
        <a:prstGeom prst="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পলিযুক্ত দোঁআশ </a:t>
          </a:r>
          <a:endParaRPr lang="en-US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576224" y="4462088"/>
        <a:ext cx="3140366" cy="1570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ACEB8-5764-4398-831C-F48E6DFDB07C}">
      <dsp:nvSpPr>
        <dsp:cNvPr id="0" name=""/>
        <dsp:cNvSpPr/>
      </dsp:nvSpPr>
      <dsp:spPr>
        <a:xfrm rot="1856271">
          <a:off x="3872468" y="4038880"/>
          <a:ext cx="931573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931573" y="30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B27E5-89FA-4500-A6C6-76D7FF0C8F40}">
      <dsp:nvSpPr>
        <dsp:cNvPr id="0" name=""/>
        <dsp:cNvSpPr/>
      </dsp:nvSpPr>
      <dsp:spPr>
        <a:xfrm rot="20000398">
          <a:off x="3899311" y="2154724"/>
          <a:ext cx="741680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741680" y="30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9FF56-CE5D-4708-840F-8E5F87D33DEF}">
      <dsp:nvSpPr>
        <dsp:cNvPr id="0" name=""/>
        <dsp:cNvSpPr/>
      </dsp:nvSpPr>
      <dsp:spPr>
        <a:xfrm>
          <a:off x="679288" y="1458747"/>
          <a:ext cx="3834645" cy="383464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AC33FE-E19E-42BB-903F-8CEE547BFA08}">
      <dsp:nvSpPr>
        <dsp:cNvPr id="0" name=""/>
        <dsp:cNvSpPr/>
      </dsp:nvSpPr>
      <dsp:spPr>
        <a:xfrm>
          <a:off x="4479261" y="351994"/>
          <a:ext cx="2300787" cy="23007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4816203" y="688936"/>
        <a:ext cx="1626903" cy="1626903"/>
      </dsp:txXfrm>
    </dsp:sp>
    <dsp:sp modelId="{702427AD-DC74-47EB-B68D-65067712B9A5}">
      <dsp:nvSpPr>
        <dsp:cNvPr id="0" name=""/>
        <dsp:cNvSpPr/>
      </dsp:nvSpPr>
      <dsp:spPr>
        <a:xfrm>
          <a:off x="7010128" y="351994"/>
          <a:ext cx="3451181" cy="230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১৯-৩০ </a:t>
          </a:r>
          <a:r>
            <a:rPr lang="en-US" sz="4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ডিগ্রী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সেলসিয়াস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</a:p>
      </dsp:txBody>
      <dsp:txXfrm>
        <a:off x="7010128" y="351994"/>
        <a:ext cx="3451181" cy="2300787"/>
      </dsp:txXfrm>
    </dsp:sp>
    <dsp:sp modelId="{F96EECAD-5D9D-4775-9DBD-FF305053360E}">
      <dsp:nvSpPr>
        <dsp:cNvPr id="0" name=""/>
        <dsp:cNvSpPr/>
      </dsp:nvSpPr>
      <dsp:spPr>
        <a:xfrm>
          <a:off x="4574100" y="3749612"/>
          <a:ext cx="2300787" cy="2300787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মাটি</a:t>
          </a:r>
          <a:endParaRPr lang="en-US" sz="4400" kern="1200" dirty="0">
            <a:solidFill>
              <a:schemeClr val="bg1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4911042" y="4086554"/>
        <a:ext cx="1626903" cy="1626903"/>
      </dsp:txXfrm>
    </dsp:sp>
    <dsp:sp modelId="{8D11F0A0-98B8-4449-B819-62CB2A28652A}">
      <dsp:nvSpPr>
        <dsp:cNvPr id="0" name=""/>
        <dsp:cNvSpPr/>
      </dsp:nvSpPr>
      <dsp:spPr>
        <a:xfrm>
          <a:off x="7104966" y="3749612"/>
          <a:ext cx="3451181" cy="230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বেলে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দোঁআশ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4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কর্দমাক্ত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দোঁআশ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7104966" y="3749612"/>
        <a:ext cx="3451181" cy="230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jp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09E2-EA4C-4B05-84DC-113AE66FC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4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নিজেদের প্রয়োজন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মেটানোর পর এই ফসল্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গু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লো কি করি?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ছাত্রছাত্রীদের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টপিক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E402-E830-482C-90C5-C83055A6A5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7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133600"/>
            <a:ext cx="1242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সবাইকে </a:t>
            </a:r>
            <a:r>
              <a:rPr lang="bn-IN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bn-BD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5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38600" y="609600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1" y="4907714"/>
            <a:ext cx="10470844" cy="717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00950" tIns="50475" rIns="100950" bIns="50475" rtlCol="0">
            <a:spAutoFit/>
          </a:bodyPr>
          <a:lstStyle/>
          <a:p>
            <a:pPr>
              <a:buSzPct val="111000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683311"/>
            <a:ext cx="10470845" cy="717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00950" tIns="50475" rIns="100950" bIns="50475" rtlCol="0">
            <a:spAutoFit/>
          </a:bodyPr>
          <a:lstStyle/>
          <a:p>
            <a:pPr>
              <a:buSzPct val="111000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উৎপাদিত কয়েকটি অর্থকরী ফসলের নাম লিখ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42" y="1863636"/>
            <a:ext cx="2892039" cy="2784564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5420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t="-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1485937"/>
              </p:ext>
            </p:extLst>
          </p:nvPr>
        </p:nvGraphicFramePr>
        <p:xfrm>
          <a:off x="1493520" y="1002983"/>
          <a:ext cx="97078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07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42C48-E556-4A08-941B-C04B53DC6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2342C48-E556-4A08-941B-C04B53DC6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2C9C-3DB1-47DA-A2B2-B5288CB75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9D12C9C-3DB1-47DA-A2B2-B5288CB75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C9F29-CC67-4F2E-91DD-2CDA9D598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12C9F29-CC67-4F2E-91DD-2CDA9D598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3F4094-E348-4057-B4D6-4D3CC0B6E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93F4094-E348-4057-B4D6-4D3CC0B6E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5D86C-3F3A-4B88-988E-56775BF6D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88E5D86C-3F3A-4B88-988E-56775BF6D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8E3D3B-ECAD-40FB-B249-E0630128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78E3D3B-ECAD-40FB-B249-E0630128D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D81E5-6990-4243-B8ED-CCCCD932F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235D81E5-6990-4243-B8ED-CCCCD932F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C27560-D78D-4694-80B1-06292E8CF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E6C27560-D78D-4694-80B1-06292E8CF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92241-669B-4DD7-A963-D0EFDBC74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B7D92241-669B-4DD7-A963-D0EFDBC74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" y="750810"/>
            <a:ext cx="6187440" cy="788877"/>
          </a:xfrm>
          <a:prstGeom prst="rect">
            <a:avLst/>
          </a:prstGeom>
          <a:noFill/>
          <a:ln w="28575">
            <a:solidFill>
              <a:srgbClr val="339966"/>
            </a:solidFill>
          </a:ln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ইক্ষু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75080309"/>
              </p:ext>
            </p:extLst>
          </p:nvPr>
        </p:nvGraphicFramePr>
        <p:xfrm>
          <a:off x="746760" y="1474472"/>
          <a:ext cx="11414760" cy="605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7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C9FF56-CE5D-4708-840F-8E5F87D33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2C9FF56-CE5D-4708-840F-8E5F87D33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3B27E5-89FA-4500-A6C6-76D7FF0C8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73B27E5-89FA-4500-A6C6-76D7FF0C8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AC33FE-E19E-42BB-903F-8CEE547B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56AC33FE-E19E-42BB-903F-8CEE547BF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2427AD-DC74-47EB-B68D-65067712B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702427AD-DC74-47EB-B68D-65067712B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CACEB8-5764-4398-831C-F48E6DFDB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C8CACEB8-5764-4398-831C-F48E6DFDB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6EECAD-5D9D-4775-9DBD-FF3050533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F96EECAD-5D9D-4775-9DBD-FF3050533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11F0A0-98B8-4449-B819-62CB2A2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8D11F0A0-98B8-4449-B819-62CB2A2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 descr="Water droplets"/>
          <p:cNvSpPr>
            <a:spLocks noChangeArrowheads="1"/>
          </p:cNvSpPr>
          <p:nvPr/>
        </p:nvSpPr>
        <p:spPr bwMode="auto">
          <a:xfrm>
            <a:off x="4476749" y="437197"/>
            <a:ext cx="4057651" cy="10430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688" tIns="55344" rIns="110688" bIns="55344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87113"/>
              </p:ext>
            </p:extLst>
          </p:nvPr>
        </p:nvGraphicFramePr>
        <p:xfrm>
          <a:off x="761998" y="3845381"/>
          <a:ext cx="11480802" cy="351390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740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0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bn-IN" sz="4700" dirty="0"/>
                        <a:t>    </a:t>
                      </a:r>
                      <a:r>
                        <a:rPr lang="bn-IN" sz="5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ক ’ </a:t>
                      </a:r>
                      <a:endParaRPr lang="en-US" sz="5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1" marR="121921" marT="53884" marB="53884">
                    <a:solidFill>
                      <a:srgbClr val="FF006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খ ’ </a:t>
                      </a:r>
                      <a:endParaRPr lang="en-US" sz="5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1" marR="121921" marT="53884" marB="53884">
                    <a:solidFill>
                      <a:srgbClr val="00B0F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889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bn-IN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পাট চাষ</a:t>
                      </a:r>
                      <a:r>
                        <a:rPr lang="bn-IN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করতে হলে 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কী </a:t>
                      </a:r>
                      <a:r>
                        <a:rPr lang="en-US" sz="4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ধরনের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মাটির প্রয়োজন? 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100" dirty="0"/>
                    </a:p>
                  </a:txBody>
                  <a:tcPr marL="121921" marR="121921" marT="53884" marB="5388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ইক্ষু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চাষ</a:t>
                      </a:r>
                      <a:r>
                        <a:rPr lang="bn-IN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করতে হলে 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কী </a:t>
                      </a:r>
                      <a:r>
                        <a:rPr lang="en-US" sz="4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ধরনের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0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মাটির প্রয়োজন</a:t>
                      </a:r>
                      <a:r>
                        <a:rPr lang="en-U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1" marR="121921" marT="53884" marB="5388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14C48C-45D1-4345-8030-21182F2E92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1457326"/>
            <a:ext cx="4876801" cy="23709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C0FE25-0320-4DF3-BB1C-D14D54F9BAA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2" y="1474472"/>
            <a:ext cx="4876801" cy="237090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FA32C8-2B62-4660-8A0D-211033BE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6AE2-5702-45C0-A0AB-EB9B6C7C84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972361"/>
            <a:ext cx="2346960" cy="2613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7200"/>
            <a:ext cx="6423765" cy="7235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437200"/>
            <a:ext cx="5334000" cy="18199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ইক্ষু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চাষের উপযোগী অঞ্চল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ইক্ষুর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2" b="8179"/>
          <a:stretch/>
        </p:blipFill>
        <p:spPr>
          <a:xfrm>
            <a:off x="9360056" y="4887515"/>
            <a:ext cx="2079059" cy="24334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920240" y="1568768"/>
            <a:ext cx="426720" cy="377190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433158" y="3601285"/>
            <a:ext cx="426720" cy="377190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433158" y="2586600"/>
            <a:ext cx="426720" cy="377190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880360" y="2412444"/>
            <a:ext cx="426720" cy="377190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280160" y="1568768"/>
            <a:ext cx="426720" cy="37719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280160" y="2991803"/>
            <a:ext cx="426720" cy="37719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1706880" y="3690879"/>
            <a:ext cx="426720" cy="37719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2744585" y="4219098"/>
            <a:ext cx="426720" cy="37719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23" name="Explosion 1 22"/>
          <p:cNvSpPr/>
          <p:nvPr/>
        </p:nvSpPr>
        <p:spPr>
          <a:xfrm>
            <a:off x="3307080" y="3464124"/>
            <a:ext cx="426720" cy="37719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24" name="Explosion 1 23"/>
          <p:cNvSpPr/>
          <p:nvPr/>
        </p:nvSpPr>
        <p:spPr>
          <a:xfrm>
            <a:off x="3646518" y="2628824"/>
            <a:ext cx="426720" cy="377190"/>
          </a:xfrm>
          <a:prstGeom prst="irregularSeal1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698182" y="4286250"/>
            <a:ext cx="1582624" cy="788877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bn-IN" dirty="0"/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16291" y="7115175"/>
            <a:ext cx="2400300" cy="788877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4300" dirty="0"/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ইক্ষু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8ED30D-3AB2-4C01-AC92-697D39789245}"/>
              </a:ext>
            </a:extLst>
          </p:cNvPr>
          <p:cNvSpPr txBox="1"/>
          <p:nvPr/>
        </p:nvSpPr>
        <p:spPr>
          <a:xfrm>
            <a:off x="1113941" y="693904"/>
            <a:ext cx="4317041" cy="1004321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5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5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7E431C-8E89-4EEE-BF2F-CB21256A90F3}"/>
              </a:ext>
            </a:extLst>
          </p:cNvPr>
          <p:cNvSpPr txBox="1"/>
          <p:nvPr/>
        </p:nvSpPr>
        <p:spPr>
          <a:xfrm>
            <a:off x="921327" y="1800225"/>
            <a:ext cx="11152909" cy="2143094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marL="691801" indent="-691801">
              <a:buFont typeface="Wingdings" panose="05000000000000000000" pitchFamily="2" charset="2"/>
              <a:buChar char="v"/>
            </a:pPr>
            <a:r>
              <a:rPr lang="en-US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4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ময়মনসিংহ,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                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AD1979-277E-4F71-8C38-29777FFE0B12}"/>
              </a:ext>
            </a:extLst>
          </p:cNvPr>
          <p:cNvSpPr txBox="1"/>
          <p:nvPr/>
        </p:nvSpPr>
        <p:spPr>
          <a:xfrm>
            <a:off x="872836" y="4455758"/>
            <a:ext cx="11152909" cy="2143094"/>
          </a:xfrm>
          <a:prstGeom prst="rect">
            <a:avLst/>
          </a:prstGeom>
          <a:noFill/>
        </p:spPr>
        <p:txBody>
          <a:bodyPr wrap="square" lIns="110688" tIns="55344" rIns="110688" bIns="55344">
            <a:spAutoFit/>
          </a:bodyPr>
          <a:lstStyle/>
          <a:p>
            <a:pPr marL="691801" indent="-691801">
              <a:buFont typeface="Wingdings" panose="05000000000000000000" pitchFamily="2" charset="2"/>
              <a:buChar char="v"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ময়মনসিংহ,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53440" y="1453037"/>
            <a:ext cx="9814560" cy="10372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64646" y="2490310"/>
            <a:ext cx="3703809" cy="760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r>
              <a:rPr lang="bn-BD" sz="4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07051" y="2508092"/>
            <a:ext cx="3725548" cy="7609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64647" y="3671602"/>
            <a:ext cx="3721106" cy="7260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r>
              <a:rPr lang="bn-BD" sz="4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01974" y="3753189"/>
            <a:ext cx="3705226" cy="7260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2638" y="4371975"/>
            <a:ext cx="9814560" cy="10372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ইক্ষু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64649" y="5314951"/>
            <a:ext cx="3855433" cy="867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চট্টগ্রাম,রাংগামাটি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1654" y="5342123"/>
            <a:ext cx="3776346" cy="8406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r>
              <a:rPr lang="bn-BD" sz="4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300" dirty="0"/>
          </a:p>
        </p:txBody>
      </p:sp>
      <p:sp>
        <p:nvSpPr>
          <p:cNvPr id="24" name="Rectangle 23"/>
          <p:cNvSpPr/>
          <p:nvPr/>
        </p:nvSpPr>
        <p:spPr>
          <a:xfrm>
            <a:off x="1908175" y="6465661"/>
            <a:ext cx="3811906" cy="8235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রাজশাহী,রংপুর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07051" y="6465661"/>
            <a:ext cx="3771267" cy="8235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688" tIns="55344" rIns="110688" bIns="55344"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82291" y="600075"/>
            <a:ext cx="4415351" cy="921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-পর্ব-১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8082" y="3643313"/>
            <a:ext cx="746760" cy="1235153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7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9892145" y="582932"/>
            <a:ext cx="2133600" cy="181736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0765" y="6540817"/>
            <a:ext cx="1067091" cy="1235153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7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558261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9818" y="1752600"/>
            <a:ext cx="10861964" cy="145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>
              <a:buFont typeface="Wingdings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অর্থকরী ফসল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818" y="3352800"/>
            <a:ext cx="10861964" cy="94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>
              <a:buFont typeface="Wingdings" pitchFamily="2" charset="2"/>
              <a:buChar char="q"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প্রধান অর্থকরী ফসল কি কি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818" y="4352925"/>
            <a:ext cx="10764982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marL="380490" indent="-380490">
              <a:buFont typeface="Wingdings" pitchFamily="2" charset="2"/>
              <a:buChar char="q"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পাট ও ইক্ষু চাষের উপযোগী অঞ্চল সমূহ মানচিত্রে চিহ্নিত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2291" y="685800"/>
            <a:ext cx="4415351" cy="921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-পর্ব-2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3838260" y="735779"/>
            <a:ext cx="4264977" cy="104306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688" tIns="55344" rIns="110688" bIns="55344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1945958"/>
            <a:ext cx="5013960" cy="292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0080" y="5057775"/>
            <a:ext cx="11521440" cy="13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110688" tIns="55344" rIns="110688" bIns="55344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অঞ্চল কোন কোন ফসল উৎপাদনের জন্য উপযোগী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?-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F96290-9963-4DC6-BACB-F9F69CA1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1B-D1C4-4BDE-BBB0-4523FFDC8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0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2164140"/>
            <a:ext cx="122681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h="444500"/>
            </a:sp3d>
          </a:bodyPr>
          <a:lstStyle/>
          <a:p>
            <a:pPr algn="ctr"/>
            <a:r>
              <a:rPr lang="en-US" sz="96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9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অসংখ্য ধন্যবাদ</a:t>
            </a:r>
            <a:endParaRPr lang="en-US" sz="9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9" y="15533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9"/>
            <a:ext cx="6934200" cy="3410508"/>
          </a:xfrm>
          <a:prstGeom prst="rect">
            <a:avLst/>
          </a:prstGeom>
          <a:noFill/>
        </p:spPr>
        <p:txBody>
          <a:bodyPr wrap="square" lIns="100924" tIns="50462" rIns="100924" bIns="50462" rtlCol="0">
            <a:spAutoFit/>
          </a:bodyPr>
          <a:lstStyle/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0" y="-39436"/>
            <a:ext cx="4218082" cy="2249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6172200"/>
            <a:ext cx="3383281" cy="1352419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38" tIns="60070" rIns="120138" bIns="60070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ম </a:t>
            </a: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/>
                <a:cs typeface="NikoshBAN"/>
              </a:rPr>
              <a:t>: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800" b="1" dirty="0">
              <a:ln w="11430">
                <a:solidFill>
                  <a:srgbClr val="0C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3" t="2591" r="3662"/>
          <a:stretch/>
        </p:blipFill>
        <p:spPr>
          <a:xfrm>
            <a:off x="8281242" y="1447800"/>
            <a:ext cx="3377359" cy="462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73229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E99B439-646D-4366-BC92-12763A10C5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6" y="771525"/>
            <a:ext cx="4655127" cy="2777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550BC0-DABB-4CE1-BB7F-F828BB0259C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4395828"/>
            <a:ext cx="4655127" cy="2777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2D9E82-7D8B-4688-85E4-D83307663AB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"/>
          <a:stretch/>
        </p:blipFill>
        <p:spPr>
          <a:xfrm>
            <a:off x="6982691" y="685800"/>
            <a:ext cx="4655127" cy="2777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905C6E-8406-40E2-9BD4-D5A0E681BDA2}"/>
              </a:ext>
            </a:extLst>
          </p:cNvPr>
          <p:cNvSpPr txBox="1"/>
          <p:nvPr/>
        </p:nvSpPr>
        <p:spPr>
          <a:xfrm>
            <a:off x="3170193" y="3676558"/>
            <a:ext cx="872836" cy="727322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220509-A367-45E3-A67C-940071A9B0CC}"/>
              </a:ext>
            </a:extLst>
          </p:cNvPr>
          <p:cNvSpPr txBox="1"/>
          <p:nvPr/>
        </p:nvSpPr>
        <p:spPr>
          <a:xfrm>
            <a:off x="8758573" y="3619748"/>
            <a:ext cx="872836" cy="727322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F16D5C6-652C-4447-ADD8-C1A8A7174CB3}"/>
              </a:ext>
            </a:extLst>
          </p:cNvPr>
          <p:cNvSpPr txBox="1"/>
          <p:nvPr/>
        </p:nvSpPr>
        <p:spPr>
          <a:xfrm>
            <a:off x="9443564" y="7212867"/>
            <a:ext cx="872836" cy="727322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7BB86E-A7BB-4F45-A306-8D416F55BD53}"/>
              </a:ext>
            </a:extLst>
          </p:cNvPr>
          <p:cNvSpPr txBox="1"/>
          <p:nvPr/>
        </p:nvSpPr>
        <p:spPr>
          <a:xfrm>
            <a:off x="228600" y="4714876"/>
            <a:ext cx="8225173" cy="788877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B79C2F3-95E9-42CB-B897-4957BD0A101E}"/>
              </a:ext>
            </a:extLst>
          </p:cNvPr>
          <p:cNvSpPr txBox="1"/>
          <p:nvPr/>
        </p:nvSpPr>
        <p:spPr>
          <a:xfrm>
            <a:off x="1163782" y="5867400"/>
            <a:ext cx="2909455" cy="850433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marL="691801" indent="-691801">
              <a:buFont typeface="Wingdings" panose="05000000000000000000" pitchFamily="2" charset="2"/>
              <a:buChar char="ü"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7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665" y="293311"/>
            <a:ext cx="5974080" cy="788877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লক্ষ্য কর-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240" y="3725328"/>
            <a:ext cx="2240280" cy="727322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6"/>
          <a:stretch/>
        </p:blipFill>
        <p:spPr>
          <a:xfrm>
            <a:off x="7040883" y="4491990"/>
            <a:ext cx="448056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491990"/>
            <a:ext cx="4480560" cy="260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534400" y="3725328"/>
            <a:ext cx="2240280" cy="727322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ইক্ষু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0280" y="7200901"/>
            <a:ext cx="2240280" cy="727322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7680" y="7115176"/>
            <a:ext cx="2240280" cy="727322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 বা অর্থ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9"/>
          <a:stretch/>
        </p:blipFill>
        <p:spPr>
          <a:xfrm>
            <a:off x="1163782" y="1083564"/>
            <a:ext cx="4480560" cy="260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7"/>
          <a:stretch/>
        </p:blipFill>
        <p:spPr>
          <a:xfrm>
            <a:off x="6934200" y="1083564"/>
            <a:ext cx="4480560" cy="260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27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680" y="1380173"/>
            <a:ext cx="8001000" cy="481101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15490" y="3657600"/>
            <a:ext cx="7419109" cy="1758374"/>
          </a:xfrm>
          <a:prstGeom prst="rect">
            <a:avLst/>
          </a:prstGeom>
        </p:spPr>
        <p:txBody>
          <a:bodyPr wrap="square" lIns="110688" tIns="55344" rIns="110688" bIns="55344">
            <a:spAutoFit/>
          </a:bodyPr>
          <a:lstStyle/>
          <a:p>
            <a:pPr algn="ctr"/>
            <a:r>
              <a:rPr lang="en-US" sz="10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10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10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285875"/>
            <a:ext cx="8437418" cy="18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46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13760" y="675188"/>
            <a:ext cx="4373880" cy="1077219"/>
            <a:chOff x="2438400" y="533400"/>
            <a:chExt cx="3581400" cy="1224390"/>
          </a:xfrm>
        </p:grpSpPr>
        <p:sp>
          <p:nvSpPr>
            <p:cNvPr id="5" name="Rounded Rectangle 4"/>
            <p:cNvSpPr/>
            <p:nvPr/>
          </p:nvSpPr>
          <p:spPr>
            <a:xfrm>
              <a:off x="2971800" y="533400"/>
              <a:ext cx="2895600" cy="10156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533401"/>
              <a:ext cx="3581400" cy="122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8797" indent="-608797" algn="ctr"/>
              <a:r>
                <a:rPr lang="bn-BD" sz="6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Down Arrow 3"/>
          <p:cNvSpPr/>
          <p:nvPr/>
        </p:nvSpPr>
        <p:spPr>
          <a:xfrm>
            <a:off x="5227320" y="1600537"/>
            <a:ext cx="746760" cy="57967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953676-3ACA-4ECD-BF2E-1DB6FAEF858A}"/>
              </a:ext>
            </a:extLst>
          </p:cNvPr>
          <p:cNvSpPr txBox="1"/>
          <p:nvPr/>
        </p:nvSpPr>
        <p:spPr>
          <a:xfrm>
            <a:off x="853443" y="3205312"/>
            <a:ext cx="11308079" cy="3805088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marL="380490" indent="-380490">
              <a:buFont typeface="Wingdings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অর্থকরী ফসল কী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0490" indent="-380490">
              <a:buFont typeface="Wingdings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প্রধান অর্থকরী ফসল কি কি বলতে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0490" indent="-380490">
              <a:buFont typeface="Wingdings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র্থকরী ফসল (পাট ও ইক্ষু )  চাষের জন্য উপযোগী অবস্থা ব্যাখ্যা করতে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0490" indent="-380490">
              <a:buFont typeface="Wingdings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পাট ও ইক্ষু চাষের উপযোগী অঞ্চল সমূহ মানচিত্রে চিহ্নিত করতে পারবে।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2143836"/>
            <a:ext cx="7206394" cy="1132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53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53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92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8ECDAF-23AE-4059-AF98-E8AE2342C7A6}"/>
              </a:ext>
            </a:extLst>
          </p:cNvPr>
          <p:cNvSpPr txBox="1"/>
          <p:nvPr/>
        </p:nvSpPr>
        <p:spPr>
          <a:xfrm>
            <a:off x="1454727" y="5400675"/>
            <a:ext cx="10280073" cy="1773762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5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5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BA01F5-2500-4EE5-83EA-9881638C24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8" y="685802"/>
            <a:ext cx="5138686" cy="3056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994B0B-9AF9-44A9-BE69-6480866805B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78" y="685801"/>
            <a:ext cx="5138686" cy="3056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1BCBF24-4385-41BA-8A6E-168075190F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3720" r="32222"/>
          <a:stretch/>
        </p:blipFill>
        <p:spPr>
          <a:xfrm>
            <a:off x="5286861" y="2828926"/>
            <a:ext cx="2108168" cy="232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9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685800"/>
            <a:ext cx="5004262" cy="288036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>
          <a:xfrm>
            <a:off x="969818" y="4305274"/>
            <a:ext cx="5004262" cy="288036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2" y="685800"/>
            <a:ext cx="5004262" cy="288036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934200" y="4869180"/>
            <a:ext cx="4373880" cy="2604759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প্রধান অর্থকরী ফসল -  </a:t>
            </a:r>
            <a:r>
              <a:rPr lang="bn-I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54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ইক্ষু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0240" y="3549018"/>
            <a:ext cx="2240280" cy="850433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4300" y="3549018"/>
            <a:ext cx="2240280" cy="850433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48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7150567"/>
            <a:ext cx="2240280" cy="850433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ইক্ষু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38951"/>
            <a:ext cx="5120640" cy="305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30429" y="4232453"/>
            <a:ext cx="3947160" cy="1819929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 , পাট কেন অর্থকরী ফসল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4926123"/>
            <a:ext cx="2223656" cy="788877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9844FB72-D23A-4286-B217-C554133BDCCE}"/>
              </a:ext>
            </a:extLst>
          </p:cNvPr>
          <p:cNvSpPr/>
          <p:nvPr/>
        </p:nvSpPr>
        <p:spPr>
          <a:xfrm rot="10800000">
            <a:off x="9455727" y="3898362"/>
            <a:ext cx="581891" cy="857250"/>
          </a:xfrm>
          <a:prstGeom prst="downArrow">
            <a:avLst>
              <a:gd name="adj1" fmla="val 50000"/>
              <a:gd name="adj2" fmla="val 46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13865"/>
              </p:ext>
            </p:extLst>
          </p:nvPr>
        </p:nvGraphicFramePr>
        <p:xfrm>
          <a:off x="8123041" y="1545283"/>
          <a:ext cx="2665371" cy="224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3041" y="1545283"/>
                        <a:ext cx="2665371" cy="224890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 w="1905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441</Words>
  <Application>Microsoft Office PowerPoint</Application>
  <PresentationFormat>Custom</PresentationFormat>
  <Paragraphs>88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120</cp:revision>
  <dcterms:created xsi:type="dcterms:W3CDTF">2006-08-16T00:00:00Z</dcterms:created>
  <dcterms:modified xsi:type="dcterms:W3CDTF">2021-11-21T08:56:09Z</dcterms:modified>
</cp:coreProperties>
</file>