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91" r:id="rId3"/>
    <p:sldId id="300" r:id="rId4"/>
    <p:sldId id="298" r:id="rId5"/>
    <p:sldId id="308" r:id="rId6"/>
    <p:sldId id="295" r:id="rId7"/>
    <p:sldId id="306" r:id="rId8"/>
    <p:sldId id="259" r:id="rId9"/>
    <p:sldId id="287" r:id="rId10"/>
    <p:sldId id="260" r:id="rId11"/>
    <p:sldId id="261" r:id="rId12"/>
    <p:sldId id="304" r:id="rId13"/>
    <p:sldId id="302" r:id="rId14"/>
    <p:sldId id="284" r:id="rId15"/>
    <p:sldId id="301" r:id="rId16"/>
    <p:sldId id="296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641F-3017-44CF-8D2C-F4AAA230234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C7129-106C-42EC-9065-BFA84600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9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7129-106C-42EC-9065-BFA846008F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1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495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-scraps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6629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C\Desktop\video\IMG_20200726_005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504152" cy="47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28800" y="5410200"/>
            <a:ext cx="54864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C\Desktop\video\IMG_20200726_005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3053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57400" y="4876800"/>
            <a:ext cx="4305300" cy="15049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76400" y="1219200"/>
            <a:ext cx="6705600" cy="3429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১/২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C\Pictures\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6" y="2598821"/>
            <a:ext cx="710374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141621" y="1014663"/>
            <a:ext cx="3962400" cy="106680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 rot="151614">
            <a:off x="482031" y="3222416"/>
            <a:ext cx="953452" cy="57350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খ </a:t>
            </a:r>
            <a:r>
              <a:rPr lang="en-US" sz="2400" b="1" dirty="0" err="1" smtClean="0"/>
              <a:t>দল</a:t>
            </a:r>
            <a:endParaRPr lang="en-US" sz="2400" b="1" dirty="0"/>
          </a:p>
        </p:txBody>
      </p:sp>
      <p:sp>
        <p:nvSpPr>
          <p:cNvPr id="4" name="Flowchart: Connector 3"/>
          <p:cNvSpPr/>
          <p:nvPr/>
        </p:nvSpPr>
        <p:spPr>
          <a:xfrm>
            <a:off x="440434" y="2561362"/>
            <a:ext cx="946485" cy="577516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ক </a:t>
            </a:r>
            <a:r>
              <a:rPr lang="en-US" sz="2400" b="1" dirty="0" err="1" smtClean="0"/>
              <a:t>দল</a:t>
            </a:r>
            <a:endParaRPr lang="en-US" sz="24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457200" y="3836826"/>
            <a:ext cx="934454" cy="658973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গ </a:t>
            </a:r>
            <a:r>
              <a:rPr lang="en-US" sz="2400" b="1" dirty="0" err="1" smtClean="0"/>
              <a:t>দল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01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\Pictures\Capture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5768"/>
            <a:ext cx="798058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053" y="1752600"/>
            <a:ext cx="67818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৬৯পৃষ্ঠা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16002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743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3535" r="11970"/>
          <a:stretch/>
        </p:blipFill>
        <p:spPr>
          <a:xfrm>
            <a:off x="4599709" y="2451249"/>
            <a:ext cx="4173022" cy="3234770"/>
          </a:xfrm>
          <a:prstGeom prst="rect">
            <a:avLst/>
          </a:prstGeom>
        </p:spPr>
      </p:pic>
      <p:pic>
        <p:nvPicPr>
          <p:cNvPr id="3074" name="Picture 2" descr="C:\Users\USER\Desktop\Reaphy ICT\Gif picture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0" y="2514600"/>
            <a:ext cx="4237795" cy="31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350818" y="457200"/>
            <a:ext cx="6172200" cy="1828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2"/>
                </a:solidFill>
              </a:rPr>
              <a:t>আবার</a:t>
            </a:r>
            <a:r>
              <a:rPr lang="en-US" sz="7200" b="1" dirty="0" smtClean="0">
                <a:solidFill>
                  <a:schemeClr val="tx2"/>
                </a:solidFill>
              </a:rPr>
              <a:t> </a:t>
            </a:r>
            <a:r>
              <a:rPr lang="en-US" sz="7200" b="1" dirty="0" err="1" smtClean="0">
                <a:solidFill>
                  <a:schemeClr val="tx2"/>
                </a:solidFill>
              </a:rPr>
              <a:t>দেখা</a:t>
            </a:r>
            <a:r>
              <a:rPr lang="en-US" sz="7200" b="1" dirty="0" smtClean="0">
                <a:solidFill>
                  <a:schemeClr val="tx2"/>
                </a:solidFill>
              </a:rPr>
              <a:t> </a:t>
            </a:r>
            <a:r>
              <a:rPr lang="en-US" sz="7200" b="1" dirty="0" err="1" smtClean="0">
                <a:solidFill>
                  <a:schemeClr val="tx2"/>
                </a:solidFill>
              </a:rPr>
              <a:t>হবে</a:t>
            </a:r>
            <a:endParaRPr lang="en-US" sz="7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bn-BD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জুবাইদুন নেছা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র‌্যাফী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আড়পাড়া শিবনগর মডেল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কালীগঞ্জ,ঝিনাইদহ।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4826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676401"/>
            <a:ext cx="8610600" cy="441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10,পৃষ্ঠা-৬৯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9379"/>
            <a:ext cx="2675659" cy="3424844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2514600" y="457200"/>
            <a:ext cx="4343400" cy="1068878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676400"/>
            <a:ext cx="7086600" cy="320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১১.১.১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ব্যক্তি,সমাজ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685800"/>
            <a:ext cx="7772400" cy="4419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CC\Pictures\6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/>
          <a:stretch/>
        </p:blipFill>
        <p:spPr bwMode="auto">
          <a:xfrm>
            <a:off x="1209173" y="3282093"/>
            <a:ext cx="6420853" cy="7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7616992" y="3325772"/>
            <a:ext cx="495300" cy="762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73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219200"/>
            <a:ext cx="6096000" cy="3200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737971" y="1447800"/>
            <a:ext cx="7696200" cy="373380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CC\Pictures\69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31" y="3685673"/>
            <a:ext cx="627888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C\Desktop\video\IMG_20200726_010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143000"/>
            <a:ext cx="49149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28800" y="57912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C\Desktop\video\IMG_20200726_010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514850" cy="40671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28800" y="5410200"/>
            <a:ext cx="54864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148</Words>
  <Application>Microsoft Office PowerPoint</Application>
  <PresentationFormat>On-screen Show (4:3)</PresentationFormat>
  <Paragraphs>38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CC</cp:lastModifiedBy>
  <cp:revision>31</cp:revision>
  <dcterms:created xsi:type="dcterms:W3CDTF">2006-08-16T00:00:00Z</dcterms:created>
  <dcterms:modified xsi:type="dcterms:W3CDTF">2021-12-07T11:32:45Z</dcterms:modified>
</cp:coreProperties>
</file>