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71" r:id="rId4"/>
    <p:sldId id="258" r:id="rId5"/>
    <p:sldId id="273" r:id="rId6"/>
    <p:sldId id="278" r:id="rId7"/>
    <p:sldId id="275" r:id="rId8"/>
    <p:sldId id="277" r:id="rId9"/>
    <p:sldId id="259" r:id="rId10"/>
    <p:sldId id="260" r:id="rId11"/>
    <p:sldId id="261" r:id="rId12"/>
    <p:sldId id="283" r:id="rId13"/>
    <p:sldId id="280" r:id="rId14"/>
    <p:sldId id="285" r:id="rId15"/>
    <p:sldId id="262" r:id="rId16"/>
    <p:sldId id="288" r:id="rId17"/>
    <p:sldId id="28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907" y="284018"/>
            <a:ext cx="5562600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198" y="2434729"/>
            <a:ext cx="497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94" y="2434729"/>
            <a:ext cx="4874964" cy="46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MGPS\Pictures\৫ম বিজ্ঞান,খাদ্য সংরক্ষণ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45"/>
          <a:stretch/>
        </p:blipFill>
        <p:spPr bwMode="auto">
          <a:xfrm>
            <a:off x="3124200" y="1524000"/>
            <a:ext cx="3657600" cy="27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399" y="4343400"/>
            <a:ext cx="4116743" cy="10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MGPS\Pictures\৫ম বিজ্ঞান,খাদ্য সংরক্ষণ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9" b="11354"/>
          <a:stretch/>
        </p:blipFill>
        <p:spPr bwMode="auto">
          <a:xfrm>
            <a:off x="2431222" y="914400"/>
            <a:ext cx="4893096" cy="31094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399" y="4343400"/>
            <a:ext cx="4116743" cy="1087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\Pictures\biggan5 page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71052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71600" y="685800"/>
            <a:ext cx="6324599" cy="2438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76400" y="1219200"/>
            <a:ext cx="6705600" cy="3429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১/২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9309" y="914400"/>
            <a:ext cx="6858000" cy="449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জুঁই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 ও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17849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3" imgW="4570434" imgH="3427397" progId="PowerPoint.Show.12">
                  <p:embed/>
                </p:oleObj>
              </mc:Choice>
              <mc:Fallback>
                <p:oleObj name="Presentation" r:id="rId3" imgW="4570434" imgH="342739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ASMGPS\Pictures\বিজ্ঞান ৫ম ৪৩প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53143"/>
            <a:ext cx="7054872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1905000" y="1281545"/>
            <a:ext cx="4724400" cy="106680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1036" y="1447800"/>
            <a:ext cx="5638800" cy="2895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৪৩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draw a hut/house.Step by step(easy draw) | Social Useful Stuff -  Handy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39" y="1905000"/>
            <a:ext cx="3826934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9400" y="685800"/>
            <a:ext cx="4109412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267200"/>
            <a:ext cx="7467600" cy="198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3535" r="11970"/>
          <a:stretch/>
        </p:blipFill>
        <p:spPr>
          <a:xfrm>
            <a:off x="4572000" y="2286001"/>
            <a:ext cx="4173022" cy="3234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819239"/>
            <a:ext cx="502025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Reaphy ICT\Gif picture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0" y="2314213"/>
            <a:ext cx="4237795" cy="31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 t="20591" r="-20" b="48945"/>
          <a:stretch/>
        </p:blipFill>
        <p:spPr bwMode="auto">
          <a:xfrm>
            <a:off x="5257800" y="1095764"/>
            <a:ext cx="3729789" cy="48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13876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জুবাইদুন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র‌্যাফী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আড়পাড়া শিবনগর মডেল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কালীগঞ্জ,ঝিনাইদহ।</a:t>
            </a:r>
          </a:p>
        </p:txBody>
      </p:sp>
    </p:spTree>
    <p:extLst>
      <p:ext uri="{BB962C8B-B14F-4D97-AF65-F5344CB8AC3E}">
        <p14:creationId xmlns:p14="http://schemas.microsoft.com/office/powerpoint/2010/main" val="39333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709" y="1526078"/>
            <a:ext cx="8319654" cy="4647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 ০৬</a:t>
            </a:r>
          </a:p>
          <a:p>
            <a:pPr algn="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675659" cy="3424844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514600" y="457200"/>
            <a:ext cx="4343400" cy="106887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6934200" cy="365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৮.২.১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দিয়ে,রেফ্রিজারেটরে,হিমাগারে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৮.২.২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685800"/>
            <a:ext cx="7772400" cy="4419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43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71600"/>
            <a:ext cx="70866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3565463"/>
            <a:ext cx="5562600" cy="2123658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76400"/>
            <a:ext cx="8153400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174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MGPS\Pictures\৫ম বিজ্ঞান,খাদ্য সংরক্ষণ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37828"/>
          <a:stretch/>
        </p:blipFill>
        <p:spPr bwMode="auto">
          <a:xfrm>
            <a:off x="2895600" y="1350818"/>
            <a:ext cx="39643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399" y="4343400"/>
            <a:ext cx="4116743" cy="10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400" dirty="0" err="1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201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ASMGPS</dc:creator>
  <cp:lastModifiedBy>CC</cp:lastModifiedBy>
  <cp:revision>14</cp:revision>
  <dcterms:created xsi:type="dcterms:W3CDTF">2006-08-16T00:00:00Z</dcterms:created>
  <dcterms:modified xsi:type="dcterms:W3CDTF">2021-12-07T09:28:07Z</dcterms:modified>
</cp:coreProperties>
</file>