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gif" ContentType="image/gif"/>
  <Default Extension="png" ContentType="image/png"/>
  <Default Extension="jpeg" ContentType="image/jpeg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80" r:id="rId1"/>
  </p:sldMasterIdLst>
  <p:notesMasterIdLst>
    <p:notesMasterId r:id="rId2"/>
  </p:notesMasterIdLst>
  <p:sldIdLst>
    <p:sldId id="355" r:id="rId3"/>
    <p:sldId id="356" r:id="rId4"/>
    <p:sldId id="357" r:id="rId5"/>
    <p:sldId id="358" r:id="rId6"/>
    <p:sldId id="359" r:id="rId7"/>
    <p:sldId id="360" r:id="rId8"/>
    <p:sldId id="361" r:id="rId9"/>
    <p:sldId id="362" r:id="rId10"/>
    <p:sldId id="363" r:id="rId11"/>
    <p:sldId id="364" r:id="rId12"/>
    <p:sldId id="366" r:id="rId13"/>
    <p:sldId id="367" r:id="rId14"/>
    <p:sldId id="368" r:id="rId15"/>
    <p:sldId id="369" r:id="rId16"/>
    <p:sldId id="370" r:id="rId17"/>
    <p:sldId id="371" r:id="rId18"/>
    <p:sldId id="372" r:id="rId19"/>
    <p:sldId id="373" r:id="rId20"/>
    <p:sldId id="374" r:id="rId21"/>
  </p:sldIdLst>
  <p:sldSz cy="6858000" cx="109728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>
    <p:present/>
    <p:sldAll/>
    <p:penClr>
      <a:prstClr val="red"/>
    </p:penClr>
  </p:showPr>
  <p:clrMru>
    <a:srgbClr val="00EA00"/>
    <a:srgbClr val="0000E4"/>
    <a:srgbClr val="00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 showOutlineIcons="0">
    <p:restoredLeft sz="14265" autoAdjust="0"/>
    <p:restoredTop sz="90397" autoAdjust="0"/>
  </p:normalViewPr>
  <p:slideViewPr>
    <p:cSldViewPr>
      <p:cViewPr varScale="1">
        <p:scale>
          <a:sx n="66" d="100"/>
          <a:sy n="66" d="100"/>
        </p:scale>
        <p:origin x="-1182" y="-96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3" d="100"/>
        <a:sy n="73" d="100"/>
      </p:scale>
      <p:origin x="0" y="-252"/>
    </p:cViewPr>
  </p:sorter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tableStyles" Target="tableStyles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9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7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BEFA3F8D-C34A-4060-9804-A7FF59BBD74D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1048774" name="Slide Image Placeholder 3"/>
          <p:cNvSpPr>
            <a:spLocks noChangeAspect="1" noRot="1" noGrp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lang="en-US"/>
          </a:p>
        </p:txBody>
      </p:sp>
      <p:sp>
        <p:nvSpPr>
          <p:cNvPr id="104877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bIns="45720" lIns="91440" rIns="91440" rtlCol="0" tIns="45720" vert="horz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7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7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316E82A2-3985-4491-9C0D-DE3E427030A2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10.xml.rels><?xml version="1.0" encoding="UTF-8" standalone="yes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</file>

<file path=ppt/notesSlides/_rels/notesSlide1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</file>

<file path=ppt/notesSlides/_rels/notesSlide12.xml.rels><?xml version="1.0" encoding="UTF-8" standalone="yes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_rels/notesSlide13.xml.rels><?xml version="1.0" encoding="UTF-8" standalone="yes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</file>

<file path=ppt/notesSlides/_rels/notesSlide14.xml.rels><?xml version="1.0" encoding="UTF-8" standalone="yes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</file>

<file path=ppt/notesSlides/_rels/notesSlide15.xml.rels><?xml version="1.0" encoding="UTF-8" standalone="yes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</Relationships>
</file>

<file path=ppt/notesSlides/_rels/notesSlide16.xml.rels><?xml version="1.0" encoding="UTF-8" standalone="yes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_rels/notesSlide7.xml.rels><?xml version="1.0" encoding="UTF-8" standalone="yes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</file>

<file path=ppt/notesSlides/_rels/notesSlide8.xml.rels><?xml version="1.0" encoding="UTF-8" standalone="yes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</file>

<file path=ppt/notesSlides/_rels/notesSlide9.xml.rels><?xml version="1.0" encoding="UTF-8" standalone="yes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1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pPr algn="l" defTabSz="914400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dirty="0" lang="en-US" smtClean="0"/>
          </a:p>
        </p:txBody>
      </p:sp>
      <p:sp>
        <p:nvSpPr>
          <p:cNvPr id="104861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316E82A2-3985-4491-9C0D-DE3E427030A2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5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5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316E82A2-3985-4491-9C0D-DE3E427030A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6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6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316E82A2-3985-4491-9C0D-DE3E427030A2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7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pPr algn="l" defTabSz="914400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dirty="0" lang="en-US"/>
          </a:p>
        </p:txBody>
      </p:sp>
      <p:sp>
        <p:nvSpPr>
          <p:cNvPr id="104867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316E82A2-3985-4491-9C0D-DE3E427030A2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3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8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pPr algn="l" defTabSz="914400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dirty="0" lang="en-US" smtClean="0"/>
          </a:p>
        </p:txBody>
      </p:sp>
      <p:sp>
        <p:nvSpPr>
          <p:cNvPr id="104868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316E82A2-3985-4491-9C0D-DE3E427030A2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9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70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n-US" spc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0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56A07295-77FC-4F80-82CA-6BC0FBCB4A21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7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71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pPr algn="l" defTabSz="914400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dirty="0" lang="en-US" spc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1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56A07295-77FC-4F80-82CA-6BC0FBCB4A21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2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72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pPr algn="l" defTabSz="914400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dirty="0" lang="en-US" smtClean="0"/>
          </a:p>
        </p:txBody>
      </p:sp>
      <p:sp>
        <p:nvSpPr>
          <p:cNvPr id="104872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316E82A2-3985-4491-9C0D-DE3E427030A2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59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pPr algn="l" defTabSz="914400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dirty="0" lang="en-US" smtClean="0"/>
          </a:p>
        </p:txBody>
      </p:sp>
      <p:sp>
        <p:nvSpPr>
          <p:cNvPr id="104859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316E82A2-3985-4491-9C0D-DE3E427030A2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0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pPr algn="l" defTabSz="914400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dirty="0" lang="en-US" smtClean="0"/>
          </a:p>
        </p:txBody>
      </p:sp>
      <p:sp>
        <p:nvSpPr>
          <p:cNvPr id="104860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316E82A2-3985-4491-9C0D-DE3E427030A2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1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pPr algn="l" defTabSz="914400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dirty="0" lang="en-US" smtClean="0"/>
          </a:p>
        </p:txBody>
      </p:sp>
      <p:sp>
        <p:nvSpPr>
          <p:cNvPr id="104862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316E82A2-3985-4491-9C0D-DE3E427030A2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2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pPr algn="l" defTabSz="914400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dirty="0" lang="en-US" smtClean="0"/>
          </a:p>
        </p:txBody>
      </p:sp>
      <p:sp>
        <p:nvSpPr>
          <p:cNvPr id="104862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316E82A2-3985-4491-9C0D-DE3E427030A2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3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n-US">
              <a:effectLst/>
            </a:endParaRPr>
          </a:p>
        </p:txBody>
      </p:sp>
      <p:sp>
        <p:nvSpPr>
          <p:cNvPr id="104863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316E82A2-3985-4491-9C0D-DE3E427030A2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3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pPr algn="l" defTabSz="914400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dirty="0" sz="1200" lang="en-US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3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56A07295-77FC-4F80-82CA-6BC0FBCB4A21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4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pPr algn="l" defTabSz="914400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dirty="0" lang="en-US"/>
          </a:p>
        </p:txBody>
      </p:sp>
      <p:sp>
        <p:nvSpPr>
          <p:cNvPr id="104864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56A07295-77FC-4F80-82CA-6BC0FBCB4A21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5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5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316E82A2-3985-4491-9C0D-DE3E427030A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9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6" name="Title 1"/>
          <p:cNvSpPr>
            <a:spLocks noGrp="1"/>
          </p:cNvSpPr>
          <p:nvPr>
            <p:ph type="ctrTitle"/>
          </p:nvPr>
        </p:nvSpPr>
        <p:spPr>
          <a:xfrm>
            <a:off x="822960" y="2130428"/>
            <a:ext cx="9326880" cy="1470025"/>
          </a:xfrm>
        </p:spPr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27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</p:spPr>
        <p:txBody>
          <a:bodyPr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4872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CADB71A-0C38-48B1-8EB4-CBC6F709850F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10487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B87A425-0481-4DE8-AF07-06C59F2EC8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9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4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4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CADB71A-0C38-48B1-8EB4-CBC6F709850F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104874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B87A425-0481-4DE8-AF07-06C59F2EC8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9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1" name="Vertical Title 1"/>
          <p:cNvSpPr>
            <a:spLocks noGrp="1"/>
          </p:cNvSpPr>
          <p:nvPr>
            <p:ph type="title" orient="vert"/>
          </p:nvPr>
        </p:nvSpPr>
        <p:spPr>
          <a:xfrm>
            <a:off x="9545956" y="274641"/>
            <a:ext cx="2962274" cy="5851525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3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9130" y="274641"/>
            <a:ext cx="8703946" cy="5851525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3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CADB71A-0C38-48B1-8EB4-CBC6F709850F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10487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B87A425-0481-4DE8-AF07-06C59F2EC8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05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0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CADB71A-0C38-48B1-8EB4-CBC6F709850F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104860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0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B87A425-0481-4DE8-AF07-06C59F2EC8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9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7" name="Title 1"/>
          <p:cNvSpPr>
            <a:spLocks noGrp="1"/>
          </p:cNvSpPr>
          <p:nvPr>
            <p:ph type="title"/>
          </p:nvPr>
        </p:nvSpPr>
        <p:spPr>
          <a:xfrm>
            <a:off x="866776" y="4406903"/>
            <a:ext cx="932688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48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</p:spPr>
        <p:txBody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4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CADB71A-0C38-48B1-8EB4-CBC6F709850F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104875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5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B87A425-0481-4DE8-AF07-06C59F2EC8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9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53" name="Content Placeholder 2"/>
          <p:cNvSpPr>
            <a:spLocks noGrp="1"/>
          </p:cNvSpPr>
          <p:nvPr>
            <p:ph sz="half" idx="1"/>
          </p:nvPr>
        </p:nvSpPr>
        <p:spPr>
          <a:xfrm>
            <a:off x="659132" y="1600203"/>
            <a:ext cx="583311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54" name="Content Placeholder 3"/>
          <p:cNvSpPr>
            <a:spLocks noGrp="1"/>
          </p:cNvSpPr>
          <p:nvPr>
            <p:ph sz="half" idx="2"/>
          </p:nvPr>
        </p:nvSpPr>
        <p:spPr>
          <a:xfrm>
            <a:off x="6675122" y="1600203"/>
            <a:ext cx="583311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5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CADB71A-0C38-48B1-8EB4-CBC6F709850F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104875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5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B87A425-0481-4DE8-AF07-06C59F2EC8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9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8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</p:spPr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59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6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60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6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2" y="1535113"/>
            <a:ext cx="4850130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62" name="Content Placeholder 5"/>
          <p:cNvSpPr>
            <a:spLocks noGrp="1"/>
          </p:cNvSpPr>
          <p:nvPr>
            <p:ph sz="quarter" idx="4"/>
          </p:nvPr>
        </p:nvSpPr>
        <p:spPr>
          <a:xfrm>
            <a:off x="5574032" y="2174875"/>
            <a:ext cx="48501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6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CADB71A-0C38-48B1-8EB4-CBC6F709850F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104876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6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B87A425-0481-4DE8-AF07-06C59F2EC8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8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CADB71A-0C38-48B1-8EB4-CBC6F709850F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104858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8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B87A425-0481-4DE8-AF07-06C59F2EC8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CADB71A-0C38-48B1-8EB4-CBC6F709850F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104859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9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B87A425-0481-4DE8-AF07-06C59F2EC8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9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6" name="Title 1"/>
          <p:cNvSpPr>
            <a:spLocks noGrp="1"/>
          </p:cNvSpPr>
          <p:nvPr>
            <p:ph type="title"/>
          </p:nvPr>
        </p:nvSpPr>
        <p:spPr>
          <a:xfrm>
            <a:off x="548640" y="273050"/>
            <a:ext cx="3609976" cy="116205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67" name="Content Placeholder 2"/>
          <p:cNvSpPr>
            <a:spLocks noGrp="1"/>
          </p:cNvSpPr>
          <p:nvPr>
            <p:ph idx="1"/>
          </p:nvPr>
        </p:nvSpPr>
        <p:spPr>
          <a:xfrm>
            <a:off x="4290060" y="273053"/>
            <a:ext cx="61341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68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" y="1435103"/>
            <a:ext cx="3609976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6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CADB71A-0C38-48B1-8EB4-CBC6F709850F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104877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7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B87A425-0481-4DE8-AF07-06C59F2EC8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9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6" name="Title 1"/>
          <p:cNvSpPr>
            <a:spLocks noGrp="1"/>
          </p:cNvSpPr>
          <p:nvPr>
            <p:ph type="title"/>
          </p:nvPr>
        </p:nvSpPr>
        <p:spPr>
          <a:xfrm>
            <a:off x="2150746" y="4800600"/>
            <a:ext cx="6583680" cy="566738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37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738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367338"/>
            <a:ext cx="658368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3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CADB71A-0C38-48B1-8EB4-CBC6F709850F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104874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4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B87A425-0481-4DE8-AF07-06C59F2EC8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jpeg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548640" y="1600203"/>
            <a:ext cx="9875520" cy="4525963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6356353"/>
            <a:ext cx="256032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D9B21-A5ED-43C8-962C-26868EBE872F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6356353"/>
            <a:ext cx="347472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6356353"/>
            <a:ext cx="256032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59DC0-9AA9-4B63-9A87-817AA4619C9D}" type="slidenum">
              <a:rPr lang="en-US" smtClean="0"/>
              <a:t>‹#›</a:t>
            </a:fld>
            <a:endParaRPr lang="en-US"/>
          </a:p>
        </p:txBody>
      </p:sp>
      <p:sp>
        <p:nvSpPr>
          <p:cNvPr id="1048581" name="Frame 6"/>
          <p:cNvSpPr/>
          <p:nvPr userDrawn="1"/>
        </p:nvSpPr>
        <p:spPr>
          <a:xfrm>
            <a:off x="0" y="0"/>
            <a:ext cx="10972800" cy="6858000"/>
          </a:xfrm>
          <a:prstGeom prst="frame">
            <a:avLst>
              <a:gd name="adj1" fmla="val 633"/>
            </a:avLst>
          </a:prstGeom>
          <a:solidFill>
            <a:schemeClr val="accent6">
              <a:lumMod val="75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48582" name="Frame 7"/>
          <p:cNvSpPr/>
          <p:nvPr userDrawn="1"/>
        </p:nvSpPr>
        <p:spPr>
          <a:xfrm>
            <a:off x="76200" y="76200"/>
            <a:ext cx="10820400" cy="6705600"/>
          </a:xfrm>
          <a:prstGeom prst="frame">
            <a:avLst>
              <a:gd name="adj1" fmla="val 611"/>
            </a:avLst>
          </a:prstGeom>
          <a:blipFill>
            <a:blip xmlns:r="http://schemas.openxmlformats.org/officeDocument/2006/relationships" r:embed="rId12"/>
            <a:tile algn="tl" flip="none" sx="100000" sy="100000" tx="0" ty="0"/>
          </a:blip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defTabSz="914400" eaLnBrk="1" hangingPunct="1" latinLnBrk="0" rtl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342900" latinLnBrk="0" marL="342900" rtl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85750" latinLnBrk="0" marL="742950" rtl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9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jpe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1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1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3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audio" Target="../media/media1.wav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4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audio" Target="../media/media1.wav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5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6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gif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4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6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TextBox 4"/>
          <p:cNvSpPr txBox="1"/>
          <p:nvPr/>
        </p:nvSpPr>
        <p:spPr>
          <a:xfrm>
            <a:off x="0" y="1"/>
            <a:ext cx="10972800" cy="3215640"/>
          </a:xfrm>
          <a:prstGeom prst="rect"/>
          <a:solidFill>
            <a:srgbClr val="00B050"/>
          </a:solidFill>
        </p:spPr>
        <p:txBody>
          <a:bodyPr rtlCol="0" wrap="square">
            <a:spAutoFit/>
          </a:bodyPr>
          <a:p>
            <a:pPr algn="ctr" lvl="0"/>
            <a:r>
              <a:rPr dirty="0" sz="21000" lang="en-US" err="1" smtClean="0">
                <a:solidFill>
                  <a:srgbClr val="0000E4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r>
              <a:rPr dirty="0" sz="21000" lang="bn-IN" smtClean="0">
                <a:solidFill>
                  <a:srgbClr val="0000E4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dirty="0" sz="11500" lang="en-US">
              <a:solidFill>
                <a:srgbClr val="0000E4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TextBox 6"/>
          <p:cNvSpPr txBox="1"/>
          <p:nvPr/>
        </p:nvSpPr>
        <p:spPr>
          <a:xfrm>
            <a:off x="2438400" y="4561582"/>
            <a:ext cx="8077200" cy="1539240"/>
          </a:xfrm>
          <a:prstGeom prst="rect"/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dirty="0" sz="32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ডকুমেন্টের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অক্ষর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dirty="0" sz="32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dirty="0" sz="32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অংশকে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কাটার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Ctrl </a:t>
            </a:r>
            <a:r>
              <a:rPr dirty="0" sz="32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x </a:t>
            </a:r>
            <a:r>
              <a:rPr dirty="0" sz="32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একসাথে</a:t>
            </a:r>
            <a:r>
              <a:rPr dirty="0" sz="3200" lang="bn-IN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চাপতে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dirty="0" sz="3200" lang="bn-IN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dirty="0" sz="3200" lang="en-US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46" name="TextBox 7"/>
          <p:cNvSpPr txBox="1"/>
          <p:nvPr/>
        </p:nvSpPr>
        <p:spPr>
          <a:xfrm>
            <a:off x="4082579" y="152400"/>
            <a:ext cx="2853362" cy="707886"/>
          </a:xfrm>
          <a:prstGeom prst="rect"/>
          <a:solidFill>
            <a:srgbClr val="00B0F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b="1" dirty="0" sz="4000" lang="en-US" err="1" smtClean="0">
                <a:solidFill>
                  <a:sysClr lastClr="000000" val="windowText"/>
                </a:solidFill>
                <a:effectLst/>
                <a:latin typeface="NikoshBAN" pitchFamily="2" charset="0"/>
                <a:cs typeface="NikoshBAN" pitchFamily="2" charset="0"/>
              </a:rPr>
              <a:t>কাট</a:t>
            </a:r>
            <a:r>
              <a:rPr b="1" dirty="0" sz="4000" lang="en-US" smtClean="0">
                <a:solidFill>
                  <a:sysClr lastClr="000000" val="windowText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000" lang="en-US" smtClean="0">
                <a:solidFill>
                  <a:sysClr lastClr="000000" val="windowText"/>
                </a:solidFill>
                <a:effectLst/>
                <a:latin typeface="Times New Roman" pitchFamily="18" charset="0"/>
                <a:cs typeface="Times New Roman" pitchFamily="18" charset="0"/>
              </a:rPr>
              <a:t>(Cut)</a:t>
            </a:r>
            <a:endParaRPr b="1" dirty="0" sz="4000" lang="en-US">
              <a:solidFill>
                <a:sysClr lastClr="000000" val="windowText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47" name="Rectangle 5"/>
          <p:cNvSpPr/>
          <p:nvPr/>
        </p:nvSpPr>
        <p:spPr>
          <a:xfrm>
            <a:off x="228600" y="3962400"/>
            <a:ext cx="1935480" cy="751840"/>
          </a:xfrm>
          <a:prstGeom prst="rect"/>
          <a:ln>
            <a:solidFill>
              <a:schemeClr val="accent1"/>
            </a:solidFill>
          </a:ln>
        </p:spPr>
        <p:txBody>
          <a:bodyPr wrap="none">
            <a:spAutoFit/>
          </a:bodyPr>
          <a:p>
            <a:pPr algn="ctr" lvl="0"/>
            <a:r>
              <a:rPr b="1" dirty="0" sz="4400" lang="en-US" smtClean="0">
                <a:solidFill>
                  <a:sysClr lastClr="000000" val="windowText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</a:t>
            </a:r>
            <a:r>
              <a:rPr b="1" dirty="0" sz="4400" lang="bn-IN" smtClean="0">
                <a:solidFill>
                  <a:sysClr lastClr="000000" val="windowText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+ </a:t>
            </a:r>
            <a:r>
              <a:rPr b="1" dirty="0" sz="4400" lang="en-US" smtClean="0">
                <a:solidFill>
                  <a:sysClr lastClr="000000" val="windowText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endParaRPr b="1" dirty="0" sz="4400" lang="en-US">
              <a:solidFill>
                <a:sysClr lastClr="000000" val="windowText"/>
              </a:solidFill>
              <a:effectLst>
                <a:glow rad="63500">
                  <a:schemeClr val="tx1">
                    <a:alpha val="40000"/>
                  </a:schemeClr>
                </a:glow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97160" name="Picture 3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/>
          <a:srcRect l="9664" r="8501"/>
          <a:stretch>
            <a:fillRect/>
          </a:stretch>
        </p:blipFill>
        <p:spPr>
          <a:xfrm>
            <a:off x="0" y="2286000"/>
            <a:ext cx="1609735" cy="1600200"/>
          </a:xfrm>
          <a:prstGeom prst="rect"/>
        </p:spPr>
      </p:pic>
      <p:sp>
        <p:nvSpPr>
          <p:cNvPr id="1048648" name="TextBox 8"/>
          <p:cNvSpPr txBox="1"/>
          <p:nvPr/>
        </p:nvSpPr>
        <p:spPr>
          <a:xfrm>
            <a:off x="2438400" y="3037582"/>
            <a:ext cx="8229600" cy="1539240"/>
          </a:xfrm>
          <a:prstGeom prst="rect"/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dirty="0" sz="32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ডকুমেন্টের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অক্ষর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dirty="0" sz="32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dirty="0" sz="32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অংশকে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কাটার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</a:t>
            </a:r>
            <a:r>
              <a:rPr dirty="0" sz="32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dirty="0" sz="3200" lang="en-US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49" name="TextBox 9"/>
          <p:cNvSpPr txBox="1"/>
          <p:nvPr/>
        </p:nvSpPr>
        <p:spPr>
          <a:xfrm>
            <a:off x="323088" y="990600"/>
            <a:ext cx="10268712" cy="1348740"/>
          </a:xfrm>
          <a:prstGeom prst="rect"/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dirty="0" sz="28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dirty="0" sz="28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dirty="0" sz="28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ডকুমেন্টের</a:t>
            </a:r>
            <a:r>
              <a:rPr dirty="0" sz="28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কোনো</a:t>
            </a:r>
            <a:r>
              <a:rPr dirty="0" sz="28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অক্ষর</a:t>
            </a:r>
            <a:r>
              <a:rPr dirty="0" sz="28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dirty="0" sz="28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dirty="0" sz="28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dirty="0" sz="28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dirty="0" sz="28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dirty="0" sz="28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কোনো</a:t>
            </a:r>
            <a:r>
              <a:rPr dirty="0" sz="28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অংশকে</a:t>
            </a:r>
            <a:r>
              <a:rPr dirty="0" sz="28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dirty="0" sz="28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জায়গা</a:t>
            </a:r>
            <a:r>
              <a:rPr dirty="0" sz="28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dirty="0" sz="28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</a:t>
            </a:r>
            <a:r>
              <a:rPr dirty="0" sz="28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জায়গায়</a:t>
            </a:r>
            <a:r>
              <a:rPr dirty="0" sz="28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সরাতে</a:t>
            </a:r>
            <a:r>
              <a:rPr dirty="0" sz="28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dirty="0" sz="28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dirty="0" sz="28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এজন্য</a:t>
            </a:r>
            <a:r>
              <a:rPr dirty="0" sz="28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dirty="0" sz="28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অক্ষর</a:t>
            </a:r>
            <a:r>
              <a:rPr dirty="0" sz="28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dirty="0" sz="28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dirty="0" sz="28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dirty="0" sz="28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dirty="0" sz="28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dirty="0" sz="28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অংশকে</a:t>
            </a:r>
            <a:r>
              <a:rPr dirty="0" sz="28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dirty="0" sz="28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dirty="0" sz="28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কাটার</a:t>
            </a:r>
            <a:r>
              <a:rPr dirty="0" sz="28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dirty="0" sz="28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Ctrl </a:t>
            </a:r>
            <a:r>
              <a:rPr dirty="0" sz="28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dirty="0" sz="28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x </a:t>
            </a:r>
            <a:r>
              <a:rPr dirty="0" sz="28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একসাথে</a:t>
            </a:r>
            <a:r>
              <a:rPr dirty="0" sz="28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চাপতে</a:t>
            </a:r>
            <a:r>
              <a:rPr dirty="0" sz="28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dirty="0" sz="28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dirty="0" sz="2800" lang="en-US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61" name="Picture 10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 cstate="print"/>
          <a:srcRect l="9664" r="8501"/>
          <a:stretch>
            <a:fillRect/>
          </a:stretch>
        </p:blipFill>
        <p:spPr>
          <a:xfrm>
            <a:off x="7696200" y="3505200"/>
            <a:ext cx="512912" cy="509873"/>
          </a:xfrm>
          <a:prstGeom prst="rect"/>
        </p:spPr>
      </p:pic>
      <p:pic>
        <p:nvPicPr>
          <p:cNvPr id="2097162" name="Picture 11" descr="index 126.png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304800" y="5486400"/>
            <a:ext cx="3200400" cy="1104900"/>
          </a:xfrm>
          <a:prstGeom prst="rect"/>
        </p:spPr>
      </p:pic>
    </p:spTree>
  </p:cSld>
  <p:clrMapOvr>
    <a:masterClrMapping/>
  </p:clrMapOvr>
  <p:transition>
    <p:wipe dir="d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250" id="7"/>
                                        <p:tgtEl>
                                          <p:spTgt spid="1048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evtFilter="cancelBubble" fill="hold" id="8" nodeType="interactiveSeq" restart="whenNotActive">
                <p:stCondLst>
                  <p:cond evt="onClick" delay="0">
                    <p:tgtEl>
                      <p:spTgt spid="10486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9">
                      <p:stCondLst>
                        <p:cond delay="0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" id="12"/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" id="13"/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647"/>
                  </p:tgtEl>
                </p:cond>
              </p:nextCondLst>
            </p:seq>
            <p:seq concurrent="1" nextAc="seek">
              <p:cTn evtFilter="cancelBubble" fill="hold" id="15" nodeType="interactiveSeq" restart="whenNotActive">
                <p:stCondLst>
                  <p:cond evt="onClick" delay="0">
                    <p:tgtEl>
                      <p:spTgt spid="2097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16">
                      <p:stCondLst>
                        <p:cond delay="0"/>
                      </p:stCondLst>
                      <p:childTnLst>
                        <p:par>
                          <p:cTn fill="hold" id="1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click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" id="19"/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" id="20"/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2" nodeType="with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23"/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24"/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60"/>
                  </p:tgtEl>
                </p:cond>
              </p:nextCondLst>
            </p:seq>
          </p:childTnLst>
        </p:cTn>
      </p:par>
    </p:tnLst>
    <p:bldLst>
      <p:bldP spid="1048645" grpId="0"/>
      <p:bldP spid="1048648" grpId="0"/>
      <p:bldP spid="10486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TextBox 1"/>
          <p:cNvSpPr txBox="1"/>
          <p:nvPr/>
        </p:nvSpPr>
        <p:spPr>
          <a:xfrm>
            <a:off x="2590800" y="1752600"/>
            <a:ext cx="8077200" cy="3672840"/>
          </a:xfrm>
          <a:prstGeom prst="rect"/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dirty="0" sz="40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dirty="0" sz="40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dirty="0" sz="40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ডকুমেন্টের</a:t>
            </a:r>
            <a:r>
              <a:rPr dirty="0" sz="40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কোনো</a:t>
            </a:r>
            <a:r>
              <a:rPr dirty="0" sz="40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অক্ষর</a:t>
            </a:r>
            <a:r>
              <a:rPr dirty="0" sz="40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dirty="0" sz="40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dirty="0" sz="40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dirty="0" sz="40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dirty="0" sz="40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dirty="0" sz="40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কোনো</a:t>
            </a:r>
            <a:r>
              <a:rPr dirty="0" sz="40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অংশকে</a:t>
            </a:r>
            <a:r>
              <a:rPr dirty="0" sz="40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dirty="0" sz="40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জায়গা</a:t>
            </a:r>
            <a:r>
              <a:rPr dirty="0" sz="40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dirty="0" sz="40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</a:t>
            </a:r>
            <a:r>
              <a:rPr dirty="0" sz="40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জায়গাতে</a:t>
            </a:r>
            <a:r>
              <a:rPr dirty="0" sz="40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নিতে</a:t>
            </a:r>
            <a:r>
              <a:rPr dirty="0" sz="40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dirty="0" sz="40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dirty="0" sz="40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এজন্য</a:t>
            </a:r>
            <a:r>
              <a:rPr dirty="0" sz="40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dirty="0" sz="40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অক্ষর</a:t>
            </a:r>
            <a:r>
              <a:rPr dirty="0" sz="40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dirty="0" sz="40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dirty="0" sz="40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dirty="0" sz="40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dirty="0" sz="40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dirty="0" sz="40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অংশকে</a:t>
            </a:r>
            <a:r>
              <a:rPr dirty="0" sz="40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dirty="0" sz="40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dirty="0" sz="40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কী-বোর্ডের</a:t>
            </a:r>
            <a:r>
              <a:rPr dirty="0" sz="40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Ctrl </a:t>
            </a:r>
            <a:r>
              <a:rPr dirty="0" sz="40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dirty="0" sz="40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c </a:t>
            </a:r>
            <a:r>
              <a:rPr dirty="0" sz="40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dirty="0" sz="40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dirty="0" sz="40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চাপতে</a:t>
            </a:r>
            <a:r>
              <a:rPr dirty="0" sz="40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dirty="0" sz="40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dirty="0" sz="4000" lang="en-US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54" name="TextBox 2"/>
          <p:cNvSpPr txBox="1"/>
          <p:nvPr/>
        </p:nvSpPr>
        <p:spPr>
          <a:xfrm>
            <a:off x="4082579" y="435114"/>
            <a:ext cx="2853362" cy="707886"/>
          </a:xfrm>
          <a:prstGeom prst="rect"/>
          <a:solidFill>
            <a:srgbClr val="92D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b="1" dirty="0" sz="4000" lang="en-US" err="1" smtClean="0">
                <a:solidFill>
                  <a:sysClr lastClr="000000" val="windowText"/>
                </a:solidFill>
                <a:effectLst/>
                <a:latin typeface="NikoshBAN" pitchFamily="2" charset="0"/>
                <a:cs typeface="NikoshBAN" pitchFamily="2" charset="0"/>
              </a:rPr>
              <a:t>কপি</a:t>
            </a:r>
            <a:r>
              <a:rPr b="1" dirty="0" sz="4000" lang="en-US" smtClean="0">
                <a:solidFill>
                  <a:sysClr lastClr="000000" val="windowText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000" lang="en-US" smtClean="0">
                <a:solidFill>
                  <a:sysClr lastClr="000000" val="windowText"/>
                </a:solidFill>
                <a:effectLst/>
                <a:latin typeface="Times New Roman" pitchFamily="18" charset="0"/>
                <a:cs typeface="Times New Roman" pitchFamily="18" charset="0"/>
              </a:rPr>
              <a:t>(Copy)</a:t>
            </a:r>
            <a:endParaRPr b="1" dirty="0" sz="4000" lang="en-US">
              <a:solidFill>
                <a:sysClr lastClr="000000" val="windowText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55" name="Rectangle 3"/>
          <p:cNvSpPr/>
          <p:nvPr/>
        </p:nvSpPr>
        <p:spPr>
          <a:xfrm>
            <a:off x="247930" y="3762780"/>
            <a:ext cx="1948180" cy="751840"/>
          </a:xfrm>
          <a:prstGeom prst="rect"/>
          <a:ln>
            <a:solidFill>
              <a:schemeClr val="accent1"/>
            </a:solidFill>
          </a:ln>
        </p:spPr>
        <p:txBody>
          <a:bodyPr wrap="none">
            <a:spAutoFit/>
          </a:bodyPr>
          <a:p>
            <a:pPr algn="ctr" lvl="0"/>
            <a:r>
              <a:rPr b="1" dirty="0" sz="4400" lang="en-US" smtClean="0">
                <a:solidFill>
                  <a:sysClr lastClr="000000" val="windowText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 </a:t>
            </a:r>
            <a:r>
              <a:rPr b="1" dirty="0" sz="4400" lang="bn-IN" smtClean="0">
                <a:solidFill>
                  <a:sysClr lastClr="000000" val="windowText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r>
              <a:rPr b="1" dirty="0" sz="4400" lang="en-US" smtClean="0">
                <a:solidFill>
                  <a:sysClr lastClr="000000" val="windowText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</a:t>
            </a:r>
            <a:endParaRPr b="1" dirty="0" sz="4400" lang="en-US">
              <a:solidFill>
                <a:sysClr lastClr="000000" val="windowText"/>
              </a:solidFill>
              <a:effectLst>
                <a:glow rad="63500">
                  <a:schemeClr val="tx1">
                    <a:alpha val="40000"/>
                  </a:schemeClr>
                </a:glow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97163" name="Picture 4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/>
          <a:srcRect l="2750" t="4808" r="71450" b="54729"/>
          <a:stretch>
            <a:fillRect/>
          </a:stretch>
        </p:blipFill>
        <p:spPr>
          <a:xfrm>
            <a:off x="418556" y="2590800"/>
            <a:ext cx="1181644" cy="1103221"/>
          </a:xfrm>
          <a:prstGeom prst="rect"/>
          <a:ln>
            <a:solidFill>
              <a:schemeClr val="tx1"/>
            </a:solidFill>
          </a:ln>
        </p:spPr>
      </p:pic>
      <p:pic>
        <p:nvPicPr>
          <p:cNvPr id="2097164" name="Picture 5" descr="images 25.pn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4419600" y="4724400"/>
            <a:ext cx="3657600" cy="1752600"/>
          </a:xfrm>
          <a:prstGeom prst="rect"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evtFilter="cancelBubble" fill="hold" id="2" nodeType="interactiveSeq" restart="whenNotActive">
                <p:stCondLst>
                  <p:cond evt="onClick" delay="0">
                    <p:tgtEl>
                      <p:spTgt spid="2097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3">
                      <p:stCondLst>
                        <p:cond delay="0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5" nodeType="clickEffect" presetClass="emph" presetID="24" presetSubtype="0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dur="500" fill="hold" id="6"/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l="-25098" s="-12549"/>
                                      </p:by>
                                    </p:animClr>
                                    <p:animClr clrSpc="hsl" dir="cw">
                                      <p:cBhvr>
                                        <p:cTn dur="500" fill="hold" id="7"/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by>
                                        <p:hsl h="0" l="-25098" s="-12549"/>
                                      </p:by>
                                    </p:animClr>
                                    <p:animClr clrSpc="hsl" dir="cw">
                                      <p:cBhvr>
                                        <p:cTn dur="500" fill="hold" id="8"/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l="-25098" s="-12549"/>
                                      </p:by>
                                    </p:animClr>
                                    <p:set>
                                      <p:cBhvr>
                                        <p:cTn dur="500" fill="hold" id="9"/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63"/>
                  </p:tgtEl>
                </p:cond>
              </p:nextCondLst>
            </p:seq>
            <p:seq concurrent="1" nextAc="seek">
              <p:cTn evtFilter="cancelBubble" fill="hold" id="10" nodeType="interactiveSeq" restart="whenNotActive">
                <p:stCondLst>
                  <p:cond evt="onClick" delay="0">
                    <p:tgtEl>
                      <p:spTgt spid="10486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11">
                      <p:stCondLst>
                        <p:cond delay="0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2" id="13" nodeType="clickEffect" presetClass="emph" presetID="24" presetSubtype="0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dur="500" fill="hold" id="14"/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l="-25098" s="-12549"/>
                                      </p:by>
                                    </p:animClr>
                                    <p:animClr clrSpc="hsl" dir="cw">
                                      <p:cBhvr>
                                        <p:cTn dur="500" fill="hold" id="15"/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by>
                                        <p:hsl h="0" l="-25098" s="-12549"/>
                                      </p:by>
                                    </p:animClr>
                                    <p:animClr clrSpc="hsl" dir="cw">
                                      <p:cBhvr>
                                        <p:cTn dur="500" fill="hold" id="16"/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l="-25098" s="-12549"/>
                                      </p:by>
                                    </p:animClr>
                                    <p:set>
                                      <p:cBhvr>
                                        <p:cTn dur="500" fill="hold" id="17"/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655"/>
                  </p:tgtEl>
                </p:cond>
              </p:nextCondLst>
            </p:seq>
          </p:childTnLst>
        </p:cTn>
      </p:par>
    </p:tnLst>
    <p:bldLst>
      <p:bldP spid="1048653" grpId="1"/>
      <p:bldP spid="1048653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TextBox 1"/>
          <p:cNvSpPr txBox="1"/>
          <p:nvPr/>
        </p:nvSpPr>
        <p:spPr>
          <a:xfrm>
            <a:off x="2286000" y="1066800"/>
            <a:ext cx="8229600" cy="615553"/>
          </a:xfrm>
          <a:prstGeom prst="rect"/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endParaRPr dirty="0" sz="3400" lang="en-US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60" name="Rectangle 3"/>
          <p:cNvSpPr/>
          <p:nvPr/>
        </p:nvSpPr>
        <p:spPr>
          <a:xfrm>
            <a:off x="228600" y="2807434"/>
            <a:ext cx="1922780" cy="751840"/>
          </a:xfrm>
          <a:prstGeom prst="rect"/>
          <a:ln>
            <a:solidFill>
              <a:schemeClr val="accent1"/>
            </a:solidFill>
          </a:ln>
        </p:spPr>
        <p:txBody>
          <a:bodyPr wrap="none">
            <a:spAutoFit/>
          </a:bodyPr>
          <a:p>
            <a:pPr algn="ctr" lvl="0"/>
            <a:r>
              <a:rPr b="1" dirty="0" sz="4400" lang="en-US" smtClean="0">
                <a:solidFill>
                  <a:sysClr lastClr="000000" val="windowText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 </a:t>
            </a:r>
            <a:r>
              <a:rPr b="1" dirty="0" sz="4400" lang="bn-IN" smtClean="0">
                <a:solidFill>
                  <a:sysClr lastClr="000000" val="windowText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r>
              <a:rPr b="1" dirty="0" sz="4400" lang="en-US" smtClean="0">
                <a:solidFill>
                  <a:sysClr lastClr="000000" val="windowText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</a:t>
            </a:r>
            <a:endParaRPr b="1" dirty="0" sz="4400" lang="en-US">
              <a:solidFill>
                <a:sysClr lastClr="000000" val="windowText"/>
              </a:solidFill>
              <a:effectLst>
                <a:glow rad="63500">
                  <a:schemeClr val="tx1">
                    <a:alpha val="40000"/>
                  </a:schemeClr>
                </a:glow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97165" name="Picture 5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/>
          <a:srcRect r="8522" b="6555"/>
          <a:stretch>
            <a:fillRect/>
          </a:stretch>
        </p:blipFill>
        <p:spPr>
          <a:xfrm>
            <a:off x="452746" y="796721"/>
            <a:ext cx="1385031" cy="1414805"/>
          </a:xfrm>
          <a:prstGeom prst="rect"/>
        </p:spPr>
      </p:pic>
      <p:pic>
        <p:nvPicPr>
          <p:cNvPr id="2097166" name="Picture 7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 cstate="print"/>
          <a:srcRect r="8522" b="6555"/>
          <a:stretch>
            <a:fillRect/>
          </a:stretch>
        </p:blipFill>
        <p:spPr>
          <a:xfrm>
            <a:off x="5257800" y="1828800"/>
            <a:ext cx="533990" cy="545468"/>
          </a:xfrm>
          <a:prstGeom prst="rect"/>
        </p:spPr>
      </p:pic>
      <p:sp>
        <p:nvSpPr>
          <p:cNvPr id="1048661" name="TextBox 8"/>
          <p:cNvSpPr txBox="1"/>
          <p:nvPr/>
        </p:nvSpPr>
        <p:spPr>
          <a:xfrm>
            <a:off x="3886200" y="47173"/>
            <a:ext cx="3657600" cy="646331"/>
          </a:xfrm>
          <a:prstGeom prst="rect"/>
          <a:solidFill>
            <a:srgbClr val="00B050"/>
          </a:solidFill>
        </p:spPr>
        <p:txBody>
          <a:bodyPr rtlCol="0" wrap="square">
            <a:spAutoFit/>
          </a:bodyPr>
          <a:p>
            <a:pPr algn="ctr"/>
            <a:r>
              <a:rPr dirty="0" sz="3600" lang="en-US" err="1" smtClean="0">
                <a:effectLst/>
                <a:latin typeface="NikoshBAN" pitchFamily="2" charset="0"/>
                <a:cs typeface="NikoshBAN" pitchFamily="2" charset="0"/>
              </a:rPr>
              <a:t>পেস্ট</a:t>
            </a:r>
            <a:r>
              <a:rPr dirty="0" sz="3600" lang="en-US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smtClean="0">
                <a:effectLst/>
                <a:latin typeface="Times New Roman" pitchFamily="18" charset="0"/>
                <a:cs typeface="Times New Roman" pitchFamily="18" charset="0"/>
              </a:rPr>
              <a:t>(Paste)</a:t>
            </a:r>
            <a:endParaRPr dirty="0" sz="3600" lang="en-US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97167" name="Picture 9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1783405" y="3781202"/>
            <a:ext cx="7311646" cy="2771998"/>
          </a:xfrm>
          <a:prstGeom prst="rect"/>
        </p:spPr>
      </p:pic>
      <p:sp>
        <p:nvSpPr>
          <p:cNvPr id="1048662" name="Up Arrow 10"/>
          <p:cNvSpPr/>
          <p:nvPr/>
        </p:nvSpPr>
        <p:spPr>
          <a:xfrm rot="4736537">
            <a:off x="2366131" y="5172769"/>
            <a:ext cx="571859" cy="1687315"/>
          </a:xfrm>
          <a:prstGeom prst="upArrow">
            <a:avLst>
              <a:gd name="adj1" fmla="val 37229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63" name="Oval 11"/>
          <p:cNvSpPr/>
          <p:nvPr/>
        </p:nvSpPr>
        <p:spPr>
          <a:xfrm>
            <a:off x="3320142" y="5579281"/>
            <a:ext cx="400751" cy="364319"/>
          </a:xfrm>
          <a:prstGeom prst="ellipse"/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64" name="TextBox 12"/>
          <p:cNvSpPr txBox="1"/>
          <p:nvPr/>
        </p:nvSpPr>
        <p:spPr>
          <a:xfrm>
            <a:off x="2590800" y="914400"/>
            <a:ext cx="8077200" cy="3952240"/>
          </a:xfrm>
          <a:prstGeom prst="rect"/>
          <a:solidFill>
            <a:schemeClr val="bg1"/>
          </a:solidFill>
        </p:spPr>
        <p:txBody>
          <a:bodyPr rtlCol="0" wrap="square">
            <a:spAutoFit/>
          </a:bodyPr>
          <a:p>
            <a:pPr algn="just"/>
            <a:r>
              <a:rPr dirty="0" sz="32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পেস্ট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আক্ষরিক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আঠা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লাগানো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dirty="0" sz="32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কাট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কপি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কমান্ড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কারসকে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স্থানে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এখানে</a:t>
            </a:r>
            <a:r>
              <a:rPr dirty="0" sz="3200" lang="bn-IN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r>
              <a:rPr dirty="0" sz="3200" lang="bn-IN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z="32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dirty="0" sz="3200" lang="bn-IN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পেস্ট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আক্ষরিক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আঠা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লাগানো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dirty="0" sz="32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কাট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কপি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কমান্ড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কারসকে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স্থানে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একসাথে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চাপতে</a:t>
            </a:r>
            <a:r>
              <a:rPr dirty="0" sz="3200" lang="bn-IN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হবে। 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dirty="0" sz="3200" lang="en-US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dur="indefinite" id="1" nodeType="tmRoot" restart="never">
          <p:childTnLst>
            <p:seq concurrent="1" nextAc="seek">
              <p:cTn evtFilter="cancelBubble" fill="hold" id="2" nodeType="interactiveSeq" restart="whenNotActive">
                <p:stCondLst>
                  <p:cond evt="onClick" delay="0">
                    <p:tgtEl>
                      <p:spTgt spid="10486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3">
                      <p:stCondLst>
                        <p:cond delay="0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" fill="hold" id="7"/>
                                        <p:tgtEl>
                                          <p:spTgt spid="1048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" fill="hold" id="8"/>
                                        <p:tgtEl>
                                          <p:spTgt spid="1048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" id="9"/>
                                        <p:tgtEl>
                                          <p:spTgt spid="1048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21" presetSubtype="1" repeatCount="3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1250" id="12"/>
                                        <p:tgtEl>
                                          <p:spTgt spid="10486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afterEffect="1" display="0" dur="1" fill="hold" masterRel="sameClick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fill="hold" grpId="0" id="13" nodeType="withEffect" presetClass="entr" presetID="22" presetSubtype="8" repeatCount="3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1250" id="15"/>
                                        <p:tgtEl>
                                          <p:spTgt spid="10486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afterEffect="1" display="0" dur="1" fill="hold" masterRel="sameClick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104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660"/>
                  </p:tgtEl>
                </p:cond>
              </p:nextCondLst>
            </p:seq>
            <p:seq concurrent="1" nextAc="seek">
              <p:cTn evtFilter="cancelBubble" fill="hold" id="16" nodeType="interactiveSeq" restart="whenNotActive">
                <p:stCondLst>
                  <p:cond evt="onClick" delay="0">
                    <p:tgtEl>
                      <p:spTgt spid="2097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17">
                      <p:stCondLst>
                        <p:cond delay="0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" fill="hold" id="21"/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" fill="hold" id="22"/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" id="23"/>
                                        <p:tgtEl>
                                          <p:spTgt spid="2097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65"/>
                  </p:tgtEl>
                </p:cond>
              </p:nextCondLst>
            </p:seq>
          </p:childTnLst>
        </p:cTn>
      </p:par>
    </p:tnLst>
    <p:bldLst>
      <p:bldP spid="1048659" grpId="0" animBg="1"/>
      <p:bldP spid="1048662" grpId="0" animBg="1"/>
      <p:bldP spid="104866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TextBox 2"/>
          <p:cNvSpPr txBox="1"/>
          <p:nvPr/>
        </p:nvSpPr>
        <p:spPr>
          <a:xfrm>
            <a:off x="609600" y="435114"/>
            <a:ext cx="10058400" cy="1285240"/>
          </a:xfrm>
          <a:prstGeom prst="rect"/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b="1" dirty="0" sz="4000" lang="en-US" smtClean="0">
                <a:solidFill>
                  <a:sysClr lastClr="000000" val="windowText"/>
                </a:solidFill>
                <a:effectLst/>
                <a:latin typeface="Times New Roman" pitchFamily="18" charset="0"/>
                <a:cs typeface="Times New Roman" pitchFamily="18" charset="0"/>
              </a:rPr>
              <a:t>Delete</a:t>
            </a:r>
            <a:r>
              <a:rPr b="1" dirty="0" sz="4000" lang="en-US">
                <a:solidFill>
                  <a:sysClr lastClr="000000" val="windowText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b="1" dirty="0" sz="4000" lang="en-US" err="1">
                <a:solidFill>
                  <a:sysClr lastClr="000000" val="windowText"/>
                </a:solidFill>
                <a:effectLst/>
                <a:latin typeface="NikoshBAN" pitchFamily="2" charset="0"/>
                <a:cs typeface="NikoshBAN" pitchFamily="2" charset="0"/>
              </a:rPr>
              <a:t>বা</a:t>
            </a:r>
            <a:r>
              <a:rPr b="1" dirty="0" sz="4000" lang="en-US">
                <a:solidFill>
                  <a:sysClr lastClr="000000" val="windowText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000" lang="en-US" err="1" smtClean="0">
                <a:solidFill>
                  <a:sysClr lastClr="000000" val="windowText"/>
                </a:solidFill>
                <a:effectLst/>
                <a:latin typeface="Times New Roman" pitchFamily="18" charset="0"/>
                <a:cs typeface="Times New Roman" pitchFamily="18" charset="0"/>
              </a:rPr>
              <a:t>Backspce</a:t>
            </a:r>
            <a:r>
              <a:rPr b="1" dirty="0" sz="4000" lang="en-US" smtClean="0">
                <a:solidFill>
                  <a:sysClr lastClr="000000" val="windowText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b="1" dirty="0" sz="4000" lang="en-US" err="1" smtClean="0">
                <a:solidFill>
                  <a:sysClr lastClr="000000" val="windowText"/>
                </a:solidFill>
                <a:effectLst/>
                <a:latin typeface="NikoshBAN" pitchFamily="2" charset="0"/>
                <a:cs typeface="NikoshBAN" pitchFamily="2" charset="0"/>
              </a:rPr>
              <a:t>কী</a:t>
            </a:r>
            <a:r>
              <a:rPr b="1" dirty="0" sz="4000" lang="en-US" smtClean="0">
                <a:solidFill>
                  <a:sysClr lastClr="000000" val="windowText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000" lang="en-US" err="1" smtClean="0">
                <a:solidFill>
                  <a:sysClr lastClr="000000" val="windowText"/>
                </a:solidFill>
                <a:effectLst/>
                <a:latin typeface="NikoshBAN" pitchFamily="2" charset="0"/>
                <a:cs typeface="NikoshBAN" pitchFamily="2" charset="0"/>
              </a:rPr>
              <a:t>চাপলে</a:t>
            </a:r>
            <a:r>
              <a:rPr b="1" dirty="0" sz="4000" lang="en-US" smtClean="0">
                <a:solidFill>
                  <a:sysClr lastClr="000000" val="windowText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000" lang="en-US" err="1" smtClean="0">
                <a:solidFill>
                  <a:sysClr lastClr="000000" val="windowText"/>
                </a:solidFill>
                <a:effectLst/>
                <a:latin typeface="NikoshBAN" pitchFamily="2" charset="0"/>
                <a:cs typeface="NikoshBAN" pitchFamily="2" charset="0"/>
              </a:rPr>
              <a:t>নির্বাচিত</a:t>
            </a:r>
            <a:r>
              <a:rPr b="1" dirty="0" sz="4000" lang="en-US" smtClean="0">
                <a:solidFill>
                  <a:sysClr lastClr="000000" val="windowText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000" lang="en-US" err="1" smtClean="0">
                <a:solidFill>
                  <a:sysClr lastClr="000000" val="windowText"/>
                </a:solidFill>
                <a:effectLst/>
                <a:latin typeface="NikoshBAN" pitchFamily="2" charset="0"/>
                <a:cs typeface="NikoshBAN" pitchFamily="2" charset="0"/>
              </a:rPr>
              <a:t>অংশ</a:t>
            </a:r>
            <a:r>
              <a:rPr b="1" dirty="0" sz="4000" lang="en-US" smtClean="0">
                <a:solidFill>
                  <a:sysClr lastClr="000000" val="windowText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000" lang="en-US" err="1" smtClean="0">
                <a:solidFill>
                  <a:sysClr lastClr="000000" val="windowText"/>
                </a:solidFill>
                <a:effectLst/>
                <a:latin typeface="NikoshBAN" pitchFamily="2" charset="0"/>
                <a:cs typeface="NikoshBAN" pitchFamily="2" charset="0"/>
              </a:rPr>
              <a:t>মুছে</a:t>
            </a:r>
            <a:r>
              <a:rPr b="1" dirty="0" sz="4000" lang="en-US" smtClean="0">
                <a:solidFill>
                  <a:sysClr lastClr="000000" val="windowText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000" lang="en-US" err="1" smtClean="0">
                <a:solidFill>
                  <a:sysClr lastClr="000000" val="windowText"/>
                </a:solidFill>
                <a:effectLst/>
                <a:latin typeface="NikoshBAN" pitchFamily="2" charset="0"/>
                <a:cs typeface="NikoshBAN" pitchFamily="2" charset="0"/>
              </a:rPr>
              <a:t>যাবে</a:t>
            </a:r>
            <a:r>
              <a:rPr b="1" dirty="0" sz="4000" lang="en-US" smtClean="0">
                <a:solidFill>
                  <a:sysClr lastClr="000000" val="windowText"/>
                </a:solidFill>
                <a:effectLst/>
                <a:latin typeface="NikoshBAN" pitchFamily="2" charset="0"/>
                <a:cs typeface="NikoshBAN" pitchFamily="2" charset="0"/>
              </a:rPr>
              <a:t>।</a:t>
            </a:r>
            <a:endParaRPr b="1" dirty="0" sz="4000" lang="en-US">
              <a:solidFill>
                <a:sysClr lastClr="000000" val="windowText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69" name="Rectangle 24"/>
          <p:cNvSpPr/>
          <p:nvPr/>
        </p:nvSpPr>
        <p:spPr>
          <a:xfrm>
            <a:off x="4832097" y="2935069"/>
            <a:ext cx="670851" cy="646331"/>
          </a:xfrm>
          <a:prstGeom prst="rect"/>
          <a:ln>
            <a:noFill/>
          </a:ln>
        </p:spPr>
        <p:txBody>
          <a:bodyPr wrap="square">
            <a:spAutoFit/>
          </a:bodyPr>
          <a:p>
            <a:r>
              <a:rPr dirty="0" sz="3600" lang="en-US" smtClean="0">
                <a:solidFill>
                  <a:prstClr val="black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dirty="0" sz="1600"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97168" name="Picture 28" descr="images 30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7010400" y="914400"/>
            <a:ext cx="3505200" cy="1143000"/>
          </a:xfrm>
          <a:prstGeom prst="rect"/>
        </p:spPr>
      </p:pic>
      <p:grpSp>
        <p:nvGrpSpPr>
          <p:cNvPr id="71" name="Group 32"/>
          <p:cNvGrpSpPr/>
          <p:nvPr/>
        </p:nvGrpSpPr>
        <p:grpSpPr>
          <a:xfrm>
            <a:off x="685800" y="2286000"/>
            <a:ext cx="4724400" cy="3505200"/>
            <a:chOff x="2057400" y="2362200"/>
            <a:chExt cx="6400798" cy="1981200"/>
          </a:xfrm>
        </p:grpSpPr>
        <p:sp>
          <p:nvSpPr>
            <p:cNvPr id="1048670" name="Rectangle 3"/>
            <p:cNvSpPr/>
            <p:nvPr/>
          </p:nvSpPr>
          <p:spPr>
            <a:xfrm>
              <a:off x="2286000" y="2362200"/>
              <a:ext cx="6172198" cy="424954"/>
            </a:xfrm>
            <a:prstGeom prst="rect"/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p>
              <a:pPr lvl="0"/>
              <a:r>
                <a:rPr b="1" dirty="0" sz="4400" lang="bn-IN" smtClean="0">
                  <a:solidFill>
                    <a:sysClr lastClr="000000" val="windowText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b="1" dirty="0" sz="4400" lang="en-US" smtClean="0">
                  <a:solidFill>
                    <a:sysClr lastClr="000000" val="windowText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Delete</a:t>
              </a:r>
              <a:r>
                <a:rPr b="1" dirty="0" sz="4400" lang="bn-IN" smtClean="0">
                  <a:solidFill>
                    <a:sysClr lastClr="000000" val="windowText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endParaRPr b="1" dirty="0" sz="4400" lang="en-US">
                <a:solidFill>
                  <a:sysClr lastClr="000000" val="windowText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097169" name="Picture 29" descr="index 13.jpg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2"/>
            <a:stretch>
              <a:fillRect/>
            </a:stretch>
          </p:blipFill>
          <p:spPr>
            <a:xfrm>
              <a:off x="2057400" y="3124200"/>
              <a:ext cx="6400798" cy="1219200"/>
            </a:xfrm>
            <a:prstGeom prst="rect"/>
          </p:spPr>
        </p:pic>
        <p:pic>
          <p:nvPicPr>
            <p:cNvPr id="2097170" name="Picture 30" descr="images 29.jpg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3"/>
            <a:stretch>
              <a:fillRect/>
            </a:stretch>
          </p:blipFill>
          <p:spPr>
            <a:xfrm>
              <a:off x="2057400" y="2362200"/>
              <a:ext cx="902678" cy="782320"/>
            </a:xfrm>
            <a:prstGeom prst="rect"/>
          </p:spPr>
        </p:pic>
      </p:grpSp>
      <p:grpSp>
        <p:nvGrpSpPr>
          <p:cNvPr id="72" name="Group 33"/>
          <p:cNvGrpSpPr/>
          <p:nvPr/>
        </p:nvGrpSpPr>
        <p:grpSpPr>
          <a:xfrm>
            <a:off x="6019800" y="2286000"/>
            <a:ext cx="4495800" cy="3581400"/>
            <a:chOff x="2362200" y="3657600"/>
            <a:chExt cx="3429000" cy="1524000"/>
          </a:xfrm>
        </p:grpSpPr>
        <p:sp>
          <p:nvSpPr>
            <p:cNvPr id="1048671" name="Rectangle 4"/>
            <p:cNvSpPr/>
            <p:nvPr/>
          </p:nvSpPr>
          <p:spPr>
            <a:xfrm>
              <a:off x="2362200" y="3657600"/>
              <a:ext cx="3429000" cy="432197"/>
            </a:xfrm>
            <a:prstGeom prst="rect"/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p>
              <a:pPr algn="r" lvl="0"/>
              <a:r>
                <a:rPr b="1" dirty="0" sz="6000" lang="en-US" smtClean="0">
                  <a:solidFill>
                    <a:sysClr lastClr="000000" val="windowText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b="1" dirty="0" sz="5400" lang="en-US" smtClean="0">
                  <a:solidFill>
                    <a:sysClr lastClr="000000" val="windowText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Backspace</a:t>
              </a:r>
              <a:endParaRPr b="1" dirty="0" sz="5400" lang="en-US">
                <a:solidFill>
                  <a:sysClr lastClr="000000" val="windowText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48672" name="Rectangle 14"/>
            <p:cNvSpPr/>
            <p:nvPr/>
          </p:nvSpPr>
          <p:spPr>
            <a:xfrm rot="10800000" flipH="1">
              <a:off x="2362200" y="3754877"/>
              <a:ext cx="1318647" cy="327422"/>
            </a:xfrm>
            <a:prstGeom prst="rect"/>
          </p:spPr>
          <p:txBody>
            <a:bodyPr wrap="square">
              <a:spAutoFit/>
            </a:bodyPr>
            <a:p>
              <a:pPr algn="ctr"/>
              <a:r>
                <a:rPr b="1" dirty="0" sz="4400" lang="en-US">
                  <a:solidFill>
                    <a:sysClr lastClr="000000" val="windowText"/>
                  </a:solidFill>
                  <a:effectLst>
                    <a:glow rad="63500">
                      <a:schemeClr val="tx1">
                        <a:alpha val="40000"/>
                      </a:schemeClr>
                    </a:glow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→</a:t>
              </a:r>
              <a:endParaRPr dirty="0" sz="4400" lang="en-US"/>
            </a:p>
          </p:txBody>
        </p:sp>
        <p:pic>
          <p:nvPicPr>
            <p:cNvPr id="2097171" name="Picture 31" descr="index 22.jpg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4"/>
            <a:stretch>
              <a:fillRect/>
            </a:stretch>
          </p:blipFill>
          <p:spPr>
            <a:xfrm>
              <a:off x="2362200" y="4208834"/>
              <a:ext cx="3429000" cy="972766"/>
            </a:xfrm>
            <a:prstGeom prst="rect"/>
          </p:spPr>
        </p:pic>
      </p:grp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xit" presetID="22" presetSubtype="8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dur="500" id="6"/>
                                        <p:tgtEl>
                                          <p:spTgt spid="10486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2" name="Picture 1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/>
          <a:srcRect l="82108" t="22285" r="4402" b="62101"/>
          <a:stretch>
            <a:fillRect/>
          </a:stretch>
        </p:blipFill>
        <p:spPr>
          <a:xfrm>
            <a:off x="6705600" y="3505200"/>
            <a:ext cx="1179310" cy="585641"/>
          </a:xfrm>
          <a:prstGeom prst="rect"/>
        </p:spPr>
      </p:pic>
      <p:pic>
        <p:nvPicPr>
          <p:cNvPr id="2097173" name="Picture 3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/>
          <a:srcRect l="81477" t="303" r="3849" b="81450"/>
          <a:stretch>
            <a:fillRect/>
          </a:stretch>
        </p:blipFill>
        <p:spPr>
          <a:xfrm>
            <a:off x="6705600" y="2442374"/>
            <a:ext cx="1191545" cy="684443"/>
          </a:xfrm>
          <a:prstGeom prst="rect"/>
        </p:spPr>
      </p:pic>
      <p:sp>
        <p:nvSpPr>
          <p:cNvPr id="1048676" name="TextBox 6"/>
          <p:cNvSpPr txBox="1"/>
          <p:nvPr/>
        </p:nvSpPr>
        <p:spPr>
          <a:xfrm>
            <a:off x="2057400" y="1425714"/>
            <a:ext cx="3490154" cy="707886"/>
          </a:xfrm>
          <a:prstGeom prst="rect"/>
          <a:solidFill>
            <a:srgbClr val="00EA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wrap="square">
            <a:spAutoFit/>
            <a:scene3d>
              <a:camera prst="orthographicFront"/>
              <a:lightRig dir="tl" rig="soft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p>
            <a:pPr algn="ctr"/>
            <a:r>
              <a:rPr b="1" dirty="0" sz="4000" lang="en-US" spc="50" err="1" smtClean="0">
                <a:ln w="11430"/>
                <a:solidFill>
                  <a:srgbClr val="0000E4"/>
                </a:solidFill>
                <a:effectLst/>
                <a:latin typeface="NikoshBAN" pitchFamily="2" charset="0"/>
                <a:cs typeface="NikoshBAN" pitchFamily="2" charset="0"/>
              </a:rPr>
              <a:t>যা</a:t>
            </a:r>
            <a:r>
              <a:rPr b="1" dirty="0" sz="4000" lang="en-US" spc="50" smtClean="0">
                <a:ln w="11430"/>
                <a:solidFill>
                  <a:srgbClr val="0000E4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000" lang="en-US" spc="50" err="1" smtClean="0">
                <a:ln w="11430"/>
                <a:solidFill>
                  <a:srgbClr val="0000E4"/>
                </a:solidFill>
                <a:effectLst/>
                <a:latin typeface="NikoshBAN" pitchFamily="2" charset="0"/>
                <a:cs typeface="NikoshBAN" pitchFamily="2" charset="0"/>
              </a:rPr>
              <a:t>করতে</a:t>
            </a:r>
            <a:r>
              <a:rPr b="1" dirty="0" sz="4000" lang="en-US" spc="50" smtClean="0">
                <a:ln w="11430"/>
                <a:solidFill>
                  <a:srgbClr val="0000E4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000" lang="en-US" spc="50" err="1" smtClean="0">
                <a:ln w="11430"/>
                <a:solidFill>
                  <a:srgbClr val="0000E4"/>
                </a:solidFill>
                <a:effectLst/>
                <a:latin typeface="NikoshBAN" pitchFamily="2" charset="0"/>
                <a:cs typeface="NikoshBAN" pitchFamily="2" charset="0"/>
              </a:rPr>
              <a:t>চাই</a:t>
            </a:r>
            <a:endParaRPr b="1" dirty="0" sz="4000" lang="en-US" spc="50">
              <a:ln w="11430"/>
              <a:solidFill>
                <a:srgbClr val="0000E4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77" name="TextBox 7"/>
          <p:cNvSpPr txBox="1"/>
          <p:nvPr/>
        </p:nvSpPr>
        <p:spPr>
          <a:xfrm>
            <a:off x="6400800" y="1425714"/>
            <a:ext cx="4343400" cy="707886"/>
          </a:xfrm>
          <a:prstGeom prst="rect"/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b="1" dirty="0" sz="4000" lang="en-US" spc="300" err="1" smtClean="0">
                <a:ln w="11430" cmpd="sng">
                  <a:solidFill>
                    <a:srgbClr val="0000E4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যে</a:t>
            </a:r>
            <a:r>
              <a:rPr b="1" dirty="0" sz="4000" lang="en-US" spc="300" smtClean="0">
                <a:ln w="11430" cmpd="sng">
                  <a:solidFill>
                    <a:srgbClr val="0000E4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000" lang="en-US" spc="300" err="1" smtClean="0">
                <a:ln w="11430" cmpd="sng">
                  <a:solidFill>
                    <a:srgbClr val="0000E4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কী</a:t>
            </a:r>
            <a:r>
              <a:rPr b="1" dirty="0" sz="4000" lang="en-US" spc="300" smtClean="0">
                <a:ln w="11430" cmpd="sng">
                  <a:solidFill>
                    <a:srgbClr val="0000E4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000" lang="en-US" spc="300" err="1" smtClean="0">
                <a:ln w="11430" cmpd="sng">
                  <a:solidFill>
                    <a:srgbClr val="0000E4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চাপতে</a:t>
            </a:r>
            <a:r>
              <a:rPr b="1" dirty="0" sz="4000" lang="en-US" spc="300" smtClean="0">
                <a:ln w="11430" cmpd="sng">
                  <a:solidFill>
                    <a:srgbClr val="0000E4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000" lang="en-US" spc="300" err="1" smtClean="0">
                <a:ln w="11430" cmpd="sng">
                  <a:solidFill>
                    <a:srgbClr val="0000E4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হবে</a:t>
            </a:r>
            <a:endParaRPr b="1" dirty="0" sz="4000" lang="en-US" spc="300">
              <a:ln w="11430" cmpd="sng">
                <a:solidFill>
                  <a:srgbClr val="0000E4"/>
                </a:solidFill>
                <a:prstDash val="solid"/>
                <a:miter lim="800000"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78" name="TextBox 8"/>
          <p:cNvSpPr txBox="1"/>
          <p:nvPr/>
        </p:nvSpPr>
        <p:spPr>
          <a:xfrm>
            <a:off x="228600" y="97974"/>
            <a:ext cx="10439400" cy="1077218"/>
          </a:xfrm>
          <a:prstGeom prst="rect"/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dirty="0" sz="32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কী-বোর্ডের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ড</a:t>
            </a:r>
            <a:r>
              <a:rPr dirty="0" sz="3200" lang="bn-IN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</a:t>
            </a:r>
            <a:r>
              <a:rPr dirty="0" sz="32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মেন্টের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জায়গায়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কারসরকে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সরাতে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উপায়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অনুসরণ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যেতে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dirty="0" sz="3200" lang="en-US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6" name="Group 4"/>
          <p:cNvGrpSpPr/>
          <p:nvPr/>
        </p:nvGrpSpPr>
        <p:grpSpPr>
          <a:xfrm>
            <a:off x="6705600" y="4289016"/>
            <a:ext cx="2837804" cy="676432"/>
            <a:chOff x="7391400" y="4251288"/>
            <a:chExt cx="2837804" cy="900331"/>
          </a:xfrm>
        </p:grpSpPr>
        <p:pic>
          <p:nvPicPr>
            <p:cNvPr id="2097174" name="Picture 5"/>
            <p:cNvPicPr>
              <a:picLocks noChangeAspect="1"/>
            </p:cNvPicPr>
            <p:nvPr/>
          </p:nvPicPr>
          <p:blipFill rotWithShape="1">
            <a:blip xmlns:r="http://schemas.openxmlformats.org/officeDocument/2006/relationships" r:embed="rId1"/>
            <a:srcRect l="31323" t="79499" r="49427" b="2786"/>
            <a:stretch>
              <a:fillRect/>
            </a:stretch>
          </p:blipFill>
          <p:spPr>
            <a:xfrm>
              <a:off x="7391400" y="4267200"/>
              <a:ext cx="1278531" cy="884419"/>
            </a:xfrm>
            <a:prstGeom prst="rect"/>
          </p:spPr>
        </p:pic>
        <p:pic>
          <p:nvPicPr>
            <p:cNvPr id="2097175" name="Picture 13"/>
            <p:cNvPicPr>
              <a:picLocks noChangeAspect="1"/>
            </p:cNvPicPr>
            <p:nvPr/>
          </p:nvPicPr>
          <p:blipFill rotWithShape="1">
            <a:blip xmlns:r="http://schemas.openxmlformats.org/officeDocument/2006/relationships" r:embed="rId1"/>
            <a:srcRect l="81477" t="303" r="3849" b="81450"/>
            <a:stretch>
              <a:fillRect/>
            </a:stretch>
          </p:blipFill>
          <p:spPr>
            <a:xfrm>
              <a:off x="8643258" y="4251288"/>
              <a:ext cx="1585946" cy="900331"/>
            </a:xfrm>
            <a:prstGeom prst="rect"/>
          </p:spPr>
        </p:pic>
      </p:grpSp>
      <p:grpSp>
        <p:nvGrpSpPr>
          <p:cNvPr id="77" name="Group 14"/>
          <p:cNvGrpSpPr/>
          <p:nvPr/>
        </p:nvGrpSpPr>
        <p:grpSpPr>
          <a:xfrm>
            <a:off x="6705600" y="5282796"/>
            <a:ext cx="2868066" cy="611460"/>
            <a:chOff x="7391400" y="5181599"/>
            <a:chExt cx="2868066" cy="813854"/>
          </a:xfrm>
        </p:grpSpPr>
        <p:pic>
          <p:nvPicPr>
            <p:cNvPr id="2097176" name="Picture 16"/>
            <p:cNvPicPr>
              <a:picLocks noChangeAspect="1"/>
            </p:cNvPicPr>
            <p:nvPr/>
          </p:nvPicPr>
          <p:blipFill rotWithShape="1">
            <a:blip xmlns:r="http://schemas.openxmlformats.org/officeDocument/2006/relationships" r:embed="rId1"/>
            <a:srcRect l="82108" t="22285" r="4402" b="62101"/>
            <a:stretch>
              <a:fillRect/>
            </a:stretch>
          </p:blipFill>
          <p:spPr>
            <a:xfrm>
              <a:off x="8610599" y="5181599"/>
              <a:ext cx="1648867" cy="813853"/>
            </a:xfrm>
            <a:prstGeom prst="rect"/>
          </p:spPr>
        </p:pic>
        <p:pic>
          <p:nvPicPr>
            <p:cNvPr id="2097177" name="Picture 17"/>
            <p:cNvPicPr>
              <a:picLocks noChangeAspect="1"/>
            </p:cNvPicPr>
            <p:nvPr/>
          </p:nvPicPr>
          <p:blipFill rotWithShape="1">
            <a:blip xmlns:r="http://schemas.openxmlformats.org/officeDocument/2006/relationships" r:embed="rId1"/>
            <a:srcRect l="31323" t="79499" r="49427" b="2786"/>
            <a:stretch>
              <a:fillRect/>
            </a:stretch>
          </p:blipFill>
          <p:spPr>
            <a:xfrm>
              <a:off x="7391400" y="5181601"/>
              <a:ext cx="1278531" cy="813852"/>
            </a:xfrm>
            <a:prstGeom prst="rect"/>
          </p:spPr>
        </p:pic>
      </p:grpSp>
      <p:sp>
        <p:nvSpPr>
          <p:cNvPr id="1048679" name="TextBox 20"/>
          <p:cNvSpPr txBox="1"/>
          <p:nvPr/>
        </p:nvSpPr>
        <p:spPr>
          <a:xfrm>
            <a:off x="533400" y="2590800"/>
            <a:ext cx="5410200" cy="584775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2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লাইনের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শুরুতে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কারসর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নিতে</a:t>
            </a:r>
            <a:endParaRPr dirty="0" sz="3200" lang="en-US"/>
          </a:p>
        </p:txBody>
      </p:sp>
      <p:sp>
        <p:nvSpPr>
          <p:cNvPr id="1048680" name="TextBox 22"/>
          <p:cNvSpPr txBox="1"/>
          <p:nvPr/>
        </p:nvSpPr>
        <p:spPr>
          <a:xfrm>
            <a:off x="533400" y="3581400"/>
            <a:ext cx="5334000" cy="584775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2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লাইনের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কারসর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নিতে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dirty="0" sz="3200" lang="en-US"/>
          </a:p>
        </p:txBody>
      </p:sp>
      <p:sp>
        <p:nvSpPr>
          <p:cNvPr id="1048681" name="TextBox 24"/>
          <p:cNvSpPr txBox="1"/>
          <p:nvPr/>
        </p:nvSpPr>
        <p:spPr>
          <a:xfrm>
            <a:off x="533400" y="4191000"/>
            <a:ext cx="5105400" cy="1539240"/>
          </a:xfrm>
          <a:prstGeom prst="rect"/>
          <a:noFill/>
        </p:spPr>
        <p:txBody>
          <a:bodyPr rtlCol="0" wrap="square">
            <a:spAutoFit/>
          </a:bodyPr>
          <a:p>
            <a:pPr>
              <a:lnSpc>
                <a:spcPct val="150000"/>
              </a:lnSpc>
            </a:pPr>
            <a:r>
              <a:rPr dirty="0" sz="32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ডকুমেন্টের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শুরুতে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কারসর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নিতে</a:t>
            </a:r>
            <a:endParaRPr dirty="0" sz="3200" lang="en-US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82" name="TextBox 25"/>
          <p:cNvSpPr txBox="1"/>
          <p:nvPr/>
        </p:nvSpPr>
        <p:spPr>
          <a:xfrm>
            <a:off x="685800" y="5257800"/>
            <a:ext cx="4724400" cy="1056639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24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ডকুমেন্টের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কারসর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নিতে</a:t>
            </a:r>
            <a:endParaRPr dirty="0" sz="3200" lang="en-US"/>
          </a:p>
        </p:txBody>
      </p:sp>
      <p:cxnSp>
        <p:nvCxnSpPr>
          <p:cNvPr id="3145731" name="Straight Arrow Connector 27"/>
          <p:cNvCxnSpPr>
            <a:cxnSpLocks/>
          </p:cNvCxnSpPr>
          <p:nvPr/>
        </p:nvCxnSpPr>
        <p:spPr>
          <a:xfrm>
            <a:off x="5105400" y="2819400"/>
            <a:ext cx="1524000" cy="1588"/>
          </a:xfrm>
          <a:prstGeom prst="straightConnector1"/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2" name="Straight Arrow Connector 33"/>
          <p:cNvCxnSpPr>
            <a:cxnSpLocks/>
            <a:endCxn id="2097172" idx="1"/>
          </p:cNvCxnSpPr>
          <p:nvPr/>
        </p:nvCxnSpPr>
        <p:spPr>
          <a:xfrm flipV="1">
            <a:off x="4876800" y="3798021"/>
            <a:ext cx="1828800" cy="11979"/>
          </a:xfrm>
          <a:prstGeom prst="straightConnector1"/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3" name="Straight Arrow Connector 35"/>
          <p:cNvCxnSpPr>
            <a:cxnSpLocks/>
          </p:cNvCxnSpPr>
          <p:nvPr/>
        </p:nvCxnSpPr>
        <p:spPr>
          <a:xfrm>
            <a:off x="5486400" y="4648200"/>
            <a:ext cx="1143000" cy="1588"/>
          </a:xfrm>
          <a:prstGeom prst="straightConnector1"/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4" name="Straight Arrow Connector 39"/>
          <p:cNvCxnSpPr>
            <a:cxnSpLocks/>
          </p:cNvCxnSpPr>
          <p:nvPr/>
        </p:nvCxnSpPr>
        <p:spPr>
          <a:xfrm>
            <a:off x="5486400" y="5486400"/>
            <a:ext cx="1219200" cy="1588"/>
          </a:xfrm>
          <a:prstGeom prst="straightConnector1"/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6" name="Rectangular Callout 3"/>
          <p:cNvSpPr/>
          <p:nvPr/>
        </p:nvSpPr>
        <p:spPr>
          <a:xfrm>
            <a:off x="2971800" y="651542"/>
            <a:ext cx="5288280" cy="914007"/>
          </a:xfrm>
          <a:prstGeom prst="wedgeRectCallout">
            <a:avLst>
              <a:gd name="adj1" fmla="val -16126"/>
              <a:gd name="adj2" fmla="val 48675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rtlCol="0">
            <a:scene3d>
              <a:camera prst="orthographicFront"/>
              <a:lightRig dir="tl" rig="soft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p>
            <a:pPr algn="ctr"/>
            <a:r>
              <a:rPr b="1" dirty="0" sz="7200" lang="en-US" spc="50" err="1" smtClean="0">
                <a:ln w="11430">
                  <a:noFill/>
                </a:ln>
                <a:solidFill>
                  <a:sysClr lastClr="000000" val="windowText"/>
                </a:solidFill>
                <a:effectLst/>
                <a:latin typeface="NikoshBAN" pitchFamily="2" charset="0"/>
                <a:cs typeface="NikoshBAN" pitchFamily="2" charset="0"/>
              </a:rPr>
              <a:t>জোড়ায়</a:t>
            </a:r>
            <a:r>
              <a:rPr b="1" dirty="0" sz="7200" lang="en-US" spc="50" smtClean="0">
                <a:ln w="11430">
                  <a:noFill/>
                </a:ln>
                <a:solidFill>
                  <a:sysClr lastClr="000000" val="windowText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b="1" dirty="0" sz="7200" lang="en-US" spc="50" err="1" smtClean="0">
                <a:ln w="11430">
                  <a:noFill/>
                </a:ln>
                <a:solidFill>
                  <a:sysClr lastClr="000000" val="windowText"/>
                </a:solidFill>
                <a:effectLst/>
                <a:latin typeface="NikoshBAN" pitchFamily="2" charset="0"/>
                <a:cs typeface="NikoshBAN" pitchFamily="2" charset="0"/>
              </a:rPr>
              <a:t>কাজ</a:t>
            </a:r>
            <a:endParaRPr b="1" dirty="0" sz="7200" lang="en-US" spc="50">
              <a:ln w="11430">
                <a:noFill/>
              </a:ln>
              <a:solidFill>
                <a:sysClr lastClr="000000" val="windowText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87" name="TextBox 13"/>
          <p:cNvSpPr txBox="1"/>
          <p:nvPr/>
        </p:nvSpPr>
        <p:spPr>
          <a:xfrm>
            <a:off x="228600" y="4495800"/>
            <a:ext cx="9965873" cy="751839"/>
          </a:xfrm>
          <a:prstGeom prst="rect"/>
          <a:noFill/>
        </p:spPr>
        <p:txBody>
          <a:bodyPr rtlCol="0" wrap="square">
            <a:spAutoFit/>
            <a:scene3d>
              <a:camera prst="orthographicFront"/>
              <a:lightRig dir="tl" rig="soft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p>
            <a:pPr algn="ctr"/>
            <a:r>
              <a:rPr b="1" dirty="0" sz="4400" lang="en-US" spc="50" smtClean="0">
                <a:ln w="11430"/>
                <a:effectLst/>
                <a:latin typeface="Times New Roman" pitchFamily="18" charset="0"/>
                <a:cs typeface="Times New Roman" pitchFamily="18" charset="0"/>
              </a:rPr>
              <a:t>ড</a:t>
            </a:r>
            <a:r>
              <a:rPr b="1" dirty="0" sz="4400" lang="en-US" spc="50" smtClean="0">
                <a:ln w="11430"/>
                <a:effectLst/>
                <a:latin typeface="Times New Roman" pitchFamily="18" charset="0"/>
                <a:cs typeface="Times New Roman" pitchFamily="18" charset="0"/>
              </a:rPr>
              <a:t>ক</a:t>
            </a:r>
            <a:r>
              <a:rPr b="1" dirty="0" sz="4400" lang="en-US" spc="50" smtClean="0">
                <a:ln w="11430"/>
                <a:effectLst/>
                <a:latin typeface="Times New Roman" pitchFamily="18" charset="0"/>
                <a:cs typeface="Times New Roman" pitchFamily="18" charset="0"/>
              </a:rPr>
              <a:t>ু</a:t>
            </a:r>
            <a:r>
              <a:rPr b="1" dirty="0" sz="4400" lang="en-US" spc="50" smtClean="0">
                <a:ln w="11430"/>
                <a:effectLst/>
                <a:latin typeface="Times New Roman" pitchFamily="18" charset="0"/>
                <a:cs typeface="Times New Roman" pitchFamily="18" charset="0"/>
              </a:rPr>
              <a:t>মেন্ট</a:t>
            </a:r>
            <a:r>
              <a:rPr b="1" dirty="0" sz="4400" lang="en-US" spc="50" smtClean="0">
                <a:ln w="11430"/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b="1" dirty="0" sz="4400" lang="en-US" spc="50" smtClean="0">
                <a:ln w="11430"/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b="1" dirty="0" sz="4400" lang="en-US" spc="50" smtClean="0">
                <a:ln w="11430"/>
                <a:effectLst/>
                <a:latin typeface="Times New Roman" pitchFamily="18" charset="0"/>
                <a:cs typeface="Times New Roman" pitchFamily="18" charset="0"/>
              </a:rPr>
              <a:t>ফ</a:t>
            </a:r>
            <a:r>
              <a:rPr b="1" dirty="0" sz="4400" lang="en-US" spc="50" smtClean="0">
                <a:ln w="11430"/>
                <a:effectLst/>
                <a:latin typeface="Times New Roman" pitchFamily="18" charset="0"/>
                <a:cs typeface="Times New Roman" pitchFamily="18" charset="0"/>
              </a:rPr>
              <a:t>র</a:t>
            </a:r>
            <a:r>
              <a:rPr b="1" dirty="0" sz="4400" lang="en-US" spc="50" smtClean="0">
                <a:ln w="11430"/>
                <a:effectLst/>
                <a:latin typeface="Times New Roman" pitchFamily="18" charset="0"/>
                <a:cs typeface="Times New Roman" pitchFamily="18" charset="0"/>
              </a:rPr>
              <a:t>ম</a:t>
            </a:r>
            <a:r>
              <a:rPr b="1" dirty="0" sz="4400" lang="en-US" spc="50" smtClean="0">
                <a:ln w="11430"/>
                <a:effectLst/>
                <a:latin typeface="Times New Roman" pitchFamily="18" charset="0"/>
                <a:cs typeface="Times New Roman" pitchFamily="18" charset="0"/>
              </a:rPr>
              <a:t>্য</a:t>
            </a:r>
            <a:r>
              <a:rPr b="1" dirty="0" sz="4400" lang="en-US" spc="50" smtClean="0">
                <a:ln w="11430"/>
                <a:effectLst/>
                <a:latin typeface="Times New Roman" pitchFamily="18" charset="0"/>
                <a:cs typeface="Times New Roman" pitchFamily="18" charset="0"/>
              </a:rPr>
              <a:t>া</a:t>
            </a:r>
            <a:r>
              <a:rPr b="1" dirty="0" sz="4400" lang="en-US" spc="50" smtClean="0">
                <a:ln w="11430"/>
                <a:effectLst/>
                <a:latin typeface="Times New Roman" pitchFamily="18" charset="0"/>
                <a:cs typeface="Times New Roman" pitchFamily="18" charset="0"/>
              </a:rPr>
              <a:t>ট</a:t>
            </a:r>
            <a:r>
              <a:rPr b="1" dirty="0" sz="4400" lang="en-US" spc="50" smtClean="0">
                <a:ln w="11430"/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b="1" dirty="0" sz="4400" lang="en-US" spc="50" smtClean="0">
                <a:ln w="11430"/>
                <a:effectLst/>
                <a:latin typeface="Times New Roman" pitchFamily="18" charset="0"/>
                <a:cs typeface="Times New Roman" pitchFamily="18" charset="0"/>
              </a:rPr>
              <a:t>ক</a:t>
            </a:r>
            <a:r>
              <a:rPr b="1" dirty="0" sz="4400" lang="en-US" spc="50" smtClean="0">
                <a:ln w="11430"/>
                <a:effectLst/>
                <a:latin typeface="Times New Roman" pitchFamily="18" charset="0"/>
                <a:cs typeface="Times New Roman" pitchFamily="18" charset="0"/>
              </a:rPr>
              <a:t>ি</a:t>
            </a:r>
            <a:r>
              <a:rPr b="1" dirty="0" sz="4400" lang="en-US" spc="50" smtClean="0">
                <a:ln w="11430"/>
                <a:effectLst/>
                <a:latin typeface="Times New Roman" pitchFamily="18" charset="0"/>
                <a:cs typeface="Times New Roman" pitchFamily="18" charset="0"/>
              </a:rPr>
              <a:t>?</a:t>
            </a:r>
            <a:endParaRPr altLang="en-US" lang="zh-CN"/>
          </a:p>
        </p:txBody>
      </p:sp>
    </p:spTree>
  </p:cSld>
  <p:clrMapOvr>
    <a:masterClrMapping/>
  </p:clrMapOvr>
  <p:transition>
    <p:wipe dir="d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"/>
                                        <p:tgtEl>
                                          <p:spTgt spid="1048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"/>
                                        <p:tgtEl>
                                          <p:spTgt spid="1048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250" id="9"/>
                                        <p:tgtEl>
                                          <p:spTgt spid="10486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10"/>
                                        <p:tgtEl>
                                          <p:spTgt spid="1048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1"/>
                                        <p:tgtEl>
                                          <p:spTgt spid="1048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8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8" name="TextBox 3"/>
          <p:cNvSpPr txBox="1"/>
          <p:nvPr/>
        </p:nvSpPr>
        <p:spPr>
          <a:xfrm>
            <a:off x="5600102" y="2386187"/>
            <a:ext cx="3384239" cy="646331"/>
          </a:xfrm>
          <a:prstGeom prst="rect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sz="36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dirty="0" sz="36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Ctrl+X</a:t>
            </a:r>
            <a:endParaRPr dirty="0" sz="3600" lang="en-US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89" name="TextBox 5"/>
          <p:cNvSpPr txBox="1"/>
          <p:nvPr/>
        </p:nvSpPr>
        <p:spPr>
          <a:xfrm>
            <a:off x="1886856" y="1584960"/>
            <a:ext cx="8247744" cy="1158240"/>
          </a:xfrm>
          <a:prstGeom prst="rect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sz="3600" lang="en-US" spc="-150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dirty="0" sz="3600" lang="en-US" spc="-150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কপি</a:t>
            </a:r>
            <a:r>
              <a:rPr dirty="0" sz="3600" lang="en-US" spc="-150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spc="-150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dirty="0" sz="3600" lang="en-US" spc="-150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spc="-150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dirty="0" sz="3600" lang="en-US" spc="-150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spc="-150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দুটি</a:t>
            </a:r>
            <a:r>
              <a:rPr dirty="0" sz="3600" lang="en-US" spc="-150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‘</a:t>
            </a:r>
            <a:r>
              <a:rPr dirty="0" sz="3600" lang="en-US" spc="-150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dirty="0" sz="3600" lang="en-US" spc="-150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dirty="0" sz="3600" lang="en-US" spc="-150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একত্রে</a:t>
            </a:r>
            <a:r>
              <a:rPr dirty="0" sz="3600" lang="en-US" spc="-150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spc="-150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চাপতে</a:t>
            </a:r>
            <a:r>
              <a:rPr dirty="0" sz="3600" lang="en-US" spc="-150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spc="-150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dirty="0" sz="3600" lang="en-US" spc="-150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dirty="0" sz="3600" lang="en-US" spc="-150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90" name="TextBox 6"/>
          <p:cNvSpPr txBox="1"/>
          <p:nvPr/>
        </p:nvSpPr>
        <p:spPr>
          <a:xfrm>
            <a:off x="1905000" y="2387025"/>
            <a:ext cx="3322802" cy="646331"/>
          </a:xfrm>
          <a:prstGeom prst="rect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sz="36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dirty="0" sz="36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Ctrl+D</a:t>
            </a:r>
            <a:r>
              <a:rPr dirty="0" sz="36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dirty="0" sz="3600" lang="en-US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91" name="TextBox 7">
            <a:hlinkClick r:id="" action="ppaction://noaction">
              <a:snd r:embed="rId1" name="applause.wav"/>
            </a:hlinkClick>
          </p:cNvPr>
          <p:cNvSpPr txBox="1"/>
          <p:nvPr/>
        </p:nvSpPr>
        <p:spPr>
          <a:xfrm>
            <a:off x="1905000" y="3165894"/>
            <a:ext cx="3322625" cy="646331"/>
          </a:xfrm>
          <a:prstGeom prst="rect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sz="36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dirty="0" sz="36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Ctrl+C</a:t>
            </a:r>
            <a:endParaRPr dirty="0" sz="3600" lang="en-US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92" name="TextBox 8"/>
          <p:cNvSpPr txBox="1"/>
          <p:nvPr/>
        </p:nvSpPr>
        <p:spPr>
          <a:xfrm>
            <a:off x="5600102" y="3165894"/>
            <a:ext cx="3384239" cy="646331"/>
          </a:xfrm>
          <a:prstGeom prst="rect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sz="36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dirty="0" sz="36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Ctrl+V</a:t>
            </a:r>
            <a:endParaRPr dirty="0" sz="3600" lang="en-US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93" name="Cross 18"/>
          <p:cNvSpPr/>
          <p:nvPr/>
        </p:nvSpPr>
        <p:spPr>
          <a:xfrm>
            <a:off x="3611774" y="228601"/>
            <a:ext cx="2941426" cy="838200"/>
          </a:xfrm>
          <a:prstGeom prst="plus">
            <a:avLst>
              <a:gd name="adj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b="1" dirty="0" sz="5400" lang="en-US" spc="-150" err="1" smtClean="0">
                <a:ln>
                  <a:solidFill>
                    <a:srgbClr val="C00000"/>
                  </a:solidFill>
                </a:ln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b="1" dirty="0" sz="5400" lang="en-US" spc="-150">
              <a:ln>
                <a:solidFill>
                  <a:srgbClr val="C00000"/>
                </a:solidFill>
              </a:ln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45735" name="Straight Connector 19"/>
          <p:cNvCxnSpPr>
            <a:cxnSpLocks/>
          </p:cNvCxnSpPr>
          <p:nvPr/>
        </p:nvCxnSpPr>
        <p:spPr>
          <a:xfrm>
            <a:off x="92529" y="1371600"/>
            <a:ext cx="10820400" cy="0"/>
          </a:xfrm>
          <a:prstGeom prst="line"/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algn="bl" blurRad="50800" dir="18900000" dist="50800" rotWithShape="0">
              <a:prstClr val="black">
                <a:alpha val="40000"/>
              </a:prstClr>
            </a:outerShdw>
            <a:reflection algn="bl" blurRad="76200" dir="5400000" endPos="65000" rotWithShape="0" stA="71000" sy="-10000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94" name="TextBox 14">
            <a:hlinkClick r:id="" action="ppaction://noaction">
              <a:snd r:embed="rId1" name="applause.wav"/>
            </a:hlinkClick>
          </p:cNvPr>
          <p:cNvSpPr txBox="1"/>
          <p:nvPr/>
        </p:nvSpPr>
        <p:spPr>
          <a:xfrm>
            <a:off x="1905000" y="4984152"/>
            <a:ext cx="3320897" cy="646331"/>
          </a:xfrm>
          <a:prstGeom prst="rect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sz="36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dirty="0" sz="36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End</a:t>
            </a:r>
            <a:endParaRPr dirty="0" sz="3600" lang="en-US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95" name="TextBox 15"/>
          <p:cNvSpPr txBox="1"/>
          <p:nvPr/>
        </p:nvSpPr>
        <p:spPr>
          <a:xfrm>
            <a:off x="1828800" y="4114800"/>
            <a:ext cx="8610600" cy="1158239"/>
          </a:xfrm>
          <a:prstGeom prst="rect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sz="3600" lang="en-US" spc="-150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dirty="0" sz="3600" lang="en-US" spc="-150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লাইনের</a:t>
            </a:r>
            <a:r>
              <a:rPr dirty="0" sz="3600" lang="en-US" spc="-150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dirty="0" sz="3600" lang="en-US" spc="-150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dirty="0" sz="3600" lang="en-US" spc="-150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spc="-150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কারসর</a:t>
            </a:r>
            <a:r>
              <a:rPr dirty="0" sz="3600" lang="en-US" spc="-150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spc="-150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নিতে</a:t>
            </a:r>
            <a:r>
              <a:rPr dirty="0" sz="3600" lang="en-US" spc="-150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spc="-150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dirty="0" sz="3600" lang="en-US" spc="-150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spc="-150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ব্যবহৃত</a:t>
            </a:r>
            <a:r>
              <a:rPr dirty="0" sz="3600" lang="en-US" spc="-150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spc="-150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dirty="0" sz="3600" lang="en-US" spc="-150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dirty="0" sz="3600" lang="en-US" spc="-150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96" name="TextBox 16"/>
          <p:cNvSpPr txBox="1"/>
          <p:nvPr/>
        </p:nvSpPr>
        <p:spPr>
          <a:xfrm>
            <a:off x="1905000" y="5754469"/>
            <a:ext cx="3320897" cy="646331"/>
          </a:xfrm>
          <a:prstGeom prst="rect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sz="36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dirty="0" sz="36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 End</a:t>
            </a:r>
            <a:endParaRPr dirty="0" sz="3600" lang="en-US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97" name="TextBox 17"/>
          <p:cNvSpPr txBox="1"/>
          <p:nvPr/>
        </p:nvSpPr>
        <p:spPr>
          <a:xfrm>
            <a:off x="5600104" y="5754469"/>
            <a:ext cx="3384238" cy="646331"/>
          </a:xfrm>
          <a:prstGeom prst="rect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sz="36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dirty="0" sz="36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Home</a:t>
            </a:r>
            <a:endParaRPr dirty="0" sz="3600" lang="en-US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98" name="TextBox 26"/>
          <p:cNvSpPr txBox="1"/>
          <p:nvPr/>
        </p:nvSpPr>
        <p:spPr>
          <a:xfrm>
            <a:off x="5600103" y="4992469"/>
            <a:ext cx="3384239" cy="646331"/>
          </a:xfrm>
          <a:prstGeom prst="rect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sz="36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dirty="0" sz="36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 home</a:t>
            </a:r>
            <a:endParaRPr dirty="0" sz="3600" lang="en-US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>
        <p14:prism isContent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TextBox 3"/>
          <p:cNvSpPr txBox="1"/>
          <p:nvPr/>
        </p:nvSpPr>
        <p:spPr>
          <a:xfrm>
            <a:off x="5525976" y="1992045"/>
            <a:ext cx="3694224" cy="584775"/>
          </a:xfrm>
          <a:prstGeom prst="rect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Home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dirty="0" sz="3200" lang="en-US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03" name="TextBox 5"/>
          <p:cNvSpPr txBox="1"/>
          <p:nvPr/>
        </p:nvSpPr>
        <p:spPr>
          <a:xfrm>
            <a:off x="1470438" y="1305580"/>
            <a:ext cx="8130762" cy="1056640"/>
          </a:xfrm>
          <a:prstGeom prst="rect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sz="3200" lang="bn-IN" spc="-150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dirty="0" sz="3200" lang="en-US" spc="-150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dirty="0" sz="3200" lang="en-US" spc="-150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ডকুমেন্টের</a:t>
            </a:r>
            <a:r>
              <a:rPr dirty="0" sz="3200" lang="en-US" spc="-150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spc="-150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শুরুতে</a:t>
            </a:r>
            <a:r>
              <a:rPr dirty="0" sz="3200" lang="en-US" spc="-150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spc="-150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কারসর</a:t>
            </a:r>
            <a:r>
              <a:rPr dirty="0" sz="3200" lang="en-US" spc="-150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spc="-150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নিতে</a:t>
            </a:r>
            <a:r>
              <a:rPr dirty="0" sz="3200" lang="en-US" spc="-150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spc="-150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dirty="0" sz="3200" lang="en-US" spc="-150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spc="-150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ব্যবহৃত</a:t>
            </a:r>
            <a:r>
              <a:rPr dirty="0" sz="3200" lang="en-US" spc="-150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spc="-150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dirty="0" sz="3200" lang="en-US" spc="-150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dirty="0" sz="3200" lang="en-US" spc="-150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04" name="TextBox 6"/>
          <p:cNvSpPr txBox="1"/>
          <p:nvPr/>
        </p:nvSpPr>
        <p:spPr>
          <a:xfrm>
            <a:off x="1472250" y="1993619"/>
            <a:ext cx="3408850" cy="584775"/>
          </a:xfrm>
          <a:prstGeom prst="rect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End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dirty="0" sz="3200" lang="en-US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05" name="TextBox 7">
            <a:hlinkClick r:id="" action="ppaction://noaction">
              <a:snd r:embed="rId1" name="applause.wav"/>
            </a:hlinkClick>
          </p:cNvPr>
          <p:cNvSpPr txBox="1"/>
          <p:nvPr/>
        </p:nvSpPr>
        <p:spPr>
          <a:xfrm>
            <a:off x="1461174" y="2630996"/>
            <a:ext cx="3419730" cy="584775"/>
          </a:xfrm>
          <a:prstGeom prst="rect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  Home</a:t>
            </a:r>
            <a:endParaRPr dirty="0" sz="3200" lang="en-US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06" name="TextBox 8"/>
          <p:cNvSpPr txBox="1"/>
          <p:nvPr/>
        </p:nvSpPr>
        <p:spPr>
          <a:xfrm>
            <a:off x="5529009" y="2630259"/>
            <a:ext cx="3691008" cy="584775"/>
          </a:xfrm>
          <a:prstGeom prst="rect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 End</a:t>
            </a:r>
            <a:endParaRPr dirty="0" sz="3200" lang="en-US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07" name="Cross 18"/>
          <p:cNvSpPr/>
          <p:nvPr/>
        </p:nvSpPr>
        <p:spPr>
          <a:xfrm>
            <a:off x="3657601" y="0"/>
            <a:ext cx="3124200" cy="914400"/>
          </a:xfrm>
          <a:prstGeom prst="plus">
            <a:avLst>
              <a:gd name="adj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b="1" dirty="0" sz="6000" lang="en-US" spc="-150" err="1" smtClean="0">
                <a:ln>
                  <a:solidFill>
                    <a:srgbClr val="C00000"/>
                  </a:solidFill>
                </a:ln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b="1" dirty="0" sz="6000" lang="en-US" spc="-150">
              <a:ln>
                <a:solidFill>
                  <a:srgbClr val="C00000"/>
                </a:solidFill>
              </a:ln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45736" name="Straight Connector 19"/>
          <p:cNvCxnSpPr>
            <a:cxnSpLocks/>
          </p:cNvCxnSpPr>
          <p:nvPr/>
        </p:nvCxnSpPr>
        <p:spPr>
          <a:xfrm>
            <a:off x="92529" y="1184030"/>
            <a:ext cx="10820400" cy="0"/>
          </a:xfrm>
          <a:prstGeom prst="line"/>
          <a:ln w="3175" cap="rnd" cmpd="dbl">
            <a:solidFill>
              <a:schemeClr val="accent6">
                <a:lumMod val="75000"/>
                <a:alpha val="85000"/>
              </a:schemeClr>
            </a:solidFill>
            <a:prstDash val="solid"/>
            <a:round/>
          </a:ln>
          <a:effectLst>
            <a:glow rad="63500">
              <a:schemeClr val="accent5">
                <a:satMod val="175000"/>
                <a:alpha val="40000"/>
              </a:schemeClr>
            </a:glow>
            <a:outerShdw algn="bl" blurRad="50800" dir="18900000" dist="50800" rotWithShape="0">
              <a:prstClr val="black">
                <a:alpha val="40000"/>
              </a:prstClr>
            </a:outerShdw>
            <a:reflection algn="bl" blurRad="76200" dir="5400000" endPos="65000" rotWithShape="0" stA="71000" sy="-10000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708" name="TextBox 14">
            <a:hlinkClick r:id="" action="ppaction://noaction">
              <a:snd r:embed="rId1" name="applause.wav"/>
            </a:hlinkClick>
          </p:cNvPr>
          <p:cNvSpPr txBox="1"/>
          <p:nvPr/>
        </p:nvSpPr>
        <p:spPr>
          <a:xfrm>
            <a:off x="5475576" y="6024810"/>
            <a:ext cx="3744624" cy="584775"/>
          </a:xfrm>
          <a:prstGeom prst="rect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i, ii 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</a:t>
            </a:r>
            <a:endParaRPr dirty="0" sz="3200" lang="en-US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709" name="TextBox 15"/>
          <p:cNvSpPr txBox="1"/>
          <p:nvPr/>
        </p:nvSpPr>
        <p:spPr>
          <a:xfrm>
            <a:off x="1461173" y="3441428"/>
            <a:ext cx="7745343" cy="584775"/>
          </a:xfrm>
          <a:prstGeom prst="rect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sz="3200" lang="bn-IN" spc="-150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dirty="0" sz="3200" lang="en-US" spc="-150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dirty="0" sz="3200" lang="en-US" spc="-150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সম্পাদনার</a:t>
            </a:r>
            <a:r>
              <a:rPr dirty="0" sz="3200" lang="en-US" spc="-150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spc="-150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dirty="0" sz="3200" lang="en-US" spc="-150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spc="-150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জড়িত</a:t>
            </a:r>
            <a:r>
              <a:rPr dirty="0" sz="3200" lang="en-US" spc="-150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dirty="0" sz="3200" lang="en-US" spc="-150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10" name="TextBox 16"/>
          <p:cNvSpPr txBox="1"/>
          <p:nvPr/>
        </p:nvSpPr>
        <p:spPr>
          <a:xfrm>
            <a:off x="1461173" y="5419382"/>
            <a:ext cx="3414139" cy="584775"/>
          </a:xfrm>
          <a:prstGeom prst="rect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endParaRPr dirty="0" sz="3200" lang="en-US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711" name="TextBox 17"/>
          <p:cNvSpPr txBox="1"/>
          <p:nvPr/>
        </p:nvSpPr>
        <p:spPr>
          <a:xfrm>
            <a:off x="1461173" y="6042063"/>
            <a:ext cx="3415627" cy="584775"/>
          </a:xfrm>
          <a:prstGeom prst="rect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</a:t>
            </a:r>
            <a:endParaRPr dirty="0" sz="3200" lang="en-US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712" name="TextBox 26"/>
          <p:cNvSpPr txBox="1"/>
          <p:nvPr/>
        </p:nvSpPr>
        <p:spPr>
          <a:xfrm>
            <a:off x="5472410" y="5392593"/>
            <a:ext cx="3747789" cy="584775"/>
          </a:xfrm>
          <a:prstGeom prst="rect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dirty="0" sz="3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</a:t>
            </a:r>
            <a:endParaRPr dirty="0" sz="3200" lang="en-US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713" name="TextBox 27"/>
          <p:cNvSpPr txBox="1"/>
          <p:nvPr/>
        </p:nvSpPr>
        <p:spPr>
          <a:xfrm>
            <a:off x="1461173" y="4130102"/>
            <a:ext cx="2356296" cy="523220"/>
          </a:xfrm>
          <a:prstGeom prst="rect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sz="28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i.</a:t>
            </a:r>
            <a:r>
              <a:rPr dirty="0" sz="28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কাট</a:t>
            </a:r>
            <a:endParaRPr dirty="0" sz="2800" lang="en-US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14" name="TextBox 28"/>
          <p:cNvSpPr txBox="1"/>
          <p:nvPr/>
        </p:nvSpPr>
        <p:spPr>
          <a:xfrm>
            <a:off x="4129314" y="4114800"/>
            <a:ext cx="2369669" cy="523220"/>
          </a:xfrm>
          <a:prstGeom prst="rect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sz="28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ii.</a:t>
            </a:r>
            <a:r>
              <a:rPr dirty="0" sz="28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কপি</a:t>
            </a:r>
            <a:endParaRPr dirty="0" sz="2800" lang="en-US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15" name="TextBox 29"/>
          <p:cNvSpPr txBox="1"/>
          <p:nvPr/>
        </p:nvSpPr>
        <p:spPr>
          <a:xfrm>
            <a:off x="6858000" y="4130840"/>
            <a:ext cx="2362200" cy="523220"/>
          </a:xfrm>
          <a:prstGeom prst="rect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sz="28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iii. </a:t>
            </a:r>
            <a:r>
              <a:rPr dirty="0" sz="28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পেস্ট</a:t>
            </a:r>
            <a:endParaRPr dirty="0" sz="2800" lang="en-US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16" name="TextBox 24"/>
          <p:cNvSpPr txBox="1"/>
          <p:nvPr/>
        </p:nvSpPr>
        <p:spPr>
          <a:xfrm>
            <a:off x="1472248" y="4748487"/>
            <a:ext cx="7747951" cy="584775"/>
          </a:xfrm>
          <a:prstGeom prst="rect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sz="3200" lang="en-US" spc="-150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dirty="0" sz="3200" lang="en-US" spc="-150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spc="-150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dirty="0" sz="3200" lang="en-US" spc="-150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spc="-150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dirty="0" sz="3200" lang="en-US" spc="-150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dirty="0" sz="3200" lang="en-US" spc="-150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>
        <p14:prism isContent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0" name="Can 3"/>
          <p:cNvSpPr/>
          <p:nvPr/>
        </p:nvSpPr>
        <p:spPr>
          <a:xfrm>
            <a:off x="2667003" y="762000"/>
            <a:ext cx="5486399" cy="1143000"/>
          </a:xfrm>
          <a:prstGeom prst="can">
            <a:avLst>
              <a:gd name="adj" fmla="val 1647"/>
            </a:avLst>
          </a:prstGeom>
          <a:solidFill>
            <a:srgbClr val="0070C0"/>
          </a:solidFill>
          <a:ln>
            <a:solidFill>
              <a:schemeClr val="bg2"/>
            </a:solidFill>
          </a:ln>
          <a:effectLst>
            <a:outerShdw algn="tl" blurRad="50800" dir="2700000" dist="38100" rotWithShape="0" sx="1000" sy="1000">
              <a:srgbClr val="00B0F0">
                <a:alpha val="99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b="1" dirty="0" sz="7200" lang="bn-BD" spc="-150" smtClean="0">
                <a:ln>
                  <a:solidFill>
                    <a:sysClr lastClr="000000" val="windowText"/>
                  </a:solidFill>
                </a:ln>
                <a:solidFill>
                  <a:sysClr lastClr="000000" val="windowText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b="1" dirty="0" sz="7200" lang="en-US" spc="-150" err="1" smtClean="0">
                <a:ln>
                  <a:solidFill>
                    <a:sysClr lastClr="000000" val="windowText"/>
                  </a:solidFill>
                </a:ln>
                <a:solidFill>
                  <a:sysClr lastClr="000000" val="windowText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</a:t>
            </a:r>
            <a:r>
              <a:rPr b="1" dirty="0" sz="7200" lang="bn-BD" spc="-150" smtClean="0">
                <a:ln>
                  <a:solidFill>
                    <a:sysClr lastClr="000000" val="windowText"/>
                  </a:solidFill>
                </a:ln>
                <a:solidFill>
                  <a:sysClr lastClr="000000" val="windowText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কাজ</a:t>
            </a:r>
            <a:endParaRPr b="1" dirty="0" sz="7200" lang="en-US" spc="-150">
              <a:ln>
                <a:solidFill>
                  <a:sysClr lastClr="000000" val="windowText"/>
                </a:solidFill>
              </a:ln>
              <a:solidFill>
                <a:sysClr lastClr="000000" val="windowText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21" name="TextBox 11"/>
          <p:cNvSpPr txBox="1"/>
          <p:nvPr/>
        </p:nvSpPr>
        <p:spPr>
          <a:xfrm>
            <a:off x="228600" y="5334000"/>
            <a:ext cx="10744200" cy="75184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4400" lang="en-US" err="1" smtClean="0">
                <a:ln w="10541" cmpd="sng">
                  <a:noFill/>
                  <a:prstDash val="solid"/>
                </a:ln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dirty="0" sz="4400" lang="en-US" err="1" smtClean="0">
                <a:ln w="10541" cmpd="sng">
                  <a:noFill/>
                  <a:prstDash val="solid"/>
                </a:ln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4400" lang="en-US" err="1" smtClean="0">
                <a:ln w="10541" cmpd="sng">
                  <a:noFill/>
                  <a:prstDash val="solid"/>
                </a:ln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dirty="0" sz="4400" lang="en-US" err="1" smtClean="0">
                <a:ln w="10541" cmpd="sng">
                  <a:noFill/>
                  <a:prstDash val="solid"/>
                </a:ln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dirty="0" sz="4400" lang="en-US" err="1" smtClean="0">
                <a:ln w="10541" cmpd="sng">
                  <a:noFill/>
                  <a:prstDash val="solid"/>
                </a:ln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dirty="0" sz="4400" lang="en-US" err="1" smtClean="0">
                <a:ln w="10541" cmpd="sng">
                  <a:noFill/>
                  <a:prstDash val="solid"/>
                </a:ln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dirty="0" sz="4400" lang="en-US" err="1" smtClean="0">
                <a:ln w="10541" cmpd="sng">
                  <a:noFill/>
                  <a:prstDash val="solid"/>
                </a:ln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dirty="0" sz="4400" lang="en-US" err="1" smtClean="0">
                <a:ln w="10541" cmpd="sng">
                  <a:noFill/>
                  <a:prstDash val="solid"/>
                </a:ln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dirty="0" sz="4400" lang="en-US" err="1" smtClean="0">
                <a:ln w="10541" cmpd="sng">
                  <a:noFill/>
                  <a:prstDash val="solid"/>
                </a:ln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dirty="0" sz="4400" lang="en-US" err="1" smtClean="0">
                <a:ln w="10541" cmpd="sng">
                  <a:noFill/>
                  <a:prstDash val="solid"/>
                </a:ln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dirty="0" sz="4400" lang="en-US" err="1" smtClean="0">
                <a:ln w="10541" cmpd="sng">
                  <a:noFill/>
                  <a:prstDash val="solid"/>
                </a:ln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dirty="0" sz="4400" lang="en-US" err="1" smtClean="0">
                <a:ln w="10541" cmpd="sng">
                  <a:noFill/>
                  <a:prstDash val="solid"/>
                </a:ln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ট</a:t>
            </a:r>
            <a:r>
              <a:rPr dirty="0" sz="4400" lang="en-US" err="1" smtClean="0">
                <a:ln w="10541" cmpd="sng">
                  <a:noFill/>
                  <a:prstDash val="solid"/>
                </a:ln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dirty="0" sz="4400" lang="en-US" err="1" smtClean="0">
                <a:ln w="10541" cmpd="sng">
                  <a:noFill/>
                  <a:prstDash val="solid"/>
                </a:ln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dirty="0" sz="4400" lang="en-US" err="1" smtClean="0">
                <a:ln w="10541" cmpd="sng">
                  <a:noFill/>
                  <a:prstDash val="solid"/>
                </a:ln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4400" lang="en-US" err="1" smtClean="0">
                <a:ln w="10541" cmpd="sng">
                  <a:noFill/>
                  <a:prstDash val="solid"/>
                </a:ln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dirty="0" sz="4400" lang="en-US" err="1" smtClean="0">
                <a:ln w="10541" cmpd="sng">
                  <a:noFill/>
                  <a:prstDash val="solid"/>
                </a:ln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dirty="0" sz="4400" lang="en-US" err="1" smtClean="0">
                <a:ln w="10541" cmpd="sng">
                  <a:noFill/>
                  <a:prstDash val="solid"/>
                </a:ln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dirty="0" sz="4400" lang="en-US" err="1" smtClean="0">
                <a:ln w="10541" cmpd="sng">
                  <a:noFill/>
                  <a:prstDash val="solid"/>
                </a:ln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4400" lang="en-US" err="1" smtClean="0">
                <a:ln w="10541" cmpd="sng">
                  <a:noFill/>
                  <a:prstDash val="solid"/>
                </a:ln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dirty="0" sz="4400" lang="en-US" err="1" smtClean="0">
                <a:ln w="10541" cmpd="sng">
                  <a:noFill/>
                  <a:prstDash val="solid"/>
                </a:ln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dirty="0" sz="4400" lang="en-US" err="1" smtClean="0">
                <a:ln w="10541" cmpd="sng">
                  <a:noFill/>
                  <a:prstDash val="solid"/>
                </a:ln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dirty="0" sz="4400" lang="bn-IN" smtClean="0">
                <a:ln w="10541" cmpd="sng">
                  <a:noFill/>
                  <a:prstDash val="solid"/>
                </a:ln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 </a:t>
            </a:r>
            <a:endParaRPr dirty="0" sz="4400" lang="en-US">
              <a:ln w="10541" cmpd="sng">
                <a:noFill/>
                <a:prstDash val="solid"/>
              </a:ln>
              <a:solidFill>
                <a:sysClr lastClr="000000" val="windowText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79" name="Picture 12" descr="images 4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743200" y="1981200"/>
            <a:ext cx="5410200" cy="3276600"/>
          </a:xfrm>
          <a:prstGeom prst="rect"/>
        </p:spPr>
      </p:pic>
    </p:spTree>
  </p:cSld>
  <p:clrMapOvr>
    <a:masterClrMapping/>
  </p:clrMapOvr>
  <p:transition>
    <p:wipe dir="d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48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48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9"/>
                                        <p:tgtEl>
                                          <p:spTgt spid="10487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048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1048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0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492477" y="2895600"/>
            <a:ext cx="5181600" cy="3429000"/>
          </a:xfrm>
          <a:prstGeom prst="rect"/>
        </p:spPr>
      </p:pic>
      <p:sp>
        <p:nvSpPr>
          <p:cNvPr id="1048725" name="TextBox 1"/>
          <p:cNvSpPr txBox="1"/>
          <p:nvPr/>
        </p:nvSpPr>
        <p:spPr>
          <a:xfrm>
            <a:off x="228600" y="838200"/>
            <a:ext cx="10515600" cy="1805941"/>
          </a:xfrm>
          <a:prstGeom prst="rect"/>
          <a:solidFill>
            <a:srgbClr val="92D050"/>
          </a:solidFill>
        </p:spPr>
        <p:txBody>
          <a:bodyPr rtlCol="0" wrap="square">
            <a:spAutoFit/>
          </a:bodyPr>
          <a:p>
            <a:pPr algn="ctr"/>
            <a:r>
              <a:rPr b="1" dirty="0" sz="11500" lang="en-US" spc="-300" err="1" smtClean="0">
                <a:ln>
                  <a:solidFill>
                    <a:sysClr lastClr="000000" val="windowText"/>
                  </a:solidFill>
                </a:ln>
                <a:solidFill>
                  <a:srgbClr val="00B0F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b="1" dirty="0" sz="11500" lang="en-US" spc="-300" smtClean="0">
                <a:ln>
                  <a:solidFill>
                    <a:sysClr lastClr="000000" val="windowText"/>
                  </a:solidFill>
                </a:ln>
                <a:solidFill>
                  <a:srgbClr val="00B0F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dirty="0" sz="11500" lang="en-US" spc="-300" err="1" smtClean="0">
                <a:ln>
                  <a:solidFill>
                    <a:sysClr lastClr="000000" val="windowText"/>
                  </a:solidFill>
                </a:ln>
                <a:solidFill>
                  <a:srgbClr val="00B0F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b="1" dirty="0" sz="11500" lang="en-US" spc="-300">
              <a:ln>
                <a:solidFill>
                  <a:sysClr lastClr="000000" val="windowText"/>
                </a:solidFill>
              </a:ln>
              <a:solidFill>
                <a:srgbClr val="00B0F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2750" id="7"/>
                                        <p:tgtEl>
                                          <p:spTgt spid="104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Rectangle 4"/>
          <p:cNvSpPr/>
          <p:nvPr/>
        </p:nvSpPr>
        <p:spPr>
          <a:xfrm>
            <a:off x="5519651" y="3169223"/>
            <a:ext cx="5206964" cy="3427693"/>
          </a:xfrm>
          <a:prstGeom prst="rect"/>
          <a:solidFill>
            <a:srgbClr val="FFFF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dirty="0" sz="3600" lang="en-US" err="1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dirty="0" sz="36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dirty="0" sz="3600" lang="bn-IN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সপ্তম </a:t>
            </a:r>
            <a:endParaRPr dirty="0" sz="3600" lang="en-US" smtClean="0">
              <a:solidFill>
                <a:srgbClr val="00206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dirty="0" sz="3000" lang="en-US" err="1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dirty="0" sz="30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dirty="0" sz="3000" lang="en-US" err="1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dirty="0" sz="30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dirty="0" sz="3000" lang="en-US" err="1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dirty="0" sz="30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000" lang="en-US" err="1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dirty="0" sz="32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dirty="0" sz="2400" lang="en-US" smtClean="0">
              <a:solidFill>
                <a:srgbClr val="00206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dirty="0" sz="3200" lang="en-US" err="1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dirty="0" sz="32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dirty="0" sz="3200" lang="en-US" err="1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চতুর্থ</a:t>
            </a:r>
            <a:endParaRPr dirty="0" sz="3200" lang="en-US" smtClean="0">
              <a:solidFill>
                <a:srgbClr val="00206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dirty="0" sz="3600" lang="en-US" err="1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dirty="0" sz="36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dirty="0" sz="3600" lang="bn-IN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২৮ </a:t>
            </a:r>
            <a:endParaRPr dirty="0" sz="3600" lang="en-US" smtClean="0">
              <a:solidFill>
                <a:srgbClr val="00206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dirty="0" sz="3200" lang="en-US" err="1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dirty="0" sz="32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dirty="0" sz="3200" lang="bn-IN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৪৫</a:t>
            </a:r>
            <a:r>
              <a:rPr dirty="0" sz="32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dirty="0" sz="3200" lang="bn-IN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dirty="0" sz="3200" lang="en-US" smtClean="0">
              <a:solidFill>
                <a:srgbClr val="00206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88" name="Rectangle 5"/>
          <p:cNvSpPr/>
          <p:nvPr/>
        </p:nvSpPr>
        <p:spPr>
          <a:xfrm>
            <a:off x="304800" y="541002"/>
            <a:ext cx="4379489" cy="830997"/>
          </a:xfrm>
          <a:prstGeom prst="rect"/>
        </p:spPr>
        <p:txBody>
          <a:bodyPr wrap="square">
            <a:spAutoFit/>
          </a:bodyPr>
          <a:p>
            <a:r>
              <a:rPr b="1" dirty="0" sz="4800" lang="en-US" spc="150" err="1" smtClean="0">
                <a:ln w="11430">
                  <a:solidFill>
                    <a:sysClr lastClr="000000" val="windowText"/>
                  </a:solidFill>
                </a:ln>
                <a:solidFill>
                  <a:sysClr lastClr="000000" val="windowText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algn="tl" blurRad="25400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শিক্ষক</a:t>
            </a:r>
            <a:r>
              <a:rPr b="1" dirty="0" sz="4800" lang="en-US" spc="150" smtClean="0">
                <a:ln w="11430">
                  <a:solidFill>
                    <a:sysClr lastClr="000000" val="windowText"/>
                  </a:solidFill>
                </a:ln>
                <a:solidFill>
                  <a:sysClr lastClr="000000" val="windowText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algn="tl" blurRad="25400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b="1" dirty="0" sz="4800" lang="en-US" spc="150" err="1" smtClean="0">
                <a:ln w="11430">
                  <a:solidFill>
                    <a:sysClr lastClr="000000" val="windowText"/>
                  </a:solidFill>
                </a:ln>
                <a:solidFill>
                  <a:sysClr lastClr="000000" val="windowText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algn="tl" blurRad="25400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endParaRPr b="1" dirty="0" sz="4800" lang="en-US" smtClean="0">
              <a:ln w="11430">
                <a:solidFill>
                  <a:sysClr lastClr="000000" val="windowText"/>
                </a:solidFill>
              </a:ln>
              <a:solidFill>
                <a:sysClr lastClr="000000" val="windowText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algn="tl" blurRad="25400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1048589" name="Rectangle 6"/>
          <p:cNvSpPr/>
          <p:nvPr/>
        </p:nvSpPr>
        <p:spPr>
          <a:xfrm>
            <a:off x="6250685" y="484328"/>
            <a:ext cx="4188715" cy="830997"/>
          </a:xfrm>
          <a:prstGeom prst="rect"/>
        </p:spPr>
        <p:txBody>
          <a:bodyPr wrap="square">
            <a:spAutoFit/>
          </a:bodyPr>
          <a:p>
            <a:pPr algn="ctr"/>
            <a:r>
              <a:rPr b="1" dirty="0" sz="4800" lang="en-US" spc="150" err="1" smtClean="0">
                <a:ln w="11430">
                  <a:solidFill>
                    <a:sysClr lastClr="000000" val="windowText"/>
                  </a:solidFill>
                </a:ln>
                <a:solidFill>
                  <a:sysClr lastClr="000000" val="windowText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algn="tl" blurRad="25400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পাঠ</a:t>
            </a:r>
            <a:r>
              <a:rPr b="1" dirty="0" sz="4800" lang="en-US" spc="150" smtClean="0">
                <a:ln w="11430">
                  <a:solidFill>
                    <a:sysClr lastClr="000000" val="windowText"/>
                  </a:solidFill>
                </a:ln>
                <a:solidFill>
                  <a:sysClr lastClr="000000" val="windowText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algn="tl" blurRad="25400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b="1" dirty="0" sz="4800" lang="en-US" spc="150" err="1" smtClean="0">
                <a:ln w="11430">
                  <a:solidFill>
                    <a:sysClr lastClr="000000" val="windowText"/>
                  </a:solidFill>
                </a:ln>
                <a:solidFill>
                  <a:sysClr lastClr="000000" val="windowText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algn="tl" blurRad="25400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r>
              <a:rPr b="1" dirty="0" sz="4800" lang="en-US" spc="150" smtClean="0">
                <a:ln w="11430">
                  <a:solidFill>
                    <a:sysClr lastClr="000000" val="windowText"/>
                  </a:solidFill>
                </a:ln>
                <a:solidFill>
                  <a:sysClr lastClr="000000" val="windowText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algn="tl" blurRad="25400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endParaRPr b="1" dirty="0" sz="4800" lang="en-US" smtClean="0">
              <a:ln w="11430">
                <a:solidFill>
                  <a:sysClr lastClr="000000" val="windowText"/>
                </a:solidFill>
              </a:ln>
              <a:solidFill>
                <a:sysClr lastClr="000000" val="windowText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algn="tl" blurRad="25400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"/>
            </a:endParaRPr>
          </a:p>
        </p:txBody>
      </p:sp>
      <p:pic>
        <p:nvPicPr>
          <p:cNvPr id="2097152" name="Picture 8" descr="7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7162800" y="1066800"/>
            <a:ext cx="2209800" cy="2057400"/>
          </a:xfrm>
          <a:prstGeom prst="rect"/>
        </p:spPr>
      </p:pic>
      <p:cxnSp>
        <p:nvCxnSpPr>
          <p:cNvPr id="3145728" name="Straight Connector 10"/>
          <p:cNvCxnSpPr>
            <a:cxnSpLocks/>
          </p:cNvCxnSpPr>
          <p:nvPr/>
        </p:nvCxnSpPr>
        <p:spPr>
          <a:xfrm rot="5400000">
            <a:off x="2705100" y="3314700"/>
            <a:ext cx="5257800" cy="1588"/>
          </a:xfrm>
          <a:prstGeom prst="line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29" name="Straight Connector 12"/>
          <p:cNvCxnSpPr>
            <a:cxnSpLocks/>
          </p:cNvCxnSpPr>
          <p:nvPr/>
        </p:nvCxnSpPr>
        <p:spPr>
          <a:xfrm rot="5400000">
            <a:off x="3619500" y="3162300"/>
            <a:ext cx="3581400" cy="1588"/>
          </a:xfrm>
          <a:prstGeom prst="line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0" name="Straight Connector 16"/>
          <p:cNvCxnSpPr>
            <a:cxnSpLocks/>
          </p:cNvCxnSpPr>
          <p:nvPr/>
        </p:nvCxnSpPr>
        <p:spPr>
          <a:xfrm rot="5400000">
            <a:off x="3467100" y="3162300"/>
            <a:ext cx="3581400" cy="1588"/>
          </a:xfrm>
          <a:prstGeom prst="line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778" name=""/>
          <p:cNvSpPr txBox="1"/>
          <p:nvPr/>
        </p:nvSpPr>
        <p:spPr>
          <a:xfrm>
            <a:off x="423949" y="3157488"/>
            <a:ext cx="4572000" cy="1767841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রিমি মহাজন৷
</a:t>
            </a:r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সহকারী  শিক্ষিকা। 
</a:t>
            </a:r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কুণ্ডেশ্বরী বালিকা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বিদ্যামন্দির।
</a:t>
            </a:r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রাউজান, চট্টগ্রাম।   
</a:t>
            </a:r>
            <a:endParaRPr sz="2800"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Rectangle 1"/>
          <p:cNvSpPr/>
          <p:nvPr/>
        </p:nvSpPr>
        <p:spPr>
          <a:xfrm>
            <a:off x="2920872" y="381000"/>
            <a:ext cx="5842128" cy="707886"/>
          </a:xfrm>
          <a:prstGeom prst="rect"/>
          <a:solidFill>
            <a:srgbClr val="00B0F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algn="ctr"/>
            <a:r>
              <a:rPr b="1" dirty="0" sz="4000" lang="en-US" spc="-150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000" lang="en-US" spc="-150" err="1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b="1" dirty="0" sz="4000" lang="en-US" spc="-150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000" lang="en-US" spc="-150" err="1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দুটো</a:t>
            </a:r>
            <a:r>
              <a:rPr b="1" dirty="0" sz="4000" lang="en-US" spc="-150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000" lang="en-US" spc="-150" err="1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b="1" dirty="0" sz="4000" lang="en-US" spc="-150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000" lang="en-US" spc="-150" err="1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b="1" dirty="0" sz="4000" lang="en-US" spc="-150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000" lang="en-US" spc="-150" err="1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b="1" dirty="0" sz="4000" lang="en-US" spc="-150">
              <a:solidFill>
                <a:srgbClr val="00206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53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359664" y="1206289"/>
            <a:ext cx="4953000" cy="4106375"/>
          </a:xfrm>
          <a:prstGeom prst="rect"/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048597" name="TextBox 3"/>
          <p:cNvSpPr txBox="1"/>
          <p:nvPr/>
        </p:nvSpPr>
        <p:spPr>
          <a:xfrm>
            <a:off x="1045465" y="2209800"/>
            <a:ext cx="3831335" cy="275844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36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আমার</a:t>
            </a:r>
            <a:r>
              <a:rPr dirty="0" sz="36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সোনর</a:t>
            </a:r>
            <a:r>
              <a:rPr dirty="0" sz="36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</a:t>
            </a:r>
            <a:r>
              <a:rPr dirty="0" sz="3600" lang="bn-IN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 </a:t>
            </a:r>
            <a:r>
              <a:rPr dirty="0" sz="36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dirty="0" sz="36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</a:t>
            </a:r>
            <a:r>
              <a:rPr dirty="0" sz="36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তোমাই</a:t>
            </a:r>
            <a:r>
              <a:rPr dirty="0" sz="36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</a:t>
            </a:r>
            <a:r>
              <a:rPr dirty="0" sz="3600" lang="bn-IN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dirty="0" sz="36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বাসি</a:t>
            </a:r>
            <a:endParaRPr dirty="0" sz="3600" lang="en-US" smtClean="0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dirty="0" sz="36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চিরদন</a:t>
            </a:r>
            <a:r>
              <a:rPr dirty="0" sz="36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dirty="0" sz="36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আ</a:t>
            </a:r>
            <a:r>
              <a:rPr dirty="0" sz="3600" lang="bn-IN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কাষ </a:t>
            </a:r>
            <a:endParaRPr dirty="0" sz="3600" lang="en-US" smtClean="0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54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5638800" y="1219200"/>
            <a:ext cx="4953000" cy="4106375"/>
          </a:xfrm>
          <a:prstGeom prst="rect"/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048598" name="TextBox 5"/>
          <p:cNvSpPr txBox="1"/>
          <p:nvPr/>
        </p:nvSpPr>
        <p:spPr>
          <a:xfrm>
            <a:off x="6324601" y="2209800"/>
            <a:ext cx="3750815" cy="275844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36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আমার</a:t>
            </a:r>
            <a:r>
              <a:rPr dirty="0" sz="36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সোনার</a:t>
            </a:r>
            <a:r>
              <a:rPr dirty="0" sz="36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dirty="0" sz="36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</a:t>
            </a:r>
            <a:r>
              <a:rPr dirty="0" sz="36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তোমায়</a:t>
            </a:r>
            <a:r>
              <a:rPr dirty="0" sz="36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ভালোবাসি</a:t>
            </a:r>
            <a:endParaRPr dirty="0" sz="3600" lang="en-US" smtClean="0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dirty="0" sz="36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চিরদিন</a:t>
            </a:r>
            <a:r>
              <a:rPr dirty="0" sz="36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dirty="0" sz="36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আকাশ</a:t>
            </a:r>
            <a:r>
              <a:rPr dirty="0" sz="36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dirty="0" sz="3600" lang="en-US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599" name="Rectangle 6"/>
          <p:cNvSpPr/>
          <p:nvPr/>
        </p:nvSpPr>
        <p:spPr>
          <a:xfrm>
            <a:off x="5982143" y="5420772"/>
            <a:ext cx="4435730" cy="1285239"/>
          </a:xfrm>
          <a:prstGeom prst="rect"/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algn="ctr"/>
            <a:r>
              <a:rPr b="1" dirty="0" sz="4000" lang="en-US" spc="-150" smtClean="0">
                <a:solidFill>
                  <a:sysClr lastClr="000000" val="windowText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000" lang="en-US" spc="-150" err="1" smtClean="0">
                <a:solidFill>
                  <a:sysClr lastClr="000000" val="windowText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b="1" dirty="0" sz="4000" lang="en-US" spc="-150" smtClean="0">
                <a:solidFill>
                  <a:sysClr lastClr="000000" val="windowText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000" lang="en-US" spc="-150" err="1" smtClean="0">
                <a:solidFill>
                  <a:sysClr lastClr="000000" val="windowText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লেখাগুলো</a:t>
            </a:r>
            <a:r>
              <a:rPr b="1" dirty="0" sz="4000" lang="en-US" spc="-150" smtClean="0">
                <a:solidFill>
                  <a:sysClr lastClr="000000" val="windowText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000" lang="en-US" spc="-150" err="1" smtClean="0">
                <a:solidFill>
                  <a:sysClr lastClr="000000" val="windowText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b="1" dirty="0" sz="4000" lang="en-US" spc="-150" smtClean="0">
                <a:solidFill>
                  <a:sysClr lastClr="000000" val="windowText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b="1" dirty="0" sz="4000" lang="en-US" spc="-150">
              <a:solidFill>
                <a:sysClr lastClr="000000" val="windowText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00" name="Rectangle 7"/>
          <p:cNvSpPr/>
          <p:nvPr/>
        </p:nvSpPr>
        <p:spPr>
          <a:xfrm>
            <a:off x="618299" y="5417142"/>
            <a:ext cx="4435730" cy="1285239"/>
          </a:xfrm>
          <a:prstGeom prst="rect"/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algn="ctr"/>
            <a:r>
              <a:rPr b="1" dirty="0" sz="4000" lang="en-US" spc="-150" err="1" smtClean="0">
                <a:solidFill>
                  <a:sysClr lastClr="000000" val="windowText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লেখাগুলো</a:t>
            </a:r>
            <a:r>
              <a:rPr b="1" dirty="0" sz="4000" lang="en-US" spc="-150" smtClean="0">
                <a:solidFill>
                  <a:sysClr lastClr="000000" val="windowText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000" lang="en-US" spc="-150" err="1" smtClean="0">
                <a:solidFill>
                  <a:sysClr lastClr="000000" val="windowText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b="1" dirty="0" sz="4000" lang="en-US" spc="-150" smtClean="0">
                <a:solidFill>
                  <a:sysClr lastClr="000000" val="windowText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000" lang="en-US" spc="-150" err="1" smtClean="0">
                <a:solidFill>
                  <a:sysClr lastClr="000000" val="windowText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b="1" dirty="0" sz="4000" lang="en-US" spc="-150" smtClean="0">
                <a:solidFill>
                  <a:sysClr lastClr="000000" val="windowText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000" lang="en-US" spc="-150" err="1" smtClean="0">
                <a:solidFill>
                  <a:sysClr lastClr="000000" val="windowText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b="1" dirty="0" sz="4000" lang="en-US" spc="-150">
                <a:solidFill>
                  <a:sysClr lastClr="000000" val="windowText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7"/>
                                        <p:tgtEl>
                                          <p:spTgt spid="1048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12"/>
                                        <p:tgtEl>
                                          <p:spTgt spid="1048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15" nodeType="click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16"/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7"/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9" nodeType="with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20"/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21"/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9" grpId="0"/>
      <p:bldP spid="1048599" grpId="1"/>
      <p:bldP spid="1048600" grpId="0"/>
      <p:bldP spid="104860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Rectangle 3"/>
          <p:cNvSpPr/>
          <p:nvPr/>
        </p:nvSpPr>
        <p:spPr>
          <a:xfrm>
            <a:off x="1828800" y="1219200"/>
            <a:ext cx="7239000" cy="1285239"/>
          </a:xfrm>
          <a:prstGeom prst="rect"/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algn="ctr"/>
            <a:r>
              <a:rPr b="1" dirty="0" sz="4000" lang="en-US" spc="-150" err="1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b="1" dirty="0" sz="4000" lang="en-US" spc="-150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000" lang="en-US" spc="-150" err="1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b="1" dirty="0" sz="4000" lang="en-US" spc="-150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000" lang="en-US" spc="-150" err="1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b="1" dirty="0" sz="4000" lang="en-US" spc="-150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000" lang="en-US" spc="-150" err="1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করাকে</a:t>
            </a:r>
            <a:r>
              <a:rPr b="1" dirty="0" sz="4000" lang="en-US" spc="-150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000" lang="en-US" spc="-150" err="1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b="1" dirty="0" sz="4000" lang="en-US" spc="-150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000" lang="en-US" spc="-150" err="1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b="1" dirty="0" sz="4000" lang="en-US" spc="-150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000" lang="en-US" spc="-150" err="1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b="1" dirty="0" sz="4000" lang="en-US" spc="-150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000" lang="en-US" spc="-150" err="1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b="1" dirty="0" sz="4000" lang="en-US" spc="-150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b="1" dirty="0" sz="4000" lang="en-US" spc="-150">
              <a:solidFill>
                <a:srgbClr val="00206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14" name="Rectangle 4"/>
          <p:cNvSpPr/>
          <p:nvPr/>
        </p:nvSpPr>
        <p:spPr>
          <a:xfrm>
            <a:off x="3124200" y="2286000"/>
            <a:ext cx="4781901" cy="830997"/>
          </a:xfrm>
          <a:prstGeom prst="rect"/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algn="ctr"/>
            <a:r>
              <a:rPr b="1" dirty="0" sz="4800" lang="en-US" spc="-150" smtClean="0">
                <a:solidFill>
                  <a:sysClr lastClr="000000" val="windowText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800" lang="en-US" spc="-150" err="1" smtClean="0">
                <a:solidFill>
                  <a:sysClr lastClr="000000" val="windowText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ডকুমেন্ট</a:t>
            </a:r>
            <a:r>
              <a:rPr b="1" dirty="0" sz="4800" lang="en-US" spc="-150" smtClean="0">
                <a:solidFill>
                  <a:sysClr lastClr="000000" val="windowText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800" lang="en-US" spc="-150" err="1" smtClean="0">
                <a:solidFill>
                  <a:sysClr lastClr="000000" val="windowText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সম্পাদনা</a:t>
            </a:r>
            <a:endParaRPr b="1" dirty="0" sz="4800" lang="en-US" spc="-150">
              <a:solidFill>
                <a:sysClr lastClr="000000" val="windowText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9"/>
                                        <p:tgtEl>
                                          <p:spTgt spid="104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12" nodeType="clickEffect" presetClass="exit" presetID="22" presetSubtype="8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dur="500" id="13"/>
                                        <p:tgtEl>
                                          <p:spTgt spid="10486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17"/>
                                        <p:tgtEl>
                                          <p:spTgt spid="104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3" grpId="0"/>
      <p:bldP spid="1048613" grpId="1"/>
      <p:bldP spid="10486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Rectangle 7"/>
          <p:cNvSpPr/>
          <p:nvPr/>
        </p:nvSpPr>
        <p:spPr>
          <a:xfrm>
            <a:off x="2720340" y="1362670"/>
            <a:ext cx="5532120" cy="891540"/>
          </a:xfrm>
          <a:prstGeom prst="rect"/>
        </p:spPr>
        <p:txBody>
          <a:bodyPr wrap="square">
            <a:spAutoFit/>
          </a:bodyPr>
          <a:p>
            <a:pPr algn="ctr"/>
            <a:r>
              <a:rPr b="1" dirty="0" sz="5400" lang="en-US" err="1" smtClean="0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b="1" dirty="0" sz="5400" lang="en-US" smtClean="0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dirty="0" sz="5400" lang="en-US" err="1" smtClean="0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সম্পাদনা</a:t>
            </a:r>
            <a:endParaRPr b="1" dirty="0" sz="4400" lang="en-US">
              <a:ln w="0"/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97156" name="Picture 4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2407228" y="2515332"/>
            <a:ext cx="6234545" cy="3733068"/>
          </a:xfrm>
          <a:prstGeom prst="rect"/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048616" name="TextBox 5"/>
          <p:cNvSpPr txBox="1"/>
          <p:nvPr/>
        </p:nvSpPr>
        <p:spPr>
          <a:xfrm>
            <a:off x="3036231" y="3604934"/>
            <a:ext cx="5193437" cy="1158239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36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আমার</a:t>
            </a:r>
            <a:r>
              <a:rPr dirty="0" sz="36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সোনার</a:t>
            </a:r>
            <a:r>
              <a:rPr dirty="0" sz="36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dirty="0" sz="36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dirty="0" sz="36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</a:t>
            </a:r>
            <a:r>
              <a:rPr dirty="0" sz="36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তোমায়</a:t>
            </a:r>
            <a:r>
              <a:rPr dirty="0" sz="36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ভালোবাসি</a:t>
            </a:r>
            <a:endParaRPr dirty="0" sz="3600" lang="en-US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17" name="Rectangle 6"/>
          <p:cNvSpPr/>
          <p:nvPr/>
        </p:nvSpPr>
        <p:spPr>
          <a:xfrm>
            <a:off x="3799149" y="503815"/>
            <a:ext cx="2875280" cy="447040"/>
          </a:xfrm>
          <a:prstGeom prst="rect"/>
          <a:solidFill>
            <a:srgbClr val="00EA00"/>
          </a:solidFill>
        </p:spPr>
        <p:txBody>
          <a:bodyPr wrap="none">
            <a:spAutoFit/>
          </a:bodyPr>
          <a:p>
            <a:pPr algn="r"/>
            <a:r>
              <a:rPr b="1" dirty="0" sz="2400" lang="en-US" spc="50" err="1" u="sng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b="1" dirty="0" sz="2400" lang="en-US" spc="50" u="sng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400" lang="en-US" spc="50" err="1" u="sng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b="1" dirty="0" sz="2400" lang="en-US" spc="50" u="sng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400" lang="en-US" spc="50" err="1" u="sng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endParaRPr b="1" dirty="0" sz="2400" lang="en-US" spc="50" u="sng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9"/>
                                        <p:tgtEl>
                                          <p:spTgt spid="10486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TextBox 4"/>
          <p:cNvSpPr txBox="1"/>
          <p:nvPr/>
        </p:nvSpPr>
        <p:spPr>
          <a:xfrm>
            <a:off x="3657600" y="228600"/>
            <a:ext cx="3657600" cy="891540"/>
          </a:xfrm>
          <a:prstGeom prst="rect"/>
          <a:solidFill>
            <a:srgbClr val="0070C0"/>
          </a:solidFill>
          <a:ln>
            <a:noFill/>
          </a:ln>
        </p:spPr>
        <p:txBody>
          <a:bodyPr rtlCol="0" wrap="square">
            <a:spAutoFit/>
          </a:bodyPr>
          <a:p>
            <a:pPr algn="ctr"/>
            <a:r>
              <a:rPr b="1" dirty="0" sz="5400" lang="en-US" spc="-150" err="1" smtClean="0">
                <a:ln w="0"/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dirty="0" sz="5400" lang="en-US" spc="-150">
              <a:solidFill>
                <a:srgbClr val="00206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8622" name="TextBox 2"/>
          <p:cNvSpPr txBox="1"/>
          <p:nvPr/>
        </p:nvSpPr>
        <p:spPr>
          <a:xfrm>
            <a:off x="185058" y="2057394"/>
            <a:ext cx="10559145" cy="3075941"/>
          </a:xfrm>
          <a:prstGeom prst="rect"/>
          <a:noFill/>
        </p:spPr>
        <p:txBody>
          <a:bodyPr rtlCol="0" wrap="square">
            <a:spAutoFit/>
            <a:scene3d>
              <a:camera prst="orthographicFront"/>
              <a:lightRig dir="tl" rig="soft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p>
            <a:r>
              <a:rPr b="1" dirty="0" sz="4000" lang="en-US" spc="5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এই</a:t>
            </a:r>
            <a:r>
              <a:rPr b="1" dirty="0" sz="4000" lang="en-US" spc="5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000" lang="en-US" spc="5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পাঠ</a:t>
            </a:r>
            <a:r>
              <a:rPr b="1" dirty="0" sz="4000" lang="en-US" spc="5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000" lang="en-US" spc="5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শেষে</a:t>
            </a:r>
            <a:r>
              <a:rPr b="1" dirty="0" sz="4000" lang="en-US" spc="5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000" lang="en-US" spc="5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b="1" dirty="0" sz="4000" lang="en-US" spc="5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…………………. </a:t>
            </a:r>
          </a:p>
          <a:p>
            <a:r>
              <a:rPr b="1" dirty="0" sz="4000" lang="bn-IN" spc="5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১। </a:t>
            </a:r>
            <a:r>
              <a:rPr b="1" dirty="0" sz="4000" lang="en-US" spc="5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b="1" dirty="0" sz="4000" lang="bn-IN" spc="5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কি তা বলতে পারবে;  </a:t>
            </a:r>
            <a:endParaRPr b="1" dirty="0" sz="4000" lang="en-US" spc="50">
              <a:ln w="11430">
                <a:noFill/>
              </a:ln>
              <a:latin typeface="NikoshBAN" pitchFamily="2" charset="0"/>
              <a:cs typeface="NikoshBAN" pitchFamily="2" charset="0"/>
            </a:endParaRPr>
          </a:p>
          <a:p>
            <a:r>
              <a:rPr b="1" dirty="0" sz="4000" lang="bn-IN" spc="5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২</a:t>
            </a:r>
            <a:r>
              <a:rPr b="1" dirty="0" sz="4000" lang="en-US" spc="5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। ‘</a:t>
            </a:r>
            <a:r>
              <a:rPr b="1" dirty="0" sz="4000" lang="en-US" spc="5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b="1" dirty="0" sz="4000" lang="en-US" spc="5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000" lang="en-US" spc="5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সম্পাদনা</a:t>
            </a:r>
            <a:r>
              <a:rPr b="1" dirty="0" sz="4000" lang="en-US" spc="5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’ </a:t>
            </a:r>
            <a:r>
              <a:rPr b="1" dirty="0" sz="4000" lang="en-US" spc="5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বিষয়টি</a:t>
            </a:r>
            <a:r>
              <a:rPr b="1" dirty="0" sz="4000" lang="en-US" spc="5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000" lang="en-US" spc="5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b="1" dirty="0" sz="4000" lang="en-US" spc="5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000" lang="en-US" spc="5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করতে</a:t>
            </a:r>
            <a:r>
              <a:rPr b="1" dirty="0" sz="4000" lang="en-US" spc="5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000" lang="en-US" spc="5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পারবে</a:t>
            </a:r>
            <a:r>
              <a:rPr b="1" dirty="0" sz="4000" lang="en-US" spc="5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;</a:t>
            </a:r>
            <a:endParaRPr b="1" dirty="0" sz="4000" lang="en-US" spc="50" smtClean="0">
              <a:ln w="11430">
                <a:noFill/>
              </a:ln>
              <a:latin typeface="NikoshBAN" pitchFamily="2" charset="0"/>
              <a:cs typeface="NikoshBAN" pitchFamily="2" charset="0"/>
            </a:endParaRPr>
          </a:p>
          <a:p>
            <a:r>
              <a:rPr b="1" dirty="0" sz="4000" lang="bn-IN" spc="5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৩</a:t>
            </a:r>
            <a:r>
              <a:rPr b="1" dirty="0" sz="4000" lang="en-US" spc="5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। </a:t>
            </a:r>
            <a:r>
              <a:rPr b="1" dirty="0" sz="4000" lang="en-US" spc="5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কীভাবে</a:t>
            </a:r>
            <a:r>
              <a:rPr b="1" dirty="0" sz="4000" lang="en-US" spc="5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000" lang="en-US" spc="5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b="1" dirty="0" sz="4000" lang="en-US" spc="5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000" lang="en-US" spc="5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সম্পাদনা</a:t>
            </a:r>
            <a:r>
              <a:rPr b="1" dirty="0" sz="4000" lang="en-US" spc="5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000" lang="en-US" spc="5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করতে</a:t>
            </a:r>
            <a:r>
              <a:rPr b="1" dirty="0" sz="4000" lang="en-US" spc="5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000" lang="en-US" spc="5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হয়</a:t>
            </a:r>
            <a:r>
              <a:rPr b="1" dirty="0" sz="4000" lang="en-US" spc="5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000" lang="en-US" spc="5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তা</a:t>
            </a:r>
            <a:r>
              <a:rPr b="1" dirty="0" sz="4000" lang="en-US" spc="5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000" lang="en-US" spc="5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বর্ণনা</a:t>
            </a:r>
            <a:r>
              <a:rPr b="1" dirty="0" sz="4000" lang="en-US" spc="5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000" lang="en-US" spc="5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করতে</a:t>
            </a:r>
            <a:r>
              <a:rPr b="1" dirty="0" sz="4000" lang="en-US" spc="5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000" lang="en-US" spc="5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পারবে</a:t>
            </a:r>
            <a:r>
              <a:rPr b="1" dirty="0" sz="4000" lang="en-US" spc="5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।</a:t>
            </a:r>
            <a:r>
              <a:rPr b="1" dirty="0" sz="4000" lang="bn-IN" spc="5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endParaRPr b="1" dirty="0" sz="4000" lang="en-US" spc="50">
              <a:ln w="11430">
                <a:noFill/>
              </a:ln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359664" y="1206289"/>
            <a:ext cx="4953000" cy="4106375"/>
          </a:xfrm>
          <a:prstGeom prst="rect"/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048626" name="TextBox 3"/>
          <p:cNvSpPr txBox="1"/>
          <p:nvPr/>
        </p:nvSpPr>
        <p:spPr>
          <a:xfrm>
            <a:off x="228600" y="5715000"/>
            <a:ext cx="10515600" cy="1158239"/>
          </a:xfrm>
          <a:prstGeom prst="rect"/>
          <a:noFill/>
        </p:spPr>
        <p:txBody>
          <a:bodyPr rtlCol="0" wrap="square">
            <a:spAutoFit/>
          </a:bodyPr>
          <a:p>
            <a:pPr algn="ctr" indent="-571500" marL="571500">
              <a:buFont typeface="Wingdings" pitchFamily="2" charset="2"/>
              <a:buChar char="Ø"/>
            </a:pPr>
            <a:r>
              <a:rPr dirty="0" sz="36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dirty="0" sz="36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dirty="0" sz="36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অনুসরণ</a:t>
            </a:r>
            <a:r>
              <a:rPr dirty="0" sz="36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</a:t>
            </a:r>
            <a:r>
              <a:rPr dirty="0" sz="3600" lang="bn-IN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 </a:t>
            </a:r>
            <a:r>
              <a:rPr dirty="0" sz="36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ডকুমেন্টের</a:t>
            </a:r>
            <a:r>
              <a:rPr dirty="0" sz="36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ভুল</a:t>
            </a:r>
            <a:r>
              <a:rPr dirty="0" sz="36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ভ্রান্তি</a:t>
            </a:r>
            <a:r>
              <a:rPr dirty="0" sz="36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ঠিক</a:t>
            </a:r>
            <a:r>
              <a:rPr dirty="0" sz="36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dirty="0" sz="3600" lang="bn-IN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dirty="0" sz="3600" lang="en-US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7" name="Rectangle 2"/>
          <p:cNvSpPr/>
          <p:nvPr/>
        </p:nvSpPr>
        <p:spPr>
          <a:xfrm>
            <a:off x="3747372" y="304800"/>
            <a:ext cx="4183380" cy="751840"/>
          </a:xfrm>
          <a:prstGeom prst="rect"/>
          <a:ln>
            <a:solidFill>
              <a:schemeClr val="accent1"/>
            </a:solidFill>
          </a:ln>
        </p:spPr>
        <p:txBody>
          <a:bodyPr wrap="none">
            <a:spAutoFit/>
          </a:bodyPr>
          <a:p>
            <a:pPr algn="just" lvl="0"/>
            <a:r>
              <a:rPr b="1" dirty="0" sz="4400" lang="en-US" err="1" smtClean="0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b="1" dirty="0" sz="4400" lang="en-US" smtClean="0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400" lang="en-US" err="1" smtClean="0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সম্পাদনা</a:t>
            </a:r>
            <a:endParaRPr b="1" dirty="0" sz="4400" lang="en-US">
              <a:ln>
                <a:solidFill>
                  <a:srgbClr val="0000E4"/>
                </a:solidFill>
              </a:ln>
              <a:solidFill>
                <a:srgbClr val="00EA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8" name="TextBox 4"/>
          <p:cNvSpPr txBox="1"/>
          <p:nvPr/>
        </p:nvSpPr>
        <p:spPr>
          <a:xfrm>
            <a:off x="1045465" y="2438400"/>
            <a:ext cx="3750815" cy="169164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36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আমার</a:t>
            </a:r>
            <a:r>
              <a:rPr dirty="0" sz="36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সোনর</a:t>
            </a:r>
            <a:r>
              <a:rPr dirty="0" sz="36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</a:t>
            </a:r>
            <a:r>
              <a:rPr dirty="0" sz="36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dirty="0" sz="36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</a:t>
            </a:r>
            <a:r>
              <a:rPr dirty="0" sz="36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তোমাই</a:t>
            </a:r>
            <a:r>
              <a:rPr dirty="0" sz="36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ভারোবাসি</a:t>
            </a:r>
            <a:endParaRPr dirty="0" sz="3600" lang="en-US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97158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5638800" y="1219200"/>
            <a:ext cx="4953000" cy="4106375"/>
          </a:xfrm>
          <a:prstGeom prst="rect"/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048629" name="TextBox 6"/>
          <p:cNvSpPr txBox="1"/>
          <p:nvPr/>
        </p:nvSpPr>
        <p:spPr>
          <a:xfrm>
            <a:off x="6324601" y="2451311"/>
            <a:ext cx="3750815" cy="169164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36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আমার</a:t>
            </a:r>
            <a:r>
              <a:rPr dirty="0" sz="36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সোনার</a:t>
            </a:r>
            <a:r>
              <a:rPr dirty="0" sz="36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dirty="0" sz="36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</a:t>
            </a:r>
            <a:r>
              <a:rPr dirty="0" sz="36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তোমায়</a:t>
            </a:r>
            <a:r>
              <a:rPr dirty="0" sz="36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ভালোবাসি</a:t>
            </a:r>
            <a:endParaRPr dirty="0" sz="3600" lang="en-US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30" name="Right Arrow 1"/>
          <p:cNvSpPr/>
          <p:nvPr/>
        </p:nvSpPr>
        <p:spPr>
          <a:xfrm>
            <a:off x="4621563" y="2514600"/>
            <a:ext cx="1398237" cy="608533"/>
          </a:xfrm>
          <a:prstGeom prst="rightArrow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2" presetSubtype="8" repeatCount="indefinite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id="7"/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dur="750" id="8"/>
                                        <p:tgtEl>
                                          <p:spTgt spid="1048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13"/>
                                        <p:tgtEl>
                                          <p:spTgt spid="1048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>
                      <p:stCondLst>
                        <p:cond delay="indefinite"/>
                      </p:stCondLst>
                      <p:childTnLst>
                        <p:par>
                          <p:cTn fill="hold" id="1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50" id="20"/>
                                        <p:tgtEl>
                                          <p:spTgt spid="1048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21"/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2"/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6" grpId="0"/>
      <p:bldP spid="1048627" grpId="0" animBg="1"/>
      <p:bldP spid="10486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Rectangular Callout 3"/>
          <p:cNvSpPr/>
          <p:nvPr/>
        </p:nvSpPr>
        <p:spPr>
          <a:xfrm>
            <a:off x="3886200" y="616888"/>
            <a:ext cx="3809999" cy="1059512"/>
          </a:xfrm>
          <a:prstGeom prst="wedgeRectCallout">
            <a:avLst>
              <a:gd name="adj1" fmla="val -16126"/>
              <a:gd name="adj2" fmla="val 48675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b="1" dirty="0" sz="6000" lang="en-US" err="1" smtClean="0">
                <a:ln>
                  <a:solidFill>
                    <a:sysClr lastClr="000000" val="windowText"/>
                  </a:solidFill>
                </a:ln>
                <a:solidFill>
                  <a:sysClr lastClr="000000" val="windowText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b="1" dirty="0" sz="6000" lang="en-US" smtClean="0">
                <a:ln>
                  <a:solidFill>
                    <a:sysClr lastClr="000000" val="windowText"/>
                  </a:solidFill>
                </a:ln>
                <a:solidFill>
                  <a:sysClr lastClr="000000" val="windowText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dirty="0" sz="6000" lang="en-US" err="1" smtClean="0">
                <a:ln>
                  <a:solidFill>
                    <a:sysClr lastClr="000000" val="windowText"/>
                  </a:solidFill>
                </a:ln>
                <a:solidFill>
                  <a:sysClr lastClr="000000" val="windowText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b="1" dirty="0" sz="6000" lang="en-US">
              <a:ln>
                <a:solidFill>
                  <a:sysClr lastClr="000000" val="windowText"/>
                </a:solidFill>
              </a:ln>
              <a:solidFill>
                <a:sysClr lastClr="000000" val="windowText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35" name="TextBox 4"/>
          <p:cNvSpPr txBox="1"/>
          <p:nvPr/>
        </p:nvSpPr>
        <p:spPr>
          <a:xfrm>
            <a:off x="228600" y="5181600"/>
            <a:ext cx="10515600" cy="830997"/>
          </a:xfrm>
          <a:prstGeom prst="rect"/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dirty="0" sz="48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dirty="0" sz="48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48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সম্পাদনায়</a:t>
            </a:r>
            <a:r>
              <a:rPr dirty="0" sz="48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48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dirty="0" sz="48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48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dirty="0" sz="48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48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dirty="0" sz="48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48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dirty="0" sz="48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48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dirty="0" sz="48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2097159" name="Picture 8" descr="images21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3886200" y="1752600"/>
            <a:ext cx="3733800" cy="2819400"/>
          </a:xfrm>
          <a:prstGeom prst="rect"/>
        </p:spPr>
      </p:pic>
    </p:spTree>
  </p:cSld>
  <p:clrMapOvr>
    <a:masterClrMapping/>
  </p:clrMapOvr>
  <p:transition>
    <p:wipe dir="d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750" id="7"/>
                                        <p:tgtEl>
                                          <p:spTgt spid="1048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TextBox 2"/>
          <p:cNvSpPr txBox="1"/>
          <p:nvPr/>
        </p:nvSpPr>
        <p:spPr>
          <a:xfrm>
            <a:off x="2667000" y="228600"/>
            <a:ext cx="5155733" cy="769441"/>
          </a:xfrm>
          <a:prstGeom prst="rect"/>
          <a:solidFill>
            <a:srgbClr val="92D050"/>
          </a:solidFill>
        </p:spPr>
        <p:txBody>
          <a:bodyPr rtlCol="0" wrap="square">
            <a:spAutoFit/>
          </a:bodyPr>
          <a:p>
            <a:pPr algn="ctr"/>
            <a:r>
              <a:rPr dirty="0" sz="4400" lang="en-US" err="1" smtClean="0">
                <a:solidFill>
                  <a:sysClr lastClr="000000" val="windowText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dirty="0" sz="4400" lang="en-US" smtClean="0">
                <a:solidFill>
                  <a:sysClr lastClr="000000" val="windowText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400" lang="en-US" err="1" smtClean="0">
                <a:solidFill>
                  <a:sysClr lastClr="000000" val="windowText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dirty="0" sz="4400" lang="en-US" smtClean="0">
                <a:solidFill>
                  <a:sysClr lastClr="000000" val="windowText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400" lang="en-US" smtClean="0">
                <a:solidFill>
                  <a:sysClr lastClr="000000" val="windowText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(Select)</a:t>
            </a:r>
            <a:endParaRPr dirty="0" sz="4400" lang="en-US">
              <a:solidFill>
                <a:sysClr lastClr="000000" val="windowText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40" name="TextBox 10"/>
          <p:cNvSpPr txBox="1"/>
          <p:nvPr/>
        </p:nvSpPr>
        <p:spPr>
          <a:xfrm>
            <a:off x="2590800" y="1447800"/>
            <a:ext cx="8001000" cy="5463540"/>
          </a:xfrm>
          <a:prstGeom prst="rect"/>
          <a:noFill/>
        </p:spPr>
        <p:txBody>
          <a:bodyPr rtlCol="0" wrap="square">
            <a:spAutoFit/>
          </a:bodyPr>
          <a:p>
            <a:pPr lvl="0"/>
            <a:r>
              <a:rPr dirty="0" sz="40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সম্পাদনার</a:t>
            </a:r>
            <a:r>
              <a:rPr dirty="0" sz="40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dirty="0" sz="40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কাজে</a:t>
            </a:r>
            <a:r>
              <a:rPr dirty="0" sz="40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dirty="0" sz="40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সময়ই</a:t>
            </a:r>
            <a:r>
              <a:rPr dirty="0" sz="40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ডকুমেন্টর</a:t>
            </a:r>
            <a:r>
              <a:rPr dirty="0" sz="40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কোনো</a:t>
            </a:r>
            <a:r>
              <a:rPr dirty="0" sz="40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অক্ষর</a:t>
            </a:r>
            <a:r>
              <a:rPr dirty="0" sz="40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dirty="0" sz="40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dirty="0" sz="40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dirty="0" sz="40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dirty="0" sz="40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dirty="0" sz="40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dirty="0" sz="40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dirty="0" sz="40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dirty="0" sz="40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dirty="0" sz="40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dirty="0" sz="4000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কার্সরকে</a:t>
            </a:r>
            <a:r>
              <a:rPr dirty="0" sz="40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dirty="0" sz="40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জায়গার</a:t>
            </a:r>
            <a:r>
              <a:rPr dirty="0" sz="40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শুরুতে</a:t>
            </a:r>
            <a:r>
              <a:rPr dirty="0" sz="40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নিতে</a:t>
            </a:r>
            <a:r>
              <a:rPr dirty="0" sz="40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dirty="0" sz="40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dirty="0" sz="40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এরপর</a:t>
            </a:r>
            <a:r>
              <a:rPr dirty="0" sz="40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শিফট</a:t>
            </a:r>
            <a:r>
              <a:rPr dirty="0" sz="40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dirty="0" sz="40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চেপে</a:t>
            </a:r>
            <a:r>
              <a:rPr dirty="0" sz="40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ধরে</a:t>
            </a:r>
            <a:r>
              <a:rPr dirty="0" sz="40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ডান</a:t>
            </a:r>
            <a:r>
              <a:rPr dirty="0" sz="40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এ্যারো</a:t>
            </a:r>
            <a:r>
              <a:rPr dirty="0" sz="40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Shift </a:t>
            </a:r>
            <a:r>
              <a:rPr dirty="0" sz="40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→</a:t>
            </a:r>
            <a:r>
              <a:rPr dirty="0" sz="40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dirty="0" sz="40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চেপে</a:t>
            </a:r>
            <a:r>
              <a:rPr dirty="0" sz="40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dirty="0" sz="40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কোনো</a:t>
            </a:r>
            <a:r>
              <a:rPr dirty="0" sz="40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অক্ষর</a:t>
            </a:r>
            <a:r>
              <a:rPr dirty="0" sz="40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dirty="0" sz="40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dirty="0" sz="40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dirty="0" sz="40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dirty="0" sz="40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dirty="0" sz="40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dirty="0" sz="40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dirty="0" sz="40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dirty="0" sz="40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তাছাড়া</a:t>
            </a:r>
            <a:r>
              <a:rPr dirty="0" sz="40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মাউস</a:t>
            </a:r>
            <a:r>
              <a:rPr dirty="0" sz="40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dirty="0" sz="40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dirty="0" sz="40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ড্রাগ</a:t>
            </a:r>
            <a:r>
              <a:rPr dirty="0" sz="40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dirty="0" sz="40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dirty="0" sz="40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dirty="0" sz="40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dirty="0" sz="40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dirty="0" sz="4000" lang="en-US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41" name="Rectangle 1"/>
          <p:cNvSpPr/>
          <p:nvPr/>
        </p:nvSpPr>
        <p:spPr>
          <a:xfrm>
            <a:off x="424130" y="2798669"/>
            <a:ext cx="2024380" cy="751840"/>
          </a:xfrm>
          <a:prstGeom prst="rect"/>
          <a:ln>
            <a:solidFill>
              <a:schemeClr val="accent1"/>
            </a:solidFill>
          </a:ln>
        </p:spPr>
        <p:txBody>
          <a:bodyPr wrap="none">
            <a:spAutoFit/>
          </a:bodyPr>
          <a:p>
            <a:pPr algn="ctr" lvl="0"/>
            <a:r>
              <a:rPr b="1" dirty="0" sz="4400" lang="en-US" smtClean="0">
                <a:solidFill>
                  <a:sysClr lastClr="000000" val="windowText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Shift </a:t>
            </a:r>
            <a:r>
              <a:rPr b="1" dirty="0" sz="4400" lang="en-US" smtClean="0">
                <a:solidFill>
                  <a:sysClr lastClr="000000" val="windowText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→</a:t>
            </a:r>
            <a:endParaRPr b="1" dirty="0" sz="4400" lang="en-US">
              <a:solidFill>
                <a:sysClr lastClr="000000" val="windowText"/>
              </a:solidFill>
              <a:effectLst>
                <a:glow rad="63500">
                  <a:schemeClr val="tx1">
                    <a:alpha val="40000"/>
                  </a:schemeClr>
                </a:glow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750" id="7"/>
                                        <p:tgtEl>
                                          <p:spTgt spid="1048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evtFilter="cancelBubble" fill="hold" id="8" nodeType="interactiveSeq" restart="whenNotActive">
                <p:stCondLst>
                  <p:cond evt="onClick" delay="0">
                    <p:tgtEl>
                      <p:spTgt spid="10486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9">
                      <p:stCondLst>
                        <p:cond delay="0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mph" presetID="1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dur="1000" fill="hold" id="12"/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dur="1000" fill="hold" id="13"/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dur="1000" fill="hold" id="14"/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641"/>
                  </p:tgtEl>
                </p:cond>
              </p:nextCondLst>
            </p:seq>
          </p:childTnLst>
        </p:cTn>
      </p:par>
    </p:tnLst>
    <p:bldLst>
      <p:bldP spid="1048639" grpId="0" animBg="1"/>
      <p:bldP spid="104864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Presentation</dc:title>
  <dc:creator>B.C.C-1</dc:creator>
  <cp:lastModifiedBy>FAZOR</cp:lastModifiedBy>
  <dcterms:created xsi:type="dcterms:W3CDTF">2014-04-15T06:10:17Z</dcterms:created>
  <dcterms:modified xsi:type="dcterms:W3CDTF">2021-12-07T13:29:45Z</dcterms:modified>
</cp:coreProperties>
</file>