
<file path=[Content_Types].xml><?xml version="1.0" encoding="utf-8"?>
<Types xmlns="http://schemas.openxmlformats.org/package/2006/content-types">
  <Default Extension="jfif" ContentType="image/jpeg"/>
  <Default Extension="jpeg" ContentType="image/jpeg"/>
  <Default Extension="jpg" ContentType="image/jpeg"/>
  <Default Extension="mp3" ContentType="audio/m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9" r:id="rId2"/>
    <p:sldId id="256" r:id="rId3"/>
    <p:sldId id="257" r:id="rId4"/>
    <p:sldId id="258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7" r:id="rId22"/>
    <p:sldId id="276" r:id="rId2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65" d="100"/>
          <a:sy n="65" d="100"/>
        </p:scale>
        <p:origin x="936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A51D92-9A4F-4F50-9AB0-E7775CD5B27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140389F-72E3-42CF-B21C-B4C0E1D27D2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6E154A4-114F-49AB-8C75-92E968930A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2941EF-6F3D-48C6-89E5-5357C1FB34C4}" type="datetimeFigureOut">
              <a:rPr lang="en-US" smtClean="0"/>
              <a:t>07-Dec-21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555DE30-3ECB-476C-986C-A8FD900845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C17802F-8CA9-43F0-B616-DA760DB65A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8707CE-0F43-4E12-B5D2-020A1EBA56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652886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6CFEC1-CC5F-4D53-A1EE-1E6A1705A4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4A406EF-1E7D-4241-BBA8-16D13A71E58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A4BE15F-9A74-40E0-AD11-AFEB3EEC25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2941EF-6F3D-48C6-89E5-5357C1FB34C4}" type="datetimeFigureOut">
              <a:rPr lang="en-US" smtClean="0"/>
              <a:t>07-Dec-21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7026437-8D66-4DAD-AF48-35B9958031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7B89838-AE73-4661-A75A-EFF26FC04F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8707CE-0F43-4E12-B5D2-020A1EBA56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76747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149E3AD5-BA84-4F42-9FC9-6641E99222B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E35CCFE-0FB4-4491-8AEF-A64BEEA269C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F8A56C4-337D-4BD3-B048-D72549EA39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2941EF-6F3D-48C6-89E5-5357C1FB34C4}" type="datetimeFigureOut">
              <a:rPr lang="en-US" smtClean="0"/>
              <a:t>07-Dec-21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4903862-DA3F-472B-B51C-F31D80E0A3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6C93D54-3F11-4A0A-B6C2-F7F4A3F6CB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8707CE-0F43-4E12-B5D2-020A1EBA56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80393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778BBA-C11B-4F61-B2A1-231DCA32C9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EE388DF-FF4A-4078-B95F-B690C0E0B72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4FC69AB-E496-4BDC-9BD4-77396B0EAF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2941EF-6F3D-48C6-89E5-5357C1FB34C4}" type="datetimeFigureOut">
              <a:rPr lang="en-US" smtClean="0"/>
              <a:t>07-Dec-21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31845DB-3CB0-45B8-9E16-CE1B7C7462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C139B4A-BF8D-494E-9DFD-04B876FC1B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8707CE-0F43-4E12-B5D2-020A1EBA56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20969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05AC77-78B0-4C01-911F-BA3A314AAA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0C8FF51-208C-4239-8773-970885496AE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2ABA962-E6C7-4EBE-8D52-8A08A29009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2941EF-6F3D-48C6-89E5-5357C1FB34C4}" type="datetimeFigureOut">
              <a:rPr lang="en-US" smtClean="0"/>
              <a:t>07-Dec-21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B46BD4E-9817-4B76-ACF4-B8B5121D38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F1865F8-652B-43CE-80F8-23EF492641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8707CE-0F43-4E12-B5D2-020A1EBA56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18037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666E86-85E3-4827-BFB9-4873A5DAB7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59B3C85-ABF1-4547-887A-8B81C6AA2BA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CD945A3-57EE-4A6B-B638-5FC1EF6A1F6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6ABEAF2-4CEC-47BC-8FAC-85E9D2A6B5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2941EF-6F3D-48C6-89E5-5357C1FB34C4}" type="datetimeFigureOut">
              <a:rPr lang="en-US" smtClean="0"/>
              <a:t>07-Dec-21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113C36A-352C-4E28-896E-5DEBA420F2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47941E8-0D7F-40D9-9039-4776614142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8707CE-0F43-4E12-B5D2-020A1EBA56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90052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8D3D3B-3858-4A96-A8D7-B1AF5512A5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9CB0AA0-3805-4038-8F3D-33D01D1A2F7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A3D938B-85E5-434D-AB4B-2FA35894FDA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37094C3-65A8-466F-AE02-1E00FC27DC9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E1D4F22-B2FA-42BC-85C7-89AF6C4B8FD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3BA89F8-C349-4390-B368-2AC6D159E6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2941EF-6F3D-48C6-89E5-5357C1FB34C4}" type="datetimeFigureOut">
              <a:rPr lang="en-US" smtClean="0"/>
              <a:t>07-Dec-21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9E114CE-0BB3-4A1D-91BD-7118704DF2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8908B30A-E2DE-49A6-8809-BF6658E292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8707CE-0F43-4E12-B5D2-020A1EBA56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60987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C75375-3892-4581-A5EF-73117E40F8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9DEEB5B-D52E-4530-9C6B-EDCBB61C7F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2941EF-6F3D-48C6-89E5-5357C1FB34C4}" type="datetimeFigureOut">
              <a:rPr lang="en-US" smtClean="0"/>
              <a:t>07-Dec-21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46B33A2-B346-4717-8171-81BC873E97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8BA9621-643E-4391-B687-F144F34FA2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8707CE-0F43-4E12-B5D2-020A1EBA56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48596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CEC52BD-4595-4768-905C-D35D0248DA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2941EF-6F3D-48C6-89E5-5357C1FB34C4}" type="datetimeFigureOut">
              <a:rPr lang="en-US" smtClean="0"/>
              <a:t>07-Dec-21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530D8F9-4BFD-41EC-B9A1-2F01C00C7C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2AEF47C-3679-4AE0-AC18-CEC0469166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8707CE-0F43-4E12-B5D2-020A1EBA56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77064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E46ABA-5B40-4C72-B720-5D9E5F3C3F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41FDD08-3F4D-4D67-8969-5EE26450568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AC988D0-B842-47A1-8868-DC3887A9B08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57BBF51-B794-4E97-A463-FA7C1C8BAE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2941EF-6F3D-48C6-89E5-5357C1FB34C4}" type="datetimeFigureOut">
              <a:rPr lang="en-US" smtClean="0"/>
              <a:t>07-Dec-21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298E9C2-F3BB-4959-8649-73249B3C28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DC0C9CF-64BE-4DBA-ACD6-315A5384AD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8707CE-0F43-4E12-B5D2-020A1EBA56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96579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948E39-B444-427B-97D1-28A63BAB7D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AC986C6-0A29-4C52-B88B-AD4DF2348AA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94B2371-D5DF-4E49-A387-F74DE3644AB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6082AC2-76F2-45F8-8829-2A84DB8829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2941EF-6F3D-48C6-89E5-5357C1FB34C4}" type="datetimeFigureOut">
              <a:rPr lang="en-US" smtClean="0"/>
              <a:t>07-Dec-21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DD36108-1118-4621-A519-6E4D936A5D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63580F6-63C2-4EAE-A8A5-E295DB36A5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8707CE-0F43-4E12-B5D2-020A1EBA56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1452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ED7708C-6402-49FF-83C2-EE46C034D8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6F8F807-4C2A-410F-B346-0493F10A0F8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3C692FF-D73A-4D48-8AFF-75CA13316DA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2941EF-6F3D-48C6-89E5-5357C1FB34C4}" type="datetimeFigureOut">
              <a:rPr lang="en-US" smtClean="0"/>
              <a:t>07-Dec-21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56CCD92-EA3B-41B1-BDC5-18F8A634A5B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AD3E22E-4416-4FFA-A442-05FE0B97AC2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48707CE-0F43-4E12-B5D2-020A1EBA56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80854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f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image" Target="../media/image1.jf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image" Target="../media/image1.jf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6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g"/><Relationship Id="rId2" Type="http://schemas.openxmlformats.org/officeDocument/2006/relationships/image" Target="../media/image1.jf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8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1.jf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0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7" Type="http://schemas.openxmlformats.org/officeDocument/2006/relationships/image" Target="../media/image34.png"/><Relationship Id="rId2" Type="http://schemas.openxmlformats.org/officeDocument/2006/relationships/image" Target="../media/image1.jfi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3.jpg"/><Relationship Id="rId5" Type="http://schemas.openxmlformats.org/officeDocument/2006/relationships/image" Target="../media/image25.jpg"/><Relationship Id="rId4" Type="http://schemas.openxmlformats.org/officeDocument/2006/relationships/image" Target="../media/image32.jp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g"/><Relationship Id="rId7" Type="http://schemas.microsoft.com/office/2007/relationships/hdphoto" Target="../media/hdphoto3.wdp"/><Relationship Id="rId2" Type="http://schemas.openxmlformats.org/officeDocument/2006/relationships/image" Target="../media/image1.jfi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8.png"/><Relationship Id="rId5" Type="http://schemas.openxmlformats.org/officeDocument/2006/relationships/image" Target="../media/image37.jpg"/><Relationship Id="rId4" Type="http://schemas.openxmlformats.org/officeDocument/2006/relationships/image" Target="../media/image36.jp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g"/><Relationship Id="rId2" Type="http://schemas.openxmlformats.org/officeDocument/2006/relationships/image" Target="../media/image1.jf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0.jp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g"/><Relationship Id="rId2" Type="http://schemas.openxmlformats.org/officeDocument/2006/relationships/image" Target="../media/image1.jf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2.jp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1.jfif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1.jfif"/><Relationship Id="rId1" Type="http://schemas.openxmlformats.org/officeDocument/2006/relationships/slideLayout" Target="../slideLayouts/slideLayout7.xml"/><Relationship Id="rId4" Type="http://schemas.microsoft.com/office/2007/relationships/hdphoto" Target="../media/hdphoto4.wdp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fif"/><Relationship Id="rId2" Type="http://schemas.openxmlformats.org/officeDocument/2006/relationships/image" Target="../media/image1.jfi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jp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fif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1.jfif"/><Relationship Id="rId1" Type="http://schemas.openxmlformats.org/officeDocument/2006/relationships/slideLayout" Target="../slideLayouts/slideLayout7.xml"/><Relationship Id="rId6" Type="http://schemas.microsoft.com/office/2007/relationships/hdphoto" Target="../media/hdphoto6.wdp"/><Relationship Id="rId5" Type="http://schemas.openxmlformats.org/officeDocument/2006/relationships/image" Target="../media/image46.png"/><Relationship Id="rId4" Type="http://schemas.microsoft.com/office/2007/relationships/hdphoto" Target="../media/hdphoto5.wdp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g"/><Relationship Id="rId2" Type="http://schemas.openxmlformats.org/officeDocument/2006/relationships/image" Target="../media/image1.jf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8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jfi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5" Type="http://schemas.openxmlformats.org/officeDocument/2006/relationships/image" Target="../media/image4.jfif"/><Relationship Id="rId4" Type="http://schemas.openxmlformats.org/officeDocument/2006/relationships/image" Target="../media/image8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1.jfi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jpg"/><Relationship Id="rId4" Type="http://schemas.openxmlformats.org/officeDocument/2006/relationships/image" Target="../media/image11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.jf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fif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.jfif"/><Relationship Id="rId1" Type="http://schemas.openxmlformats.org/officeDocument/2006/relationships/slideLayout" Target="../slideLayouts/slideLayout7.xml"/><Relationship Id="rId5" Type="http://schemas.microsoft.com/office/2007/relationships/hdphoto" Target="../media/hdphoto1.wdp"/><Relationship Id="rId4" Type="http://schemas.openxmlformats.org/officeDocument/2006/relationships/image" Target="../media/image1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.jf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JPG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19.JP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microsoft.com/office/2007/relationships/hdphoto" Target="../media/hdphoto2.wdp"/><Relationship Id="rId11" Type="http://schemas.openxmlformats.org/officeDocument/2006/relationships/image" Target="../media/image23.jpg"/><Relationship Id="rId5" Type="http://schemas.openxmlformats.org/officeDocument/2006/relationships/image" Target="../media/image18.png"/><Relationship Id="rId10" Type="http://schemas.openxmlformats.org/officeDocument/2006/relationships/image" Target="../media/image22.jpg"/><Relationship Id="rId4" Type="http://schemas.openxmlformats.org/officeDocument/2006/relationships/image" Target="../media/image1.jfif"/><Relationship Id="rId9" Type="http://schemas.openxmlformats.org/officeDocument/2006/relationships/image" Target="../media/image2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8B7D5535-1A10-4186-9092-E30E8CE77416}"/>
              </a:ext>
            </a:extLst>
          </p:cNvPr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3" name="Frame 2">
              <a:extLst>
                <a:ext uri="{FF2B5EF4-FFF2-40B4-BE49-F238E27FC236}">
                  <a16:creationId xmlns:a16="http://schemas.microsoft.com/office/drawing/2014/main" id="{CE31CAFB-599C-489B-BE66-F319FEDD55F6}"/>
                </a:ext>
              </a:extLst>
            </p:cNvPr>
            <p:cNvSpPr/>
            <p:nvPr/>
          </p:nvSpPr>
          <p:spPr>
            <a:xfrm>
              <a:off x="0" y="0"/>
              <a:ext cx="12192000" cy="6858000"/>
            </a:xfrm>
            <a:prstGeom prst="frame">
              <a:avLst>
                <a:gd name="adj1" fmla="val 2607"/>
              </a:avLst>
            </a:prstGeom>
            <a:gradFill flip="none" rotWithShape="1">
              <a:gsLst>
                <a:gs pos="10000">
                  <a:srgbClr val="FF0000"/>
                </a:gs>
                <a:gs pos="27000">
                  <a:srgbClr val="00B050"/>
                </a:gs>
                <a:gs pos="49000">
                  <a:srgbClr val="FF0000"/>
                </a:gs>
                <a:gs pos="20000">
                  <a:srgbClr val="FFFF00"/>
                </a:gs>
                <a:gs pos="76000">
                  <a:srgbClr val="FFC000">
                    <a:alpha val="81000"/>
                  </a:srgbClr>
                </a:gs>
                <a:gs pos="74000">
                  <a:srgbClr val="FFFF00"/>
                </a:gs>
                <a:gs pos="97000">
                  <a:srgbClr val="00B050"/>
                </a:gs>
              </a:gsLst>
              <a:lin ang="18900000" scaled="1"/>
              <a:tileRect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52DBA387-9F81-4AC3-B822-FBB4B814D4EB}"/>
                </a:ext>
              </a:extLst>
            </p:cNvPr>
            <p:cNvGrpSpPr/>
            <p:nvPr/>
          </p:nvGrpSpPr>
          <p:grpSpPr>
            <a:xfrm>
              <a:off x="173140" y="6282813"/>
              <a:ext cx="11845720" cy="411879"/>
              <a:chOff x="173140" y="5547007"/>
              <a:chExt cx="11845720" cy="1147685"/>
            </a:xfrm>
          </p:grpSpPr>
          <p:pic>
            <p:nvPicPr>
              <p:cNvPr id="5" name="Picture 4">
                <a:extLst>
                  <a:ext uri="{FF2B5EF4-FFF2-40B4-BE49-F238E27FC236}">
                    <a16:creationId xmlns:a16="http://schemas.microsoft.com/office/drawing/2014/main" id="{D65289B2-C76A-4A04-8F96-815C4544CA2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73140" y="5561217"/>
                <a:ext cx="4029075" cy="1133475"/>
              </a:xfrm>
              <a:prstGeom prst="rect">
                <a:avLst/>
              </a:prstGeom>
            </p:spPr>
          </p:pic>
          <p:pic>
            <p:nvPicPr>
              <p:cNvPr id="6" name="Picture 5">
                <a:extLst>
                  <a:ext uri="{FF2B5EF4-FFF2-40B4-BE49-F238E27FC236}">
                    <a16:creationId xmlns:a16="http://schemas.microsoft.com/office/drawing/2014/main" id="{D12022DA-061B-43EA-A5A1-0AADE10DB70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168032" y="5561217"/>
                <a:ext cx="4029075" cy="1133475"/>
              </a:xfrm>
              <a:prstGeom prst="rect">
                <a:avLst/>
              </a:prstGeom>
            </p:spPr>
          </p:pic>
          <p:pic>
            <p:nvPicPr>
              <p:cNvPr id="7" name="Picture 6">
                <a:extLst>
                  <a:ext uri="{FF2B5EF4-FFF2-40B4-BE49-F238E27FC236}">
                    <a16:creationId xmlns:a16="http://schemas.microsoft.com/office/drawing/2014/main" id="{F5D02D01-3761-485C-8C09-A2234F76934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8197107" y="5547007"/>
                <a:ext cx="3821753" cy="1133475"/>
              </a:xfrm>
              <a:prstGeom prst="rect">
                <a:avLst/>
              </a:prstGeom>
            </p:spPr>
          </p:pic>
        </p:grpSp>
      </p:grpSp>
      <p:sp>
        <p:nvSpPr>
          <p:cNvPr id="8" name="TextBox 7">
            <a:extLst>
              <a:ext uri="{FF2B5EF4-FFF2-40B4-BE49-F238E27FC236}">
                <a16:creationId xmlns:a16="http://schemas.microsoft.com/office/drawing/2014/main" id="{A3D0BE4F-0A29-41A9-B4D9-48197DD5F738}"/>
              </a:ext>
            </a:extLst>
          </p:cNvPr>
          <p:cNvSpPr txBox="1"/>
          <p:nvPr/>
        </p:nvSpPr>
        <p:spPr>
          <a:xfrm>
            <a:off x="823452" y="863318"/>
            <a:ext cx="1054509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আজকের</a:t>
            </a:r>
            <a:r>
              <a:rPr lang="en-US" sz="4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ক্লাসে</a:t>
            </a:r>
            <a:r>
              <a:rPr lang="en-US" sz="4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সবাইকে</a:t>
            </a:r>
            <a:r>
              <a:rPr lang="en-US" sz="4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স্বাগত</a:t>
            </a:r>
            <a:r>
              <a:rPr lang="en-US" sz="4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689E6F20-0F00-4EFF-A235-2719EA91A90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33136" y="1987770"/>
            <a:ext cx="5525728" cy="3677124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CF3F2689-0808-4EFC-91D2-347F6497A00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10877" y="369135"/>
            <a:ext cx="2607983" cy="1819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395792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4AF583EA-65F8-441A-BAD3-5BC9D83AB59D}"/>
              </a:ext>
            </a:extLst>
          </p:cNvPr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3" name="Frame 2">
              <a:extLst>
                <a:ext uri="{FF2B5EF4-FFF2-40B4-BE49-F238E27FC236}">
                  <a16:creationId xmlns:a16="http://schemas.microsoft.com/office/drawing/2014/main" id="{281A60C9-35D7-49A4-B3A7-1AF0B41BB060}"/>
                </a:ext>
              </a:extLst>
            </p:cNvPr>
            <p:cNvSpPr/>
            <p:nvPr/>
          </p:nvSpPr>
          <p:spPr>
            <a:xfrm>
              <a:off x="0" y="0"/>
              <a:ext cx="12192000" cy="6858000"/>
            </a:xfrm>
            <a:prstGeom prst="frame">
              <a:avLst>
                <a:gd name="adj1" fmla="val 2607"/>
              </a:avLst>
            </a:prstGeom>
            <a:gradFill flip="none" rotWithShape="1">
              <a:gsLst>
                <a:gs pos="10000">
                  <a:srgbClr val="FF0000"/>
                </a:gs>
                <a:gs pos="27000">
                  <a:srgbClr val="00B050"/>
                </a:gs>
                <a:gs pos="49000">
                  <a:srgbClr val="FF0000"/>
                </a:gs>
                <a:gs pos="20000">
                  <a:srgbClr val="FFFF00"/>
                </a:gs>
                <a:gs pos="76000">
                  <a:srgbClr val="FFC000">
                    <a:alpha val="81000"/>
                  </a:srgbClr>
                </a:gs>
                <a:gs pos="74000">
                  <a:srgbClr val="FFFF00"/>
                </a:gs>
                <a:gs pos="97000">
                  <a:srgbClr val="00B050"/>
                </a:gs>
              </a:gsLst>
              <a:lin ang="18900000" scaled="1"/>
              <a:tileRect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D357BC94-B9F0-4A23-98F7-F30733079C38}"/>
                </a:ext>
              </a:extLst>
            </p:cNvPr>
            <p:cNvGrpSpPr/>
            <p:nvPr/>
          </p:nvGrpSpPr>
          <p:grpSpPr>
            <a:xfrm>
              <a:off x="173140" y="6282813"/>
              <a:ext cx="11845720" cy="411879"/>
              <a:chOff x="173140" y="5547007"/>
              <a:chExt cx="11845720" cy="1147685"/>
            </a:xfrm>
          </p:grpSpPr>
          <p:pic>
            <p:nvPicPr>
              <p:cNvPr id="5" name="Picture 4">
                <a:extLst>
                  <a:ext uri="{FF2B5EF4-FFF2-40B4-BE49-F238E27FC236}">
                    <a16:creationId xmlns:a16="http://schemas.microsoft.com/office/drawing/2014/main" id="{A8032617-9FD5-4004-94FB-71392107B8D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73140" y="5561217"/>
                <a:ext cx="4029075" cy="1133475"/>
              </a:xfrm>
              <a:prstGeom prst="rect">
                <a:avLst/>
              </a:prstGeom>
            </p:spPr>
          </p:pic>
          <p:pic>
            <p:nvPicPr>
              <p:cNvPr id="6" name="Picture 5">
                <a:extLst>
                  <a:ext uri="{FF2B5EF4-FFF2-40B4-BE49-F238E27FC236}">
                    <a16:creationId xmlns:a16="http://schemas.microsoft.com/office/drawing/2014/main" id="{D600A53F-38AE-4940-865B-B63D56A946B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168032" y="5561217"/>
                <a:ext cx="4029075" cy="1133475"/>
              </a:xfrm>
              <a:prstGeom prst="rect">
                <a:avLst/>
              </a:prstGeom>
            </p:spPr>
          </p:pic>
          <p:pic>
            <p:nvPicPr>
              <p:cNvPr id="7" name="Picture 6">
                <a:extLst>
                  <a:ext uri="{FF2B5EF4-FFF2-40B4-BE49-F238E27FC236}">
                    <a16:creationId xmlns:a16="http://schemas.microsoft.com/office/drawing/2014/main" id="{B99F7F96-6A7C-4AE9-A177-8FF3C15372D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8197107" y="5547007"/>
                <a:ext cx="3821753" cy="1133475"/>
              </a:xfrm>
              <a:prstGeom prst="rect">
                <a:avLst/>
              </a:prstGeom>
            </p:spPr>
          </p:pic>
        </p:grpSp>
      </p:grpSp>
      <p:sp>
        <p:nvSpPr>
          <p:cNvPr id="10" name="Rectangle 9">
            <a:extLst>
              <a:ext uri="{FF2B5EF4-FFF2-40B4-BE49-F238E27FC236}">
                <a16:creationId xmlns:a16="http://schemas.microsoft.com/office/drawing/2014/main" id="{5D52A34D-17B1-497E-A85E-E69A9DBDB972}"/>
              </a:ext>
            </a:extLst>
          </p:cNvPr>
          <p:cNvSpPr/>
          <p:nvPr/>
        </p:nvSpPr>
        <p:spPr>
          <a:xfrm>
            <a:off x="4202215" y="600575"/>
            <a:ext cx="3244644" cy="1150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75000"/>
              </a:lnSpc>
            </a:pPr>
            <a:r>
              <a:rPr lang="en-US" sz="4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সরব </a:t>
            </a:r>
          </a:p>
          <a:p>
            <a:pPr algn="ctr">
              <a:lnSpc>
                <a:spcPct val="75000"/>
              </a:lnSpc>
            </a:pPr>
            <a:r>
              <a:rPr lang="en-US" sz="4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পাঠ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76FC9407-5AA9-43EE-B005-B4EE00FC099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44129" y="1835237"/>
            <a:ext cx="5695587" cy="3290673"/>
          </a:xfrm>
          <a:prstGeom prst="round2DiagRect">
            <a:avLst>
              <a:gd name="adj1" fmla="val 50000"/>
              <a:gd name="adj2" fmla="val 0"/>
            </a:avLst>
          </a:prstGeom>
          <a:ln w="4445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scene3d>
            <a:camera prst="orthographicFront"/>
            <a:lightRig rig="threePt" dir="t"/>
          </a:scene3d>
          <a:sp3d>
            <a:bevelT w="152400" h="50800" prst="softRound"/>
          </a:sp3d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C488473B-01CB-42FB-9616-BF9B8C59F04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38842" y="171925"/>
            <a:ext cx="1905000" cy="190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11636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FB1A142F-D288-41A2-BC57-17A90CB319E4}"/>
              </a:ext>
            </a:extLst>
          </p:cNvPr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3" name="Frame 2">
              <a:extLst>
                <a:ext uri="{FF2B5EF4-FFF2-40B4-BE49-F238E27FC236}">
                  <a16:creationId xmlns:a16="http://schemas.microsoft.com/office/drawing/2014/main" id="{F9A79C1C-5F90-4B6F-A264-5900F351D0FE}"/>
                </a:ext>
              </a:extLst>
            </p:cNvPr>
            <p:cNvSpPr/>
            <p:nvPr/>
          </p:nvSpPr>
          <p:spPr>
            <a:xfrm>
              <a:off x="0" y="0"/>
              <a:ext cx="12192000" cy="6858000"/>
            </a:xfrm>
            <a:prstGeom prst="frame">
              <a:avLst>
                <a:gd name="adj1" fmla="val 2607"/>
              </a:avLst>
            </a:prstGeom>
            <a:gradFill flip="none" rotWithShape="1">
              <a:gsLst>
                <a:gs pos="10000">
                  <a:srgbClr val="FF0000"/>
                </a:gs>
                <a:gs pos="27000">
                  <a:srgbClr val="00B050"/>
                </a:gs>
                <a:gs pos="49000">
                  <a:srgbClr val="FF0000"/>
                </a:gs>
                <a:gs pos="20000">
                  <a:srgbClr val="FFFF00"/>
                </a:gs>
                <a:gs pos="76000">
                  <a:srgbClr val="FFC000">
                    <a:alpha val="81000"/>
                  </a:srgbClr>
                </a:gs>
                <a:gs pos="74000">
                  <a:srgbClr val="FFFF00"/>
                </a:gs>
                <a:gs pos="97000">
                  <a:srgbClr val="00B050"/>
                </a:gs>
              </a:gsLst>
              <a:lin ang="18900000" scaled="1"/>
              <a:tileRect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87D62DCE-DF1F-4F3F-A5FC-BD1BEF20EBF1}"/>
                </a:ext>
              </a:extLst>
            </p:cNvPr>
            <p:cNvGrpSpPr/>
            <p:nvPr/>
          </p:nvGrpSpPr>
          <p:grpSpPr>
            <a:xfrm>
              <a:off x="173140" y="6282813"/>
              <a:ext cx="11845720" cy="411879"/>
              <a:chOff x="173140" y="5547007"/>
              <a:chExt cx="11845720" cy="1147685"/>
            </a:xfrm>
          </p:grpSpPr>
          <p:pic>
            <p:nvPicPr>
              <p:cNvPr id="5" name="Picture 4">
                <a:extLst>
                  <a:ext uri="{FF2B5EF4-FFF2-40B4-BE49-F238E27FC236}">
                    <a16:creationId xmlns:a16="http://schemas.microsoft.com/office/drawing/2014/main" id="{ABF35AE0-C531-4FEF-A844-3B750819636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73140" y="5561217"/>
                <a:ext cx="4029075" cy="1133475"/>
              </a:xfrm>
              <a:prstGeom prst="rect">
                <a:avLst/>
              </a:prstGeom>
            </p:spPr>
          </p:pic>
          <p:pic>
            <p:nvPicPr>
              <p:cNvPr id="6" name="Picture 5">
                <a:extLst>
                  <a:ext uri="{FF2B5EF4-FFF2-40B4-BE49-F238E27FC236}">
                    <a16:creationId xmlns:a16="http://schemas.microsoft.com/office/drawing/2014/main" id="{2A05ACEB-38B0-4284-A615-07CE0A4EDCE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168032" y="5561217"/>
                <a:ext cx="4029075" cy="1133475"/>
              </a:xfrm>
              <a:prstGeom prst="rect">
                <a:avLst/>
              </a:prstGeom>
            </p:spPr>
          </p:pic>
          <p:pic>
            <p:nvPicPr>
              <p:cNvPr id="7" name="Picture 6">
                <a:extLst>
                  <a:ext uri="{FF2B5EF4-FFF2-40B4-BE49-F238E27FC236}">
                    <a16:creationId xmlns:a16="http://schemas.microsoft.com/office/drawing/2014/main" id="{E527DEF1-AC40-4CAA-8CC6-788FB0B01EB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8197107" y="5547007"/>
                <a:ext cx="3821753" cy="1133475"/>
              </a:xfrm>
              <a:prstGeom prst="rect">
                <a:avLst/>
              </a:prstGeom>
            </p:spPr>
          </p:pic>
        </p:grpSp>
      </p:grpSp>
      <p:sp>
        <p:nvSpPr>
          <p:cNvPr id="8" name="TextBox 7">
            <a:extLst>
              <a:ext uri="{FF2B5EF4-FFF2-40B4-BE49-F238E27FC236}">
                <a16:creationId xmlns:a16="http://schemas.microsoft.com/office/drawing/2014/main" id="{437BBEE8-7642-4CAC-9FEB-E92D33F92357}"/>
              </a:ext>
            </a:extLst>
          </p:cNvPr>
          <p:cNvSpPr txBox="1"/>
          <p:nvPr/>
        </p:nvSpPr>
        <p:spPr>
          <a:xfrm>
            <a:off x="1058097" y="2003056"/>
            <a:ext cx="2580864" cy="584775"/>
          </a:xfrm>
          <a:prstGeom prst="rect">
            <a:avLst/>
          </a:prstGeom>
          <a:solidFill>
            <a:schemeClr val="bg1">
              <a:lumMod val="95000"/>
            </a:schemeClr>
          </a:solidFill>
          <a:ln w="15875"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বনভূমি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94B442F-6ADE-4847-BE59-F3D2493BFE5C}"/>
              </a:ext>
            </a:extLst>
          </p:cNvPr>
          <p:cNvSpPr txBox="1"/>
          <p:nvPr/>
        </p:nvSpPr>
        <p:spPr>
          <a:xfrm>
            <a:off x="8542154" y="1818388"/>
            <a:ext cx="2580863" cy="954107"/>
          </a:xfrm>
          <a:prstGeom prst="rect">
            <a:avLst/>
          </a:prstGeom>
          <a:solidFill>
            <a:schemeClr val="bg1">
              <a:lumMod val="95000"/>
            </a:schemeClr>
          </a:solidFill>
          <a:ln w="15875"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গাছ পালায় ঘেরা </a:t>
            </a:r>
          </a:p>
          <a:p>
            <a:pPr algn="ctr"/>
            <a:r>
              <a:rPr lang="en-US" sz="28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জঙ্গল এলাকা।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E18D3AC-0E67-4534-A38C-CB89EE7E4DFE}"/>
              </a:ext>
            </a:extLst>
          </p:cNvPr>
          <p:cNvSpPr txBox="1"/>
          <p:nvPr/>
        </p:nvSpPr>
        <p:spPr>
          <a:xfrm>
            <a:off x="1058098" y="4531739"/>
            <a:ext cx="2580864" cy="584775"/>
          </a:xfrm>
          <a:prstGeom prst="rect">
            <a:avLst/>
          </a:prstGeom>
          <a:solidFill>
            <a:schemeClr val="bg1">
              <a:lumMod val="95000"/>
            </a:schemeClr>
          </a:solidFill>
          <a:ln w="15875"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বালুচর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998D4B8A-A48B-41E5-8CF2-BB396DF160C2}"/>
              </a:ext>
            </a:extLst>
          </p:cNvPr>
          <p:cNvSpPr txBox="1"/>
          <p:nvPr/>
        </p:nvSpPr>
        <p:spPr>
          <a:xfrm>
            <a:off x="8542152" y="4285517"/>
            <a:ext cx="2580865" cy="1077218"/>
          </a:xfrm>
          <a:prstGeom prst="rect">
            <a:avLst/>
          </a:prstGeom>
          <a:solidFill>
            <a:schemeClr val="bg1">
              <a:lumMod val="95000"/>
            </a:schemeClr>
          </a:solidFill>
          <a:ln w="15875">
            <a:solidFill>
              <a:schemeClr val="tx1">
                <a:lumMod val="95000"/>
                <a:lumOff val="5000"/>
              </a:schemeClr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বালুর পলি জমে উৎপন্ন যে চর।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CAA9481A-CDA5-40E2-AC03-73C3A79CC61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2269" y="1329429"/>
            <a:ext cx="3536577" cy="1932027"/>
          </a:xfrm>
          <a:prstGeom prst="rect">
            <a:avLst/>
          </a:prstGeom>
          <a:ln w="635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9412E844-0671-40A9-9ED8-5B0965CF1D7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2268" y="3858113"/>
            <a:ext cx="3536577" cy="1932026"/>
          </a:xfrm>
          <a:prstGeom prst="rect">
            <a:avLst/>
          </a:prstGeom>
          <a:ln w="635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51A48F6A-EA3F-43F2-A64E-DB3A3434F0BC}"/>
              </a:ext>
            </a:extLst>
          </p:cNvPr>
          <p:cNvSpPr txBox="1"/>
          <p:nvPr/>
        </p:nvSpPr>
        <p:spPr>
          <a:xfrm>
            <a:off x="3591331" y="343916"/>
            <a:ext cx="55790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এসো শব্দার্থগুলোর অর্থ জেনে নেই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B8A39A56-8851-4F78-BEE7-D361D61E3702}"/>
              </a:ext>
            </a:extLst>
          </p:cNvPr>
          <p:cNvSpPr/>
          <p:nvPr/>
        </p:nvSpPr>
        <p:spPr>
          <a:xfrm flipH="1">
            <a:off x="4036420" y="1254035"/>
            <a:ext cx="222070" cy="2075052"/>
          </a:xfrm>
          <a:prstGeom prst="rect">
            <a:avLst/>
          </a:prstGeom>
          <a:solidFill>
            <a:srgbClr val="33CC33"/>
          </a:solidFill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E4483E7E-2D86-43A1-B21A-65C4D0D3C234}"/>
              </a:ext>
            </a:extLst>
          </p:cNvPr>
          <p:cNvSpPr/>
          <p:nvPr/>
        </p:nvSpPr>
        <p:spPr>
          <a:xfrm flipH="1">
            <a:off x="4036420" y="3786600"/>
            <a:ext cx="222070" cy="2075052"/>
          </a:xfrm>
          <a:prstGeom prst="rect">
            <a:avLst/>
          </a:prstGeom>
          <a:solidFill>
            <a:srgbClr val="33CC33"/>
          </a:solidFill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03768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2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63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375E-6 2.22222E-6 L 0.31654 0.00671 " pathEditMode="relative" rAng="0" ptsTypes="AA">
                                      <p:cBhvr>
                                        <p:cTn id="16" dur="1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820" y="324"/>
                                    </p:animMotion>
                                  </p:childTnLst>
                                </p:cTn>
                              </p:par>
                              <p:par>
                                <p:cTn id="17" presetID="53" presetClass="exit" presetSubtype="32" fill="hold" grpId="2" nodeType="withEffect">
                                  <p:stCondLst>
                                    <p:cond delay="170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1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1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6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63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375E-6 -7.40741E-7 L 0.31654 0.00671 " pathEditMode="relative" rAng="0" ptsTypes="AA">
                                      <p:cBhvr>
                                        <p:cTn id="40" dur="1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820" y="324"/>
                                    </p:animMotion>
                                  </p:childTnLst>
                                </p:cTn>
                              </p:par>
                              <p:par>
                                <p:cTn id="41" presetID="53" presetClass="exit" presetSubtype="32" fill="hold" grpId="2" nodeType="withEffect">
                                  <p:stCondLst>
                                    <p:cond delay="1700"/>
                                  </p:stCondLst>
                                  <p:childTnLst>
                                    <p:anim calcmode="lin" valueType="num">
                                      <p:cBhvr>
                                        <p:cTn id="42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1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1" grpId="0" animBg="1"/>
      <p:bldP spid="15" grpId="0" animBg="1"/>
      <p:bldP spid="15" grpId="1" animBg="1"/>
      <p:bldP spid="15" grpId="2" animBg="1"/>
      <p:bldP spid="16" grpId="0" animBg="1"/>
      <p:bldP spid="16" grpId="1" animBg="1"/>
      <p:bldP spid="16" grpId="2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D0CFF379-0080-4107-92CE-41E92E106BD1}"/>
              </a:ext>
            </a:extLst>
          </p:cNvPr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3" name="Frame 2">
              <a:extLst>
                <a:ext uri="{FF2B5EF4-FFF2-40B4-BE49-F238E27FC236}">
                  <a16:creationId xmlns:a16="http://schemas.microsoft.com/office/drawing/2014/main" id="{2ACA8367-C036-484D-A76C-43303B24D486}"/>
                </a:ext>
              </a:extLst>
            </p:cNvPr>
            <p:cNvSpPr/>
            <p:nvPr/>
          </p:nvSpPr>
          <p:spPr>
            <a:xfrm>
              <a:off x="0" y="0"/>
              <a:ext cx="12192000" cy="6858000"/>
            </a:xfrm>
            <a:prstGeom prst="frame">
              <a:avLst>
                <a:gd name="adj1" fmla="val 2607"/>
              </a:avLst>
            </a:prstGeom>
            <a:gradFill flip="none" rotWithShape="1">
              <a:gsLst>
                <a:gs pos="10000">
                  <a:srgbClr val="FF0000"/>
                </a:gs>
                <a:gs pos="27000">
                  <a:srgbClr val="00B050"/>
                </a:gs>
                <a:gs pos="49000">
                  <a:srgbClr val="FF0000"/>
                </a:gs>
                <a:gs pos="20000">
                  <a:srgbClr val="FFFF00"/>
                </a:gs>
                <a:gs pos="76000">
                  <a:srgbClr val="FFC000">
                    <a:alpha val="81000"/>
                  </a:srgbClr>
                </a:gs>
                <a:gs pos="74000">
                  <a:srgbClr val="FFFF00"/>
                </a:gs>
                <a:gs pos="97000">
                  <a:srgbClr val="00B050"/>
                </a:gs>
              </a:gsLst>
              <a:lin ang="18900000" scaled="1"/>
              <a:tileRect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1092094F-1DB7-4301-B623-17F8562A7A5C}"/>
                </a:ext>
              </a:extLst>
            </p:cNvPr>
            <p:cNvGrpSpPr/>
            <p:nvPr/>
          </p:nvGrpSpPr>
          <p:grpSpPr>
            <a:xfrm>
              <a:off x="173140" y="6282813"/>
              <a:ext cx="11845720" cy="411879"/>
              <a:chOff x="173140" y="5547007"/>
              <a:chExt cx="11845720" cy="1147685"/>
            </a:xfrm>
          </p:grpSpPr>
          <p:pic>
            <p:nvPicPr>
              <p:cNvPr id="5" name="Picture 4">
                <a:extLst>
                  <a:ext uri="{FF2B5EF4-FFF2-40B4-BE49-F238E27FC236}">
                    <a16:creationId xmlns:a16="http://schemas.microsoft.com/office/drawing/2014/main" id="{9F928806-F419-4F76-B19F-CCBB28E285C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73140" y="5561217"/>
                <a:ext cx="4029075" cy="1133475"/>
              </a:xfrm>
              <a:prstGeom prst="rect">
                <a:avLst/>
              </a:prstGeom>
            </p:spPr>
          </p:pic>
          <p:pic>
            <p:nvPicPr>
              <p:cNvPr id="6" name="Picture 5">
                <a:extLst>
                  <a:ext uri="{FF2B5EF4-FFF2-40B4-BE49-F238E27FC236}">
                    <a16:creationId xmlns:a16="http://schemas.microsoft.com/office/drawing/2014/main" id="{D9A756FD-331F-4B55-B0AB-4AA3E37673E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168032" y="5561217"/>
                <a:ext cx="4029075" cy="1133475"/>
              </a:xfrm>
              <a:prstGeom prst="rect">
                <a:avLst/>
              </a:prstGeom>
            </p:spPr>
          </p:pic>
          <p:pic>
            <p:nvPicPr>
              <p:cNvPr id="7" name="Picture 6">
                <a:extLst>
                  <a:ext uri="{FF2B5EF4-FFF2-40B4-BE49-F238E27FC236}">
                    <a16:creationId xmlns:a16="http://schemas.microsoft.com/office/drawing/2014/main" id="{F52A8670-8A62-4B0D-BB8D-8B8F0288806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8197107" y="5547007"/>
                <a:ext cx="3821753" cy="1133475"/>
              </a:xfrm>
              <a:prstGeom prst="rect">
                <a:avLst/>
              </a:prstGeom>
            </p:spPr>
          </p:pic>
        </p:grpSp>
      </p:grpSp>
      <p:sp>
        <p:nvSpPr>
          <p:cNvPr id="8" name="TextBox 7">
            <a:extLst>
              <a:ext uri="{FF2B5EF4-FFF2-40B4-BE49-F238E27FC236}">
                <a16:creationId xmlns:a16="http://schemas.microsoft.com/office/drawing/2014/main" id="{C7B37259-4BA5-4B8C-8333-7F5F92B6EFE7}"/>
              </a:ext>
            </a:extLst>
          </p:cNvPr>
          <p:cNvSpPr txBox="1"/>
          <p:nvPr/>
        </p:nvSpPr>
        <p:spPr>
          <a:xfrm>
            <a:off x="1058097" y="2009747"/>
            <a:ext cx="2570429" cy="584775"/>
          </a:xfrm>
          <a:prstGeom prst="rect">
            <a:avLst/>
          </a:prstGeom>
          <a:solidFill>
            <a:schemeClr val="bg1">
              <a:lumMod val="95000"/>
            </a:schemeClr>
          </a:solidFill>
          <a:ln w="15875"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সোনাধান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4D7D68A-C859-4FE9-8739-BF98963A2560}"/>
              </a:ext>
            </a:extLst>
          </p:cNvPr>
          <p:cNvSpPr txBox="1"/>
          <p:nvPr/>
        </p:nvSpPr>
        <p:spPr>
          <a:xfrm>
            <a:off x="1058097" y="4575642"/>
            <a:ext cx="2570429" cy="584775"/>
          </a:xfrm>
          <a:prstGeom prst="rect">
            <a:avLst/>
          </a:prstGeom>
          <a:solidFill>
            <a:schemeClr val="bg1">
              <a:lumMod val="95000"/>
            </a:schemeClr>
          </a:solidFill>
          <a:ln w="15875"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চিরশিশু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1FF60C89-EA2B-4B23-BEFA-B2A5D7D57B71}"/>
              </a:ext>
            </a:extLst>
          </p:cNvPr>
          <p:cNvSpPr txBox="1"/>
          <p:nvPr/>
        </p:nvSpPr>
        <p:spPr>
          <a:xfrm>
            <a:off x="8508827" y="4083199"/>
            <a:ext cx="2790544" cy="1569660"/>
          </a:xfrm>
          <a:prstGeom prst="rect">
            <a:avLst/>
          </a:prstGeom>
          <a:solidFill>
            <a:schemeClr val="bg1">
              <a:lumMod val="95000"/>
            </a:schemeClr>
          </a:solidFill>
          <a:ln w="15875"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txBody>
          <a:bodyPr wrap="square" rtlCol="0">
            <a:spAutoFit/>
          </a:bodyPr>
          <a:lstStyle/>
          <a:p>
            <a:r>
              <a:rPr lang="en-US" sz="32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চিরকাল যে শিশুর মতো সহজ, অকৃত্রিম ও মমতাময়।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FCA22898-7D20-4CA0-9182-71D843EBD61C}"/>
              </a:ext>
            </a:extLst>
          </p:cNvPr>
          <p:cNvSpPr txBox="1"/>
          <p:nvPr/>
        </p:nvSpPr>
        <p:spPr>
          <a:xfrm>
            <a:off x="8508827" y="1825080"/>
            <a:ext cx="2580863" cy="954107"/>
          </a:xfrm>
          <a:prstGeom prst="rect">
            <a:avLst/>
          </a:prstGeom>
          <a:solidFill>
            <a:schemeClr val="bg1">
              <a:lumMod val="95000"/>
            </a:schemeClr>
          </a:solidFill>
          <a:ln w="15875"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সোনালি রঙের পাকা ধান।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4A205670-F278-4C03-A334-1BC6E1C960B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2268" y="1329428"/>
            <a:ext cx="3492817" cy="1932028"/>
          </a:xfrm>
          <a:prstGeom prst="rect">
            <a:avLst/>
          </a:prstGeom>
          <a:ln w="635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51EBFF90-2961-44DA-BC79-B41907F22FAD}"/>
              </a:ext>
            </a:extLst>
          </p:cNvPr>
          <p:cNvSpPr txBox="1"/>
          <p:nvPr/>
        </p:nvSpPr>
        <p:spPr>
          <a:xfrm>
            <a:off x="3591331" y="343916"/>
            <a:ext cx="55790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এসো শব্দার্থগুলোর অর্থ জেনে নেই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9F6B1C16-75CB-4C96-B8AD-5F2DC2D73C7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2267" y="3836976"/>
            <a:ext cx="3492817" cy="1997066"/>
          </a:xfrm>
          <a:prstGeom prst="rect">
            <a:avLst/>
          </a:prstGeom>
          <a:ln w="635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AE0E9AE5-9E9C-4380-B8A4-1E5B6DA981C8}"/>
              </a:ext>
            </a:extLst>
          </p:cNvPr>
          <p:cNvSpPr/>
          <p:nvPr/>
        </p:nvSpPr>
        <p:spPr>
          <a:xfrm flipH="1">
            <a:off x="4036420" y="1254035"/>
            <a:ext cx="222070" cy="2075052"/>
          </a:xfrm>
          <a:prstGeom prst="rect">
            <a:avLst/>
          </a:prstGeom>
          <a:solidFill>
            <a:srgbClr val="33CC33"/>
          </a:solidFill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7A1744D5-1420-4D6E-AF25-1485C995C7E8}"/>
              </a:ext>
            </a:extLst>
          </p:cNvPr>
          <p:cNvSpPr/>
          <p:nvPr/>
        </p:nvSpPr>
        <p:spPr>
          <a:xfrm flipH="1">
            <a:off x="4036420" y="3786600"/>
            <a:ext cx="222070" cy="2075052"/>
          </a:xfrm>
          <a:prstGeom prst="rect">
            <a:avLst/>
          </a:prstGeom>
          <a:solidFill>
            <a:srgbClr val="33CC33"/>
          </a:solidFill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15286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2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63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375E-6 2.22222E-6 L 0.31654 0.00671 " pathEditMode="relative" rAng="0" ptsTypes="AA">
                                      <p:cBhvr>
                                        <p:cTn id="16" dur="1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820" y="324"/>
                                    </p:animMotion>
                                  </p:childTnLst>
                                </p:cTn>
                              </p:par>
                              <p:par>
                                <p:cTn id="17" presetID="53" presetClass="exit" presetSubtype="32" fill="hold" grpId="2" nodeType="withEffect">
                                  <p:stCondLst>
                                    <p:cond delay="170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1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6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63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375E-6 -7.40741E-7 L 0.31654 0.00671 " pathEditMode="relative" rAng="0" ptsTypes="AA">
                                      <p:cBhvr>
                                        <p:cTn id="40" dur="1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820" y="324"/>
                                    </p:animMotion>
                                  </p:childTnLst>
                                </p:cTn>
                              </p:par>
                              <p:par>
                                <p:cTn id="41" presetID="53" presetClass="exit" presetSubtype="32" fill="hold" grpId="2" nodeType="withEffect">
                                  <p:stCondLst>
                                    <p:cond delay="1700"/>
                                  </p:stCondLst>
                                  <p:childTnLst>
                                    <p:anim calcmode="lin" valueType="num">
                                      <p:cBhvr>
                                        <p:cTn id="42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1" grpId="0" animBg="1"/>
      <p:bldP spid="15" grpId="0" animBg="1"/>
      <p:bldP spid="15" grpId="1" animBg="1"/>
      <p:bldP spid="15" grpId="2" animBg="1"/>
      <p:bldP spid="16" grpId="0" animBg="1"/>
      <p:bldP spid="16" grpId="1" animBg="1"/>
      <p:bldP spid="16" grpId="2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DC104C98-7BB5-4E37-A87D-24AE8E9DF630}"/>
              </a:ext>
            </a:extLst>
          </p:cNvPr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3" name="Frame 2">
              <a:extLst>
                <a:ext uri="{FF2B5EF4-FFF2-40B4-BE49-F238E27FC236}">
                  <a16:creationId xmlns:a16="http://schemas.microsoft.com/office/drawing/2014/main" id="{1CD1B7F8-A679-490B-A600-B8545B5C1E23}"/>
                </a:ext>
              </a:extLst>
            </p:cNvPr>
            <p:cNvSpPr/>
            <p:nvPr/>
          </p:nvSpPr>
          <p:spPr>
            <a:xfrm>
              <a:off x="0" y="0"/>
              <a:ext cx="12192000" cy="6858000"/>
            </a:xfrm>
            <a:prstGeom prst="frame">
              <a:avLst>
                <a:gd name="adj1" fmla="val 2607"/>
              </a:avLst>
            </a:prstGeom>
            <a:gradFill flip="none" rotWithShape="1">
              <a:gsLst>
                <a:gs pos="10000">
                  <a:srgbClr val="FF0000"/>
                </a:gs>
                <a:gs pos="27000">
                  <a:srgbClr val="00B050"/>
                </a:gs>
                <a:gs pos="49000">
                  <a:srgbClr val="FF0000"/>
                </a:gs>
                <a:gs pos="20000">
                  <a:srgbClr val="FFFF00"/>
                </a:gs>
                <a:gs pos="76000">
                  <a:srgbClr val="FFC000">
                    <a:alpha val="81000"/>
                  </a:srgbClr>
                </a:gs>
                <a:gs pos="74000">
                  <a:srgbClr val="FFFF00"/>
                </a:gs>
                <a:gs pos="97000">
                  <a:srgbClr val="00B050"/>
                </a:gs>
              </a:gsLst>
              <a:lin ang="18900000" scaled="1"/>
              <a:tileRect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54254334-7381-4C5B-BFEC-DCB367839464}"/>
                </a:ext>
              </a:extLst>
            </p:cNvPr>
            <p:cNvGrpSpPr/>
            <p:nvPr/>
          </p:nvGrpSpPr>
          <p:grpSpPr>
            <a:xfrm>
              <a:off x="173140" y="6282813"/>
              <a:ext cx="11845720" cy="411879"/>
              <a:chOff x="173140" y="5547007"/>
              <a:chExt cx="11845720" cy="1147685"/>
            </a:xfrm>
          </p:grpSpPr>
          <p:pic>
            <p:nvPicPr>
              <p:cNvPr id="5" name="Picture 4">
                <a:extLst>
                  <a:ext uri="{FF2B5EF4-FFF2-40B4-BE49-F238E27FC236}">
                    <a16:creationId xmlns:a16="http://schemas.microsoft.com/office/drawing/2014/main" id="{5E3EA690-3854-4D5F-8F8D-783C5ACE008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73140" y="5561217"/>
                <a:ext cx="4029075" cy="1133475"/>
              </a:xfrm>
              <a:prstGeom prst="rect">
                <a:avLst/>
              </a:prstGeom>
            </p:spPr>
          </p:pic>
          <p:pic>
            <p:nvPicPr>
              <p:cNvPr id="6" name="Picture 5">
                <a:extLst>
                  <a:ext uri="{FF2B5EF4-FFF2-40B4-BE49-F238E27FC236}">
                    <a16:creationId xmlns:a16="http://schemas.microsoft.com/office/drawing/2014/main" id="{2165B838-D3BB-40AC-BC1B-F4BD243A077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168032" y="5561217"/>
                <a:ext cx="4029075" cy="1133475"/>
              </a:xfrm>
              <a:prstGeom prst="rect">
                <a:avLst/>
              </a:prstGeom>
            </p:spPr>
          </p:pic>
          <p:pic>
            <p:nvPicPr>
              <p:cNvPr id="7" name="Picture 6">
                <a:extLst>
                  <a:ext uri="{FF2B5EF4-FFF2-40B4-BE49-F238E27FC236}">
                    <a16:creationId xmlns:a16="http://schemas.microsoft.com/office/drawing/2014/main" id="{1716E03F-8D8E-412E-9478-092636F25D7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8197107" y="5547007"/>
                <a:ext cx="3821753" cy="1133475"/>
              </a:xfrm>
              <a:prstGeom prst="rect">
                <a:avLst/>
              </a:prstGeom>
            </p:spPr>
          </p:pic>
        </p:grpSp>
      </p:grpSp>
      <p:sp>
        <p:nvSpPr>
          <p:cNvPr id="8" name="Rectangle 7">
            <a:extLst>
              <a:ext uri="{FF2B5EF4-FFF2-40B4-BE49-F238E27FC236}">
                <a16:creationId xmlns:a16="http://schemas.microsoft.com/office/drawing/2014/main" id="{6ADEF31F-6CEB-45C7-9438-01E6C11732B6}"/>
              </a:ext>
            </a:extLst>
          </p:cNvPr>
          <p:cNvSpPr/>
          <p:nvPr/>
        </p:nvSpPr>
        <p:spPr>
          <a:xfrm>
            <a:off x="4414858" y="386422"/>
            <a:ext cx="3528544" cy="830997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জোড়ায় কাজ </a:t>
            </a:r>
            <a:endParaRPr lang="en-US" sz="4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D0D6AF2-6B2F-479C-BC62-AEB1BB5257B2}"/>
              </a:ext>
            </a:extLst>
          </p:cNvPr>
          <p:cNvSpPr txBox="1"/>
          <p:nvPr/>
        </p:nvSpPr>
        <p:spPr>
          <a:xfrm>
            <a:off x="9232874" y="801920"/>
            <a:ext cx="2618508" cy="52322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28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সময়</a:t>
            </a:r>
            <a:r>
              <a:rPr lang="en-US" sz="28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:</a:t>
            </a:r>
            <a:r>
              <a:rPr lang="bn-BD" sz="28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৫</a:t>
            </a:r>
            <a:r>
              <a:rPr lang="bn-BD" sz="28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মি</a:t>
            </a:r>
            <a:r>
              <a:rPr lang="en-US" sz="28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নিট</a:t>
            </a:r>
            <a:r>
              <a:rPr lang="bn-BD" sz="28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D06F5DF3-29B6-4706-A72E-FD00C1787AB6}"/>
              </a:ext>
            </a:extLst>
          </p:cNvPr>
          <p:cNvSpPr/>
          <p:nvPr/>
        </p:nvSpPr>
        <p:spPr>
          <a:xfrm>
            <a:off x="2608510" y="4204530"/>
            <a:ext cx="8163151" cy="640080"/>
          </a:xfrm>
          <a:prstGeom prst="rect">
            <a:avLst/>
          </a:prstGeom>
          <a:pattFill prst="pct10">
            <a:fgClr>
              <a:srgbClr val="00CC00"/>
            </a:fgClr>
            <a:bgClr>
              <a:schemeClr val="bg1"/>
            </a:bgClr>
          </a:pattFill>
          <a:ln w="9525" cmpd="thickThin">
            <a:solidFill>
              <a:srgbClr val="00CC00"/>
            </a:solidFill>
          </a:ln>
          <a:effectLst/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lIns="182880"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>
              <a:buFont typeface="Wingdings" panose="05000000000000000000" pitchFamily="2" charset="2"/>
              <a:buChar char="q"/>
            </a:pPr>
            <a:r>
              <a:rPr lang="en-US" sz="32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বনভূমি, বালুচর, সোনাধান শব্দ দিয়ে ২টি করে বাক্য লিখ।</a:t>
            </a:r>
          </a:p>
        </p:txBody>
      </p:sp>
      <p:pic>
        <p:nvPicPr>
          <p:cNvPr id="17" name="Picture 2" descr="IRIS | Page 5: Pair Students">
            <a:extLst>
              <a:ext uri="{FF2B5EF4-FFF2-40B4-BE49-F238E27FC236}">
                <a16:creationId xmlns:a16="http://schemas.microsoft.com/office/drawing/2014/main" id="{F2B9DAF7-9178-4888-BFDA-55CFC18D567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6416"/>
          <a:stretch/>
        </p:blipFill>
        <p:spPr bwMode="auto">
          <a:xfrm>
            <a:off x="4085204" y="1219200"/>
            <a:ext cx="2055472" cy="25618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2" descr="IRIS | Page 5: Pair Students">
            <a:extLst>
              <a:ext uri="{FF2B5EF4-FFF2-40B4-BE49-F238E27FC236}">
                <a16:creationId xmlns:a16="http://schemas.microsoft.com/office/drawing/2014/main" id="{C5ED89A8-A7BF-402E-977D-C7FC4DDA79E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933"/>
          <a:stretch/>
        </p:blipFill>
        <p:spPr bwMode="auto">
          <a:xfrm>
            <a:off x="6142604" y="1230086"/>
            <a:ext cx="1767115" cy="25618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A0763831-92C8-4664-986C-C4B2A39DD97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63530"/>
            <a:ext cx="3050406" cy="50636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758154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32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32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E852A3CA-9515-43A1-914F-43AD37212623}"/>
              </a:ext>
            </a:extLst>
          </p:cNvPr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3" name="Frame 2">
              <a:extLst>
                <a:ext uri="{FF2B5EF4-FFF2-40B4-BE49-F238E27FC236}">
                  <a16:creationId xmlns:a16="http://schemas.microsoft.com/office/drawing/2014/main" id="{C89E2826-4718-46AB-B727-052627EB144A}"/>
                </a:ext>
              </a:extLst>
            </p:cNvPr>
            <p:cNvSpPr/>
            <p:nvPr/>
          </p:nvSpPr>
          <p:spPr>
            <a:xfrm>
              <a:off x="0" y="0"/>
              <a:ext cx="12192000" cy="6858000"/>
            </a:xfrm>
            <a:prstGeom prst="frame">
              <a:avLst>
                <a:gd name="adj1" fmla="val 2607"/>
              </a:avLst>
            </a:prstGeom>
            <a:gradFill flip="none" rotWithShape="1">
              <a:gsLst>
                <a:gs pos="10000">
                  <a:srgbClr val="FF0000"/>
                </a:gs>
                <a:gs pos="27000">
                  <a:srgbClr val="00B050"/>
                </a:gs>
                <a:gs pos="49000">
                  <a:srgbClr val="FF0000"/>
                </a:gs>
                <a:gs pos="20000">
                  <a:srgbClr val="FFFF00"/>
                </a:gs>
                <a:gs pos="76000">
                  <a:srgbClr val="FFC000">
                    <a:alpha val="81000"/>
                  </a:srgbClr>
                </a:gs>
                <a:gs pos="74000">
                  <a:srgbClr val="FFFF00"/>
                </a:gs>
                <a:gs pos="97000">
                  <a:srgbClr val="00B050"/>
                </a:gs>
              </a:gsLst>
              <a:lin ang="18900000" scaled="1"/>
              <a:tileRect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2032ED4F-F7A2-40D5-B569-83F2FBBBDC59}"/>
                </a:ext>
              </a:extLst>
            </p:cNvPr>
            <p:cNvGrpSpPr/>
            <p:nvPr/>
          </p:nvGrpSpPr>
          <p:grpSpPr>
            <a:xfrm>
              <a:off x="173140" y="6282813"/>
              <a:ext cx="11845720" cy="411879"/>
              <a:chOff x="173140" y="5547007"/>
              <a:chExt cx="11845720" cy="1147685"/>
            </a:xfrm>
          </p:grpSpPr>
          <p:pic>
            <p:nvPicPr>
              <p:cNvPr id="5" name="Picture 4">
                <a:extLst>
                  <a:ext uri="{FF2B5EF4-FFF2-40B4-BE49-F238E27FC236}">
                    <a16:creationId xmlns:a16="http://schemas.microsoft.com/office/drawing/2014/main" id="{23ED271A-6D1C-4128-9373-1AD8F3AA959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73140" y="5561217"/>
                <a:ext cx="4029075" cy="1133475"/>
              </a:xfrm>
              <a:prstGeom prst="rect">
                <a:avLst/>
              </a:prstGeom>
            </p:spPr>
          </p:pic>
          <p:pic>
            <p:nvPicPr>
              <p:cNvPr id="6" name="Picture 5">
                <a:extLst>
                  <a:ext uri="{FF2B5EF4-FFF2-40B4-BE49-F238E27FC236}">
                    <a16:creationId xmlns:a16="http://schemas.microsoft.com/office/drawing/2014/main" id="{19A586C3-1480-45AC-A617-DB3F90DB8BE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168032" y="5561217"/>
                <a:ext cx="4029075" cy="1133475"/>
              </a:xfrm>
              <a:prstGeom prst="rect">
                <a:avLst/>
              </a:prstGeom>
            </p:spPr>
          </p:pic>
          <p:pic>
            <p:nvPicPr>
              <p:cNvPr id="7" name="Picture 6">
                <a:extLst>
                  <a:ext uri="{FF2B5EF4-FFF2-40B4-BE49-F238E27FC236}">
                    <a16:creationId xmlns:a16="http://schemas.microsoft.com/office/drawing/2014/main" id="{FCC5577B-D60A-4238-B954-2BF57CEF1CB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8197107" y="5547007"/>
                <a:ext cx="3821753" cy="1133475"/>
              </a:xfrm>
              <a:prstGeom prst="rect">
                <a:avLst/>
              </a:prstGeom>
            </p:spPr>
          </p:pic>
        </p:grpSp>
      </p:grpSp>
      <p:sp>
        <p:nvSpPr>
          <p:cNvPr id="8" name="TextBox 7">
            <a:extLst>
              <a:ext uri="{FF2B5EF4-FFF2-40B4-BE49-F238E27FC236}">
                <a16:creationId xmlns:a16="http://schemas.microsoft.com/office/drawing/2014/main" id="{65969EEB-6D42-44F5-9590-4E2CD183F5EF}"/>
              </a:ext>
            </a:extLst>
          </p:cNvPr>
          <p:cNvSpPr txBox="1"/>
          <p:nvPr/>
        </p:nvSpPr>
        <p:spPr>
          <a:xfrm>
            <a:off x="3041184" y="4994382"/>
            <a:ext cx="7250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সবুজ শ্যামল বনভূমি মাঠ নদীতীর বালুচর </a:t>
            </a:r>
          </a:p>
          <a:p>
            <a:r>
              <a:rPr lang="bn-BD" sz="36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সবখানে আছে বঙ্গবন্ধু শেখ মুজিবের ঘর । </a:t>
            </a:r>
            <a:endParaRPr lang="en-US" sz="3600" b="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3D14E0BC-CB37-45A5-90E5-E59458C20140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300" b="9281"/>
          <a:stretch/>
        </p:blipFill>
        <p:spPr>
          <a:xfrm>
            <a:off x="489861" y="836024"/>
            <a:ext cx="5512849" cy="3804305"/>
          </a:xfrm>
          <a:prstGeom prst="rect">
            <a:avLst/>
          </a:prstGeom>
          <a:ln w="635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EA1AECD0-8DBA-4D75-BD6F-28349DD3343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61298" y="836024"/>
            <a:ext cx="5322987" cy="3804305"/>
          </a:xfrm>
          <a:prstGeom prst="rect">
            <a:avLst/>
          </a:prstGeom>
          <a:ln w="635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FC93A3F3-AE88-42D4-A1C7-1E569D522AF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616" y="1805689"/>
            <a:ext cx="3079789" cy="2834640"/>
          </a:xfrm>
          <a:prstGeom prst="ellipse">
            <a:avLst/>
          </a:prstGeom>
          <a:ln w="38100" cap="rnd">
            <a:solidFill>
              <a:srgbClr val="2ABA12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 prst="softRound"/>
            <a:contourClr>
              <a:srgbClr val="333333"/>
            </a:contourClr>
          </a:sp3d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C9E6691F-6B8E-41CA-8F64-DB09D33BA08E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8358"/>
          <a:stretch/>
        </p:blipFill>
        <p:spPr>
          <a:xfrm>
            <a:off x="4227704" y="749423"/>
            <a:ext cx="1654471" cy="1802995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5E6EDBDA-CDF5-4850-83F6-FB0ABDF763D1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236" r="2627"/>
          <a:stretch/>
        </p:blipFill>
        <p:spPr>
          <a:xfrm rot="823403">
            <a:off x="10125557" y="925673"/>
            <a:ext cx="1435272" cy="1369294"/>
          </a:xfrm>
          <a:prstGeom prst="ellipse">
            <a:avLst/>
          </a:prstGeom>
          <a:ln w="31750" cap="rnd">
            <a:solidFill>
              <a:schemeClr val="bg1">
                <a:lumMod val="95000"/>
              </a:schemeClr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 prst="angle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141639853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5BF82085-821A-4688-9574-C23E4A29CF17}"/>
              </a:ext>
            </a:extLst>
          </p:cNvPr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3" name="Frame 2">
              <a:extLst>
                <a:ext uri="{FF2B5EF4-FFF2-40B4-BE49-F238E27FC236}">
                  <a16:creationId xmlns:a16="http://schemas.microsoft.com/office/drawing/2014/main" id="{D8304486-0AAA-4EAB-95C2-4C4023989D79}"/>
                </a:ext>
              </a:extLst>
            </p:cNvPr>
            <p:cNvSpPr/>
            <p:nvPr/>
          </p:nvSpPr>
          <p:spPr>
            <a:xfrm>
              <a:off x="0" y="0"/>
              <a:ext cx="12192000" cy="6858000"/>
            </a:xfrm>
            <a:prstGeom prst="frame">
              <a:avLst>
                <a:gd name="adj1" fmla="val 2607"/>
              </a:avLst>
            </a:prstGeom>
            <a:gradFill flip="none" rotWithShape="1">
              <a:gsLst>
                <a:gs pos="10000">
                  <a:srgbClr val="FF0000"/>
                </a:gs>
                <a:gs pos="27000">
                  <a:srgbClr val="00B050"/>
                </a:gs>
                <a:gs pos="49000">
                  <a:srgbClr val="FF0000"/>
                </a:gs>
                <a:gs pos="20000">
                  <a:srgbClr val="FFFF00"/>
                </a:gs>
                <a:gs pos="76000">
                  <a:srgbClr val="FFC000">
                    <a:alpha val="81000"/>
                  </a:srgbClr>
                </a:gs>
                <a:gs pos="74000">
                  <a:srgbClr val="FFFF00"/>
                </a:gs>
                <a:gs pos="97000">
                  <a:srgbClr val="00B050"/>
                </a:gs>
              </a:gsLst>
              <a:lin ang="18900000" scaled="1"/>
              <a:tileRect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39833F1B-6B42-4CE5-8CC6-2E6051E971E5}"/>
                </a:ext>
              </a:extLst>
            </p:cNvPr>
            <p:cNvGrpSpPr/>
            <p:nvPr/>
          </p:nvGrpSpPr>
          <p:grpSpPr>
            <a:xfrm>
              <a:off x="173140" y="6282813"/>
              <a:ext cx="11845720" cy="411879"/>
              <a:chOff x="173140" y="5547007"/>
              <a:chExt cx="11845720" cy="1147685"/>
            </a:xfrm>
          </p:grpSpPr>
          <p:pic>
            <p:nvPicPr>
              <p:cNvPr id="5" name="Picture 4">
                <a:extLst>
                  <a:ext uri="{FF2B5EF4-FFF2-40B4-BE49-F238E27FC236}">
                    <a16:creationId xmlns:a16="http://schemas.microsoft.com/office/drawing/2014/main" id="{3DE006E5-67F3-48FC-8BDE-9A0011151CC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73140" y="5561217"/>
                <a:ext cx="4029075" cy="1133475"/>
              </a:xfrm>
              <a:prstGeom prst="rect">
                <a:avLst/>
              </a:prstGeom>
            </p:spPr>
          </p:pic>
          <p:pic>
            <p:nvPicPr>
              <p:cNvPr id="6" name="Picture 5">
                <a:extLst>
                  <a:ext uri="{FF2B5EF4-FFF2-40B4-BE49-F238E27FC236}">
                    <a16:creationId xmlns:a16="http://schemas.microsoft.com/office/drawing/2014/main" id="{C5956B6B-0283-4769-93F6-2E6951DE6C4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168032" y="5561217"/>
                <a:ext cx="4029075" cy="1133475"/>
              </a:xfrm>
              <a:prstGeom prst="rect">
                <a:avLst/>
              </a:prstGeom>
            </p:spPr>
          </p:pic>
          <p:pic>
            <p:nvPicPr>
              <p:cNvPr id="7" name="Picture 6">
                <a:extLst>
                  <a:ext uri="{FF2B5EF4-FFF2-40B4-BE49-F238E27FC236}">
                    <a16:creationId xmlns:a16="http://schemas.microsoft.com/office/drawing/2014/main" id="{2D2B6704-AC5F-42EA-883F-63A1E10E60C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8197107" y="5547007"/>
                <a:ext cx="3821753" cy="1133475"/>
              </a:xfrm>
              <a:prstGeom prst="rect">
                <a:avLst/>
              </a:prstGeom>
            </p:spPr>
          </p:pic>
        </p:grpSp>
      </p:grpSp>
      <p:sp>
        <p:nvSpPr>
          <p:cNvPr id="8" name="TextBox 7">
            <a:extLst>
              <a:ext uri="{FF2B5EF4-FFF2-40B4-BE49-F238E27FC236}">
                <a16:creationId xmlns:a16="http://schemas.microsoft.com/office/drawing/2014/main" id="{0099E9F9-D84E-43F3-97C0-178239D57F57}"/>
              </a:ext>
            </a:extLst>
          </p:cNvPr>
          <p:cNvSpPr txBox="1"/>
          <p:nvPr/>
        </p:nvSpPr>
        <p:spPr>
          <a:xfrm>
            <a:off x="2416628" y="4994382"/>
            <a:ext cx="834101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সোনার দেশের মাঠে মাঠে ফলে সোনাধান রাশি রাশি</a:t>
            </a:r>
            <a:r>
              <a:rPr lang="en-US" sz="36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   </a:t>
            </a:r>
            <a:r>
              <a:rPr lang="bn-BD" sz="36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ফসলের হাসি দেখে মনে হয় শেখ মুজিবের হাসি। </a:t>
            </a:r>
            <a:endParaRPr lang="en-US" sz="3600" b="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09B60AA4-0D75-48DB-BD57-6E196889E53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37733" y="836023"/>
            <a:ext cx="5506307" cy="3804305"/>
          </a:xfrm>
          <a:prstGeom prst="roundRect">
            <a:avLst>
              <a:gd name="adj" fmla="val 16667"/>
            </a:avLst>
          </a:prstGeom>
          <a:ln w="25400">
            <a:solidFill>
              <a:srgbClr val="000000"/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3F42AD61-EE3F-4765-88B9-A65C9D33A47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0913" y="836023"/>
            <a:ext cx="5512849" cy="3804305"/>
          </a:xfrm>
          <a:prstGeom prst="roundRect">
            <a:avLst>
              <a:gd name="adj" fmla="val 16667"/>
            </a:avLst>
          </a:prstGeom>
          <a:ln w="25400">
            <a:solidFill>
              <a:srgbClr val="000000"/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F77E11DB-8A91-4BD4-9C24-CCB5CE0A13E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00282" y="877265"/>
            <a:ext cx="1331183" cy="1343142"/>
          </a:xfrm>
          <a:prstGeom prst="ellipse">
            <a:avLst/>
          </a:prstGeom>
          <a:ln w="25400" cap="rnd">
            <a:solidFill>
              <a:srgbClr val="2ABA12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F1DB8B7E-F731-4F8B-A548-819D53220CCE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306" b="99083" l="9605" r="97175">
                        <a14:backgroundMark x1="70339" y1="35168" x2="74011" y2="42202"/>
                        <a14:backgroundMark x1="23164" y1="54740" x2="25989" y2="5993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860610" flipH="1">
            <a:off x="10408649" y="910044"/>
            <a:ext cx="1227535" cy="1133909"/>
          </a:xfrm>
          <a:prstGeom prst="ellipse">
            <a:avLst/>
          </a:prstGeom>
          <a:ln w="25400" cap="rnd">
            <a:solidFill>
              <a:srgbClr val="2ABA12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209246012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2BB8272E-FDC8-4B18-83D0-34CB0BADE740}"/>
              </a:ext>
            </a:extLst>
          </p:cNvPr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3" name="Frame 2">
              <a:extLst>
                <a:ext uri="{FF2B5EF4-FFF2-40B4-BE49-F238E27FC236}">
                  <a16:creationId xmlns:a16="http://schemas.microsoft.com/office/drawing/2014/main" id="{BFCE362F-3964-4916-8B84-904F3C2B7CAE}"/>
                </a:ext>
              </a:extLst>
            </p:cNvPr>
            <p:cNvSpPr/>
            <p:nvPr/>
          </p:nvSpPr>
          <p:spPr>
            <a:xfrm>
              <a:off x="0" y="0"/>
              <a:ext cx="12192000" cy="6858000"/>
            </a:xfrm>
            <a:prstGeom prst="frame">
              <a:avLst>
                <a:gd name="adj1" fmla="val 2607"/>
              </a:avLst>
            </a:prstGeom>
            <a:gradFill flip="none" rotWithShape="1">
              <a:gsLst>
                <a:gs pos="10000">
                  <a:srgbClr val="FF0000"/>
                </a:gs>
                <a:gs pos="27000">
                  <a:srgbClr val="00B050"/>
                </a:gs>
                <a:gs pos="49000">
                  <a:srgbClr val="FF0000"/>
                </a:gs>
                <a:gs pos="20000">
                  <a:srgbClr val="FFFF00"/>
                </a:gs>
                <a:gs pos="76000">
                  <a:srgbClr val="FFC000">
                    <a:alpha val="81000"/>
                  </a:srgbClr>
                </a:gs>
                <a:gs pos="74000">
                  <a:srgbClr val="FFFF00"/>
                </a:gs>
                <a:gs pos="97000">
                  <a:srgbClr val="00B050"/>
                </a:gs>
              </a:gsLst>
              <a:lin ang="18900000" scaled="1"/>
              <a:tileRect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9C76D338-A6D9-4F36-8147-174D332AF846}"/>
                </a:ext>
              </a:extLst>
            </p:cNvPr>
            <p:cNvGrpSpPr/>
            <p:nvPr/>
          </p:nvGrpSpPr>
          <p:grpSpPr>
            <a:xfrm>
              <a:off x="173140" y="6282813"/>
              <a:ext cx="11845720" cy="411879"/>
              <a:chOff x="173140" y="5547007"/>
              <a:chExt cx="11845720" cy="1147685"/>
            </a:xfrm>
          </p:grpSpPr>
          <p:pic>
            <p:nvPicPr>
              <p:cNvPr id="5" name="Picture 4">
                <a:extLst>
                  <a:ext uri="{FF2B5EF4-FFF2-40B4-BE49-F238E27FC236}">
                    <a16:creationId xmlns:a16="http://schemas.microsoft.com/office/drawing/2014/main" id="{1DEAE1A3-E613-491C-BFA2-39604BE7A44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73140" y="5561217"/>
                <a:ext cx="4029075" cy="1133475"/>
              </a:xfrm>
              <a:prstGeom prst="rect">
                <a:avLst/>
              </a:prstGeom>
            </p:spPr>
          </p:pic>
          <p:pic>
            <p:nvPicPr>
              <p:cNvPr id="6" name="Picture 5">
                <a:extLst>
                  <a:ext uri="{FF2B5EF4-FFF2-40B4-BE49-F238E27FC236}">
                    <a16:creationId xmlns:a16="http://schemas.microsoft.com/office/drawing/2014/main" id="{98A7C52B-4B75-4174-B77F-B9B88AF525A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168032" y="5561217"/>
                <a:ext cx="4029075" cy="1133475"/>
              </a:xfrm>
              <a:prstGeom prst="rect">
                <a:avLst/>
              </a:prstGeom>
            </p:spPr>
          </p:pic>
          <p:pic>
            <p:nvPicPr>
              <p:cNvPr id="7" name="Picture 6">
                <a:extLst>
                  <a:ext uri="{FF2B5EF4-FFF2-40B4-BE49-F238E27FC236}">
                    <a16:creationId xmlns:a16="http://schemas.microsoft.com/office/drawing/2014/main" id="{4C0F9072-F549-4824-AA8B-4207C0FFBC0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8197107" y="5547007"/>
                <a:ext cx="3821753" cy="1133475"/>
              </a:xfrm>
              <a:prstGeom prst="rect">
                <a:avLst/>
              </a:prstGeom>
            </p:spPr>
          </p:pic>
        </p:grpSp>
      </p:grpSp>
      <p:sp>
        <p:nvSpPr>
          <p:cNvPr id="8" name="TextBox 7">
            <a:extLst>
              <a:ext uri="{FF2B5EF4-FFF2-40B4-BE49-F238E27FC236}">
                <a16:creationId xmlns:a16="http://schemas.microsoft.com/office/drawing/2014/main" id="{877BD4FA-0D32-4E50-A44A-5CE3D4F24C8E}"/>
              </a:ext>
            </a:extLst>
          </p:cNvPr>
          <p:cNvSpPr txBox="1"/>
          <p:nvPr/>
        </p:nvSpPr>
        <p:spPr>
          <a:xfrm>
            <a:off x="2991393" y="4994382"/>
            <a:ext cx="741970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শিশুর মধুর হাসিতে যখন ভরে </a:t>
            </a:r>
            <a:r>
              <a:rPr lang="en-US" sz="36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বাঙালির</a:t>
            </a:r>
            <a:r>
              <a:rPr lang="bn-BD" sz="36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ঘর</a:t>
            </a:r>
          </a:p>
          <a:p>
            <a:r>
              <a:rPr lang="bn-BD" sz="36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মনে হয় যেন শিশু হয়ে হাসে চিরশিশু মুজিবর । </a:t>
            </a:r>
            <a:endParaRPr lang="en-US" sz="3600" b="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4511C282-DCF8-45A1-A0D3-B400DEBBE4F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5248" y="836023"/>
            <a:ext cx="5504650" cy="3804305"/>
          </a:xfrm>
          <a:prstGeom prst="rect">
            <a:avLst/>
          </a:prstGeom>
          <a:ln w="25400"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CA11DEAD-52F1-476F-BD28-F1E627DA280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5666" y="836022"/>
            <a:ext cx="5504650" cy="3804305"/>
          </a:xfrm>
          <a:prstGeom prst="rect">
            <a:avLst/>
          </a:prstGeom>
          <a:ln w="25400"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</p:pic>
    </p:spTree>
    <p:extLst>
      <p:ext uri="{BB962C8B-B14F-4D97-AF65-F5344CB8AC3E}">
        <p14:creationId xmlns:p14="http://schemas.microsoft.com/office/powerpoint/2010/main" val="396152047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C62E9E16-42D8-48DB-A7A1-CDB3E60A7011}"/>
              </a:ext>
            </a:extLst>
          </p:cNvPr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3" name="Frame 2">
              <a:extLst>
                <a:ext uri="{FF2B5EF4-FFF2-40B4-BE49-F238E27FC236}">
                  <a16:creationId xmlns:a16="http://schemas.microsoft.com/office/drawing/2014/main" id="{6BCEF54B-92DE-479D-8453-F78DC030F6AF}"/>
                </a:ext>
              </a:extLst>
            </p:cNvPr>
            <p:cNvSpPr/>
            <p:nvPr/>
          </p:nvSpPr>
          <p:spPr>
            <a:xfrm>
              <a:off x="0" y="0"/>
              <a:ext cx="12192000" cy="6858000"/>
            </a:xfrm>
            <a:prstGeom prst="frame">
              <a:avLst>
                <a:gd name="adj1" fmla="val 2607"/>
              </a:avLst>
            </a:prstGeom>
            <a:gradFill flip="none" rotWithShape="1">
              <a:gsLst>
                <a:gs pos="10000">
                  <a:srgbClr val="FF0000"/>
                </a:gs>
                <a:gs pos="27000">
                  <a:srgbClr val="00B050"/>
                </a:gs>
                <a:gs pos="49000">
                  <a:srgbClr val="FF0000"/>
                </a:gs>
                <a:gs pos="20000">
                  <a:srgbClr val="FFFF00"/>
                </a:gs>
                <a:gs pos="76000">
                  <a:srgbClr val="FFC000">
                    <a:alpha val="81000"/>
                  </a:srgbClr>
                </a:gs>
                <a:gs pos="74000">
                  <a:srgbClr val="FFFF00"/>
                </a:gs>
                <a:gs pos="97000">
                  <a:srgbClr val="00B050"/>
                </a:gs>
              </a:gsLst>
              <a:lin ang="18900000" scaled="1"/>
              <a:tileRect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84B20608-1EA2-422A-BA09-0CCCB328C80E}"/>
                </a:ext>
              </a:extLst>
            </p:cNvPr>
            <p:cNvGrpSpPr/>
            <p:nvPr/>
          </p:nvGrpSpPr>
          <p:grpSpPr>
            <a:xfrm>
              <a:off x="173140" y="6282813"/>
              <a:ext cx="11845720" cy="411879"/>
              <a:chOff x="173140" y="5547007"/>
              <a:chExt cx="11845720" cy="1147685"/>
            </a:xfrm>
          </p:grpSpPr>
          <p:pic>
            <p:nvPicPr>
              <p:cNvPr id="5" name="Picture 4">
                <a:extLst>
                  <a:ext uri="{FF2B5EF4-FFF2-40B4-BE49-F238E27FC236}">
                    <a16:creationId xmlns:a16="http://schemas.microsoft.com/office/drawing/2014/main" id="{CE533482-EF51-4424-B0A5-474E9C115BF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73140" y="5561217"/>
                <a:ext cx="4029075" cy="1133475"/>
              </a:xfrm>
              <a:prstGeom prst="rect">
                <a:avLst/>
              </a:prstGeom>
            </p:spPr>
          </p:pic>
          <p:pic>
            <p:nvPicPr>
              <p:cNvPr id="6" name="Picture 5">
                <a:extLst>
                  <a:ext uri="{FF2B5EF4-FFF2-40B4-BE49-F238E27FC236}">
                    <a16:creationId xmlns:a16="http://schemas.microsoft.com/office/drawing/2014/main" id="{DA72C501-9D4F-438A-A77B-B3931B57DFB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168032" y="5561217"/>
                <a:ext cx="4029075" cy="1133475"/>
              </a:xfrm>
              <a:prstGeom prst="rect">
                <a:avLst/>
              </a:prstGeom>
            </p:spPr>
          </p:pic>
          <p:pic>
            <p:nvPicPr>
              <p:cNvPr id="7" name="Picture 6">
                <a:extLst>
                  <a:ext uri="{FF2B5EF4-FFF2-40B4-BE49-F238E27FC236}">
                    <a16:creationId xmlns:a16="http://schemas.microsoft.com/office/drawing/2014/main" id="{96FF06EB-F868-4DF8-853C-E3C49B2A4DC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8197107" y="5547007"/>
                <a:ext cx="3821753" cy="1133475"/>
              </a:xfrm>
              <a:prstGeom prst="rect">
                <a:avLst/>
              </a:prstGeom>
            </p:spPr>
          </p:pic>
        </p:grpSp>
      </p:grpSp>
      <p:sp>
        <p:nvSpPr>
          <p:cNvPr id="8" name="TextBox 7">
            <a:extLst>
              <a:ext uri="{FF2B5EF4-FFF2-40B4-BE49-F238E27FC236}">
                <a16:creationId xmlns:a16="http://schemas.microsoft.com/office/drawing/2014/main" id="{52B08206-8E8C-4442-9005-DA9C6AE530A8}"/>
              </a:ext>
            </a:extLst>
          </p:cNvPr>
          <p:cNvSpPr txBox="1"/>
          <p:nvPr/>
        </p:nvSpPr>
        <p:spPr>
          <a:xfrm>
            <a:off x="2638696" y="4994381"/>
            <a:ext cx="741970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bn-BD" sz="36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আমরা </a:t>
            </a:r>
            <a:r>
              <a:rPr lang="en-US" sz="36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বাঙালি</a:t>
            </a:r>
            <a:r>
              <a:rPr lang="bn-BD" sz="36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যতদিন বেঁচে রইব এ বাংলায়</a:t>
            </a:r>
            <a:endParaRPr lang="en-US" sz="3600" b="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BD" sz="36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স্বাধীন বাংলা ডাকবে</a:t>
            </a:r>
            <a:r>
              <a:rPr lang="en-US" sz="36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: </a:t>
            </a:r>
            <a:r>
              <a:rPr lang="bn-BD" sz="36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মুজিব আয় ঘরে ফিরে আয় !  </a:t>
            </a:r>
            <a:endParaRPr lang="en-US" sz="3600" b="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A0F9A3BD-627D-47AD-95B8-7168C845EFD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852" y="1021080"/>
            <a:ext cx="5531329" cy="3619249"/>
          </a:xfrm>
          <a:prstGeom prst="roundRect">
            <a:avLst>
              <a:gd name="adj" fmla="val 16667"/>
            </a:avLst>
          </a:prstGeom>
          <a:ln w="28575">
            <a:solidFill>
              <a:schemeClr val="tx1"/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softRound"/>
            <a:contourClr>
              <a:srgbClr val="969696"/>
            </a:contourClr>
          </a:sp3d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53CFAED4-EC3B-4079-8A55-3479333C3E3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02571" y="1021080"/>
            <a:ext cx="5531329" cy="3619248"/>
          </a:xfrm>
          <a:prstGeom prst="roundRect">
            <a:avLst>
              <a:gd name="adj" fmla="val 16667"/>
            </a:avLst>
          </a:prstGeom>
          <a:ln w="28575">
            <a:solidFill>
              <a:schemeClr val="tx1"/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softRound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34589731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DDEE7E75-6F87-48CF-AA0A-0F691868226B}"/>
              </a:ext>
            </a:extLst>
          </p:cNvPr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3" name="Frame 2">
              <a:extLst>
                <a:ext uri="{FF2B5EF4-FFF2-40B4-BE49-F238E27FC236}">
                  <a16:creationId xmlns:a16="http://schemas.microsoft.com/office/drawing/2014/main" id="{A5751DBA-8A79-4CD2-A0A4-61D855491388}"/>
                </a:ext>
              </a:extLst>
            </p:cNvPr>
            <p:cNvSpPr/>
            <p:nvPr/>
          </p:nvSpPr>
          <p:spPr>
            <a:xfrm>
              <a:off x="0" y="0"/>
              <a:ext cx="12192000" cy="6858000"/>
            </a:xfrm>
            <a:prstGeom prst="frame">
              <a:avLst>
                <a:gd name="adj1" fmla="val 2607"/>
              </a:avLst>
            </a:prstGeom>
            <a:gradFill flip="none" rotWithShape="1">
              <a:gsLst>
                <a:gs pos="10000">
                  <a:srgbClr val="FF0000"/>
                </a:gs>
                <a:gs pos="27000">
                  <a:srgbClr val="00B050"/>
                </a:gs>
                <a:gs pos="49000">
                  <a:srgbClr val="FF0000"/>
                </a:gs>
                <a:gs pos="20000">
                  <a:srgbClr val="FFFF00"/>
                </a:gs>
                <a:gs pos="76000">
                  <a:srgbClr val="FFC000">
                    <a:alpha val="81000"/>
                  </a:srgbClr>
                </a:gs>
                <a:gs pos="74000">
                  <a:srgbClr val="FFFF00"/>
                </a:gs>
                <a:gs pos="97000">
                  <a:srgbClr val="00B050"/>
                </a:gs>
              </a:gsLst>
              <a:lin ang="18900000" scaled="1"/>
              <a:tileRect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F804F081-CDF3-4974-9722-F2129E196DB3}"/>
                </a:ext>
              </a:extLst>
            </p:cNvPr>
            <p:cNvGrpSpPr/>
            <p:nvPr/>
          </p:nvGrpSpPr>
          <p:grpSpPr>
            <a:xfrm>
              <a:off x="173140" y="6282813"/>
              <a:ext cx="11845720" cy="411879"/>
              <a:chOff x="173140" y="5547007"/>
              <a:chExt cx="11845720" cy="1147685"/>
            </a:xfrm>
          </p:grpSpPr>
          <p:pic>
            <p:nvPicPr>
              <p:cNvPr id="5" name="Picture 4">
                <a:extLst>
                  <a:ext uri="{FF2B5EF4-FFF2-40B4-BE49-F238E27FC236}">
                    <a16:creationId xmlns:a16="http://schemas.microsoft.com/office/drawing/2014/main" id="{29C4C064-AAA3-46B4-997C-9700A302402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73140" y="5561217"/>
                <a:ext cx="4029075" cy="1133475"/>
              </a:xfrm>
              <a:prstGeom prst="rect">
                <a:avLst/>
              </a:prstGeom>
            </p:spPr>
          </p:pic>
          <p:pic>
            <p:nvPicPr>
              <p:cNvPr id="6" name="Picture 5">
                <a:extLst>
                  <a:ext uri="{FF2B5EF4-FFF2-40B4-BE49-F238E27FC236}">
                    <a16:creationId xmlns:a16="http://schemas.microsoft.com/office/drawing/2014/main" id="{532739AD-699A-46A9-A46D-22E7F6F9B8C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168032" y="5561217"/>
                <a:ext cx="4029075" cy="1133475"/>
              </a:xfrm>
              <a:prstGeom prst="rect">
                <a:avLst/>
              </a:prstGeom>
            </p:spPr>
          </p:pic>
          <p:pic>
            <p:nvPicPr>
              <p:cNvPr id="7" name="Picture 6">
                <a:extLst>
                  <a:ext uri="{FF2B5EF4-FFF2-40B4-BE49-F238E27FC236}">
                    <a16:creationId xmlns:a16="http://schemas.microsoft.com/office/drawing/2014/main" id="{CF0DC8A1-5F33-40BB-BBFB-4D6E11B8E49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8197107" y="5547007"/>
                <a:ext cx="3821753" cy="1133475"/>
              </a:xfrm>
              <a:prstGeom prst="rect">
                <a:avLst/>
              </a:prstGeom>
            </p:spPr>
          </p:pic>
        </p:grpSp>
      </p:grpSp>
      <p:sp>
        <p:nvSpPr>
          <p:cNvPr id="8" name="Rectangle 7">
            <a:extLst>
              <a:ext uri="{FF2B5EF4-FFF2-40B4-BE49-F238E27FC236}">
                <a16:creationId xmlns:a16="http://schemas.microsoft.com/office/drawing/2014/main" id="{E54E3C42-CDAD-42FF-BE31-DA555E1D6F6C}"/>
              </a:ext>
            </a:extLst>
          </p:cNvPr>
          <p:cNvSpPr/>
          <p:nvPr/>
        </p:nvSpPr>
        <p:spPr>
          <a:xfrm>
            <a:off x="4331728" y="414132"/>
            <a:ext cx="3528544" cy="830997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দলগত কাজ </a:t>
            </a:r>
            <a:endParaRPr lang="en-US" sz="4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36F18D6E-A93E-4D76-8A50-34FF8849B840}"/>
              </a:ext>
            </a:extLst>
          </p:cNvPr>
          <p:cNvSpPr/>
          <p:nvPr/>
        </p:nvSpPr>
        <p:spPr>
          <a:xfrm>
            <a:off x="9140590" y="791649"/>
            <a:ext cx="2348345" cy="61032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2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সময়</a:t>
            </a:r>
            <a:r>
              <a:rPr lang="en-US" sz="32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:</a:t>
            </a:r>
            <a:r>
              <a:rPr lang="bn-IN" sz="32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৭ মিনিট </a:t>
            </a:r>
            <a:endParaRPr lang="en-US" sz="3200" b="1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ctr"/>
            <a:endParaRPr lang="en-US" sz="1400" b="1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4809A7BE-F4A1-46E6-B09C-30EE208CB32B}"/>
              </a:ext>
            </a:extLst>
          </p:cNvPr>
          <p:cNvSpPr/>
          <p:nvPr/>
        </p:nvSpPr>
        <p:spPr>
          <a:xfrm>
            <a:off x="998736" y="5032877"/>
            <a:ext cx="9972851" cy="692586"/>
          </a:xfrm>
          <a:prstGeom prst="rect">
            <a:avLst/>
          </a:prstGeom>
          <a:pattFill prst="pct10">
            <a:fgClr>
              <a:srgbClr val="00CC00"/>
            </a:fgClr>
            <a:bgClr>
              <a:schemeClr val="bg1"/>
            </a:bgClr>
          </a:pattFill>
          <a:ln w="9525" cmpd="thickThin">
            <a:solidFill>
              <a:srgbClr val="00CC00"/>
            </a:solidFill>
          </a:ln>
          <a:effectLst/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lIns="182880"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623888" indent="-623888">
              <a:defRPr/>
            </a:pPr>
            <a:r>
              <a:rPr lang="en-US" sz="32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0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বাংলার মানুষ ও প্রকৃতি সাথে ‘মুজিব’ একাকার হয়ে মিশে আছেন তা ব্যাখ্যা কর?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14CF3E0E-8C8F-4003-A92C-A1ACE00203B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17023" y="1706846"/>
            <a:ext cx="5336275" cy="2815265"/>
          </a:xfrm>
          <a:prstGeom prst="rect">
            <a:avLst/>
          </a:prstGeom>
          <a:ln w="381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21712071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95091981-9CCE-460C-8B2F-D7D8BEB2D9B8}"/>
              </a:ext>
            </a:extLst>
          </p:cNvPr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3" name="Frame 2">
              <a:extLst>
                <a:ext uri="{FF2B5EF4-FFF2-40B4-BE49-F238E27FC236}">
                  <a16:creationId xmlns:a16="http://schemas.microsoft.com/office/drawing/2014/main" id="{8E15D967-3283-4648-B1D8-2B6B7C44FB95}"/>
                </a:ext>
              </a:extLst>
            </p:cNvPr>
            <p:cNvSpPr/>
            <p:nvPr/>
          </p:nvSpPr>
          <p:spPr>
            <a:xfrm>
              <a:off x="0" y="0"/>
              <a:ext cx="12192000" cy="6858000"/>
            </a:xfrm>
            <a:prstGeom prst="frame">
              <a:avLst>
                <a:gd name="adj1" fmla="val 2607"/>
              </a:avLst>
            </a:prstGeom>
            <a:gradFill flip="none" rotWithShape="1">
              <a:gsLst>
                <a:gs pos="10000">
                  <a:srgbClr val="FF0000"/>
                </a:gs>
                <a:gs pos="27000">
                  <a:srgbClr val="00B050"/>
                </a:gs>
                <a:gs pos="49000">
                  <a:srgbClr val="FF0000"/>
                </a:gs>
                <a:gs pos="20000">
                  <a:srgbClr val="FFFF00"/>
                </a:gs>
                <a:gs pos="76000">
                  <a:srgbClr val="FFC000">
                    <a:alpha val="81000"/>
                  </a:srgbClr>
                </a:gs>
                <a:gs pos="74000">
                  <a:srgbClr val="FFFF00"/>
                </a:gs>
                <a:gs pos="97000">
                  <a:srgbClr val="00B050"/>
                </a:gs>
              </a:gsLst>
              <a:lin ang="18900000" scaled="1"/>
              <a:tileRect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423569A1-D0AC-4FF4-90F0-B00FE752EBFF}"/>
                </a:ext>
              </a:extLst>
            </p:cNvPr>
            <p:cNvGrpSpPr/>
            <p:nvPr/>
          </p:nvGrpSpPr>
          <p:grpSpPr>
            <a:xfrm>
              <a:off x="173140" y="6282813"/>
              <a:ext cx="11845720" cy="411879"/>
              <a:chOff x="173140" y="5547007"/>
              <a:chExt cx="11845720" cy="1147685"/>
            </a:xfrm>
          </p:grpSpPr>
          <p:pic>
            <p:nvPicPr>
              <p:cNvPr id="5" name="Picture 4">
                <a:extLst>
                  <a:ext uri="{FF2B5EF4-FFF2-40B4-BE49-F238E27FC236}">
                    <a16:creationId xmlns:a16="http://schemas.microsoft.com/office/drawing/2014/main" id="{EB5581EE-92B3-41E1-A6AE-BD5E99CCDD0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73140" y="5561217"/>
                <a:ext cx="4029075" cy="1133475"/>
              </a:xfrm>
              <a:prstGeom prst="rect">
                <a:avLst/>
              </a:prstGeom>
            </p:spPr>
          </p:pic>
          <p:pic>
            <p:nvPicPr>
              <p:cNvPr id="6" name="Picture 5">
                <a:extLst>
                  <a:ext uri="{FF2B5EF4-FFF2-40B4-BE49-F238E27FC236}">
                    <a16:creationId xmlns:a16="http://schemas.microsoft.com/office/drawing/2014/main" id="{894F7CF8-AF7A-4E47-9CEF-AD1E913BFE0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168032" y="5561217"/>
                <a:ext cx="4029075" cy="1133475"/>
              </a:xfrm>
              <a:prstGeom prst="rect">
                <a:avLst/>
              </a:prstGeom>
            </p:spPr>
          </p:pic>
          <p:pic>
            <p:nvPicPr>
              <p:cNvPr id="7" name="Picture 6">
                <a:extLst>
                  <a:ext uri="{FF2B5EF4-FFF2-40B4-BE49-F238E27FC236}">
                    <a16:creationId xmlns:a16="http://schemas.microsoft.com/office/drawing/2014/main" id="{82256B34-148E-438C-8DB6-1E9BDC75101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8197107" y="5547007"/>
                <a:ext cx="3821753" cy="1133475"/>
              </a:xfrm>
              <a:prstGeom prst="rect">
                <a:avLst/>
              </a:prstGeom>
            </p:spPr>
          </p:pic>
        </p:grpSp>
      </p:grpSp>
      <p:sp>
        <p:nvSpPr>
          <p:cNvPr id="8" name="TextBox 7">
            <a:extLst>
              <a:ext uri="{FF2B5EF4-FFF2-40B4-BE49-F238E27FC236}">
                <a16:creationId xmlns:a16="http://schemas.microsoft.com/office/drawing/2014/main" id="{9A4C2988-BA60-45B9-BC5A-8521EC77452A}"/>
              </a:ext>
            </a:extLst>
          </p:cNvPr>
          <p:cNvSpPr txBox="1"/>
          <p:nvPr/>
        </p:nvSpPr>
        <p:spPr>
          <a:xfrm>
            <a:off x="2598405" y="1252678"/>
            <a:ext cx="6969391" cy="1077218"/>
          </a:xfrm>
          <a:prstGeom prst="rect">
            <a:avLst/>
          </a:prstGeom>
          <a:noFill/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r>
              <a:rPr lang="bn-BD" sz="32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১</a:t>
            </a:r>
            <a:r>
              <a:rPr lang="en-US" sz="32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. ‘সবুজ শ্যামল বনভূমি মাঠ নদীতীর বালুচর’-এর দ্বারা   </a:t>
            </a:r>
            <a:r>
              <a:rPr lang="en-US" sz="3200" b="1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…</a:t>
            </a:r>
            <a:r>
              <a:rPr lang="en-US" sz="32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কবি কী বুঝিয়েছেন?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796A7CB-B078-4EAF-BC46-09C8D6881183}"/>
              </a:ext>
            </a:extLst>
          </p:cNvPr>
          <p:cNvSpPr txBox="1"/>
          <p:nvPr/>
        </p:nvSpPr>
        <p:spPr>
          <a:xfrm>
            <a:off x="2534528" y="3868189"/>
            <a:ext cx="6767768" cy="584775"/>
          </a:xfrm>
          <a:prstGeom prst="rect">
            <a:avLst/>
          </a:prstGeom>
          <a:noFill/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r>
              <a:rPr lang="bn-BD" sz="32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২</a:t>
            </a:r>
            <a:r>
              <a:rPr lang="en-US" sz="32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. স্বাধীন বাংলা চিরকাল কাকে ডাকবে?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A84361D4-86BA-49FD-9668-005655DB2B66}"/>
              </a:ext>
            </a:extLst>
          </p:cNvPr>
          <p:cNvSpPr txBox="1"/>
          <p:nvPr/>
        </p:nvSpPr>
        <p:spPr>
          <a:xfrm>
            <a:off x="2598405" y="4600078"/>
            <a:ext cx="3541649" cy="584775"/>
          </a:xfrm>
          <a:prstGeom prst="rect">
            <a:avLst/>
          </a:prstGeom>
          <a:noFill/>
          <a:ln w="15875">
            <a:noFill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32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    (ক) মুক্তিযোদ্ধাকে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AFD2BA0F-0279-4F2A-AF8B-809092D9F3D5}"/>
              </a:ext>
            </a:extLst>
          </p:cNvPr>
          <p:cNvSpPr txBox="1"/>
          <p:nvPr/>
        </p:nvSpPr>
        <p:spPr>
          <a:xfrm>
            <a:off x="6851982" y="4623338"/>
            <a:ext cx="3003819" cy="584775"/>
          </a:xfrm>
          <a:prstGeom prst="rect">
            <a:avLst/>
          </a:prstGeom>
          <a:noFill/>
          <a:ln w="15875">
            <a:noFill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32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 (খ) ভাষা শহিদদের</a:t>
            </a:r>
            <a:endParaRPr lang="en-US" sz="3200" b="1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B41C90F5-4604-428F-8DDD-D506B5239DFE}"/>
              </a:ext>
            </a:extLst>
          </p:cNvPr>
          <p:cNvSpPr txBox="1"/>
          <p:nvPr/>
        </p:nvSpPr>
        <p:spPr>
          <a:xfrm>
            <a:off x="2777064" y="5331967"/>
            <a:ext cx="3128910" cy="584775"/>
          </a:xfrm>
          <a:prstGeom prst="rect">
            <a:avLst/>
          </a:prstGeom>
          <a:noFill/>
          <a:ln w="15875">
            <a:noFill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(গ)   শেখ মুজিবকে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D3D2BED3-8814-4E98-8B0C-5AFA787189B2}"/>
              </a:ext>
            </a:extLst>
          </p:cNvPr>
          <p:cNvSpPr txBox="1"/>
          <p:nvPr/>
        </p:nvSpPr>
        <p:spPr>
          <a:xfrm>
            <a:off x="7049241" y="5331966"/>
            <a:ext cx="3635604" cy="584775"/>
          </a:xfrm>
          <a:prstGeom prst="rect">
            <a:avLst/>
          </a:prstGeom>
          <a:noFill/>
          <a:ln w="15875">
            <a:noFill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32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(ঘ) ভাষা সৈনিকদের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5A4DA513-CC50-496B-B01C-744147DDC036}"/>
              </a:ext>
            </a:extLst>
          </p:cNvPr>
          <p:cNvSpPr txBox="1"/>
          <p:nvPr/>
        </p:nvSpPr>
        <p:spPr>
          <a:xfrm>
            <a:off x="3005796" y="2367296"/>
            <a:ext cx="3254325" cy="584775"/>
          </a:xfrm>
          <a:prstGeom prst="rect">
            <a:avLst/>
          </a:prstGeom>
          <a:noFill/>
          <a:ln w="15875">
            <a:noFill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32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(ক) নদীর পাড় ও মাঠ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905D9602-2691-4BF8-BC1C-5E646001D7D2}"/>
              </a:ext>
            </a:extLst>
          </p:cNvPr>
          <p:cNvSpPr txBox="1"/>
          <p:nvPr/>
        </p:nvSpPr>
        <p:spPr>
          <a:xfrm>
            <a:off x="3011143" y="3124737"/>
            <a:ext cx="3544399" cy="584775"/>
          </a:xfrm>
          <a:prstGeom prst="rect">
            <a:avLst/>
          </a:prstGeom>
          <a:noFill/>
          <a:ln w="15875">
            <a:noFill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32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(গ) বাংলাদেশের বনভূমি</a:t>
            </a:r>
            <a:endParaRPr lang="en-US" sz="3200" b="1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37AC2F8D-FC88-4F5C-8E52-29D30939E2AC}"/>
              </a:ext>
            </a:extLst>
          </p:cNvPr>
          <p:cNvSpPr txBox="1"/>
          <p:nvPr/>
        </p:nvSpPr>
        <p:spPr>
          <a:xfrm>
            <a:off x="7049241" y="2358786"/>
            <a:ext cx="2826278" cy="584775"/>
          </a:xfrm>
          <a:prstGeom prst="rect">
            <a:avLst/>
          </a:prstGeom>
          <a:noFill/>
          <a:ln w="15875">
            <a:noFill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32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(খ)  বাংলার প্রকৃতি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11880C86-729F-493D-B450-BD3711EB619F}"/>
              </a:ext>
            </a:extLst>
          </p:cNvPr>
          <p:cNvSpPr txBox="1"/>
          <p:nvPr/>
        </p:nvSpPr>
        <p:spPr>
          <a:xfrm>
            <a:off x="7050519" y="3122445"/>
            <a:ext cx="3030904" cy="584775"/>
          </a:xfrm>
          <a:prstGeom prst="rect">
            <a:avLst/>
          </a:prstGeom>
          <a:noFill/>
          <a:ln w="15875">
            <a:noFill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32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(ঘ) বাংলার উর্বর মাঠ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52C591CD-2A96-4665-9940-7A1BFD8726E7}"/>
              </a:ext>
            </a:extLst>
          </p:cNvPr>
          <p:cNvSpPr/>
          <p:nvPr/>
        </p:nvSpPr>
        <p:spPr>
          <a:xfrm>
            <a:off x="4342954" y="402664"/>
            <a:ext cx="3528544" cy="769441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44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মূল্যায়ন</a:t>
            </a:r>
            <a:endParaRPr lang="en-US" sz="4400" b="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9" name="Rectangular Callout 32">
            <a:extLst>
              <a:ext uri="{FF2B5EF4-FFF2-40B4-BE49-F238E27FC236}">
                <a16:creationId xmlns:a16="http://schemas.microsoft.com/office/drawing/2014/main" id="{66449424-474E-4B8D-98A9-80FD0D9E17DB}"/>
              </a:ext>
            </a:extLst>
          </p:cNvPr>
          <p:cNvSpPr/>
          <p:nvPr/>
        </p:nvSpPr>
        <p:spPr>
          <a:xfrm>
            <a:off x="8492838" y="398806"/>
            <a:ext cx="2951014" cy="603488"/>
          </a:xfrm>
          <a:prstGeom prst="wedgeRectCallout">
            <a:avLst>
              <a:gd name="adj1" fmla="val -49622"/>
              <a:gd name="adj2" fmla="val 81290"/>
            </a:avLst>
          </a:prstGeom>
          <a:noFill/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সঠিক উত্তরের জন্য ক্লিক</a:t>
            </a:r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F2CC6AB7-9161-4D3D-AF10-B5F1D32874A8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>
                        <a14:foregroundMark x1="46544" y1="59174" x2="40092" y2="4449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67881" y="2184689"/>
            <a:ext cx="1157933" cy="1136075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27595986-0776-4850-A139-CED5B6400EE2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>
                        <a14:foregroundMark x1="46544" y1="59174" x2="40092" y2="4449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84651" y="5169852"/>
            <a:ext cx="1157933" cy="1136075"/>
          </a:xfrm>
          <a:prstGeom prst="rect">
            <a:avLst/>
          </a:prstGeom>
        </p:spPr>
      </p:pic>
      <p:sp>
        <p:nvSpPr>
          <p:cNvPr id="22" name="Rectangle 21">
            <a:extLst>
              <a:ext uri="{FF2B5EF4-FFF2-40B4-BE49-F238E27FC236}">
                <a16:creationId xmlns:a16="http://schemas.microsoft.com/office/drawing/2014/main" id="{69BD22E4-0A2C-43E2-AB43-085BA4EF94DD}"/>
              </a:ext>
            </a:extLst>
          </p:cNvPr>
          <p:cNvSpPr/>
          <p:nvPr/>
        </p:nvSpPr>
        <p:spPr>
          <a:xfrm>
            <a:off x="2534528" y="1978111"/>
            <a:ext cx="616634" cy="35178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ounded Rectangle 16">
            <a:extLst>
              <a:ext uri="{FF2B5EF4-FFF2-40B4-BE49-F238E27FC236}">
                <a16:creationId xmlns:a16="http://schemas.microsoft.com/office/drawing/2014/main" id="{D228ECB8-1140-4C80-993A-782D762DA881}"/>
              </a:ext>
            </a:extLst>
          </p:cNvPr>
          <p:cNvSpPr/>
          <p:nvPr/>
        </p:nvSpPr>
        <p:spPr>
          <a:xfrm>
            <a:off x="5238206" y="444773"/>
            <a:ext cx="1811035" cy="686125"/>
          </a:xfrm>
          <a:prstGeom prst="roundRect">
            <a:avLst>
              <a:gd name="adj" fmla="val 23278"/>
            </a:avLst>
          </a:prstGeom>
          <a:noFill/>
          <a:ln w="19050">
            <a:solidFill>
              <a:srgbClr val="9A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439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repeatCount="2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repeatCount="2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>
            <a:extLst>
              <a:ext uri="{FF2B5EF4-FFF2-40B4-BE49-F238E27FC236}">
                <a16:creationId xmlns:a16="http://schemas.microsoft.com/office/drawing/2014/main" id="{EC1A6A5A-DB07-4B8B-B768-593683D33946}"/>
              </a:ext>
            </a:extLst>
          </p:cNvPr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4" name="Frame 3">
              <a:extLst>
                <a:ext uri="{FF2B5EF4-FFF2-40B4-BE49-F238E27FC236}">
                  <a16:creationId xmlns:a16="http://schemas.microsoft.com/office/drawing/2014/main" id="{52A3B3C4-8C14-484F-B49A-B758B4428B32}"/>
                </a:ext>
              </a:extLst>
            </p:cNvPr>
            <p:cNvSpPr/>
            <p:nvPr/>
          </p:nvSpPr>
          <p:spPr>
            <a:xfrm>
              <a:off x="0" y="0"/>
              <a:ext cx="12192000" cy="6858000"/>
            </a:xfrm>
            <a:prstGeom prst="frame">
              <a:avLst>
                <a:gd name="adj1" fmla="val 2607"/>
              </a:avLst>
            </a:prstGeom>
            <a:gradFill flip="none" rotWithShape="1">
              <a:gsLst>
                <a:gs pos="10000">
                  <a:srgbClr val="FF0000"/>
                </a:gs>
                <a:gs pos="27000">
                  <a:srgbClr val="00B050"/>
                </a:gs>
                <a:gs pos="49000">
                  <a:srgbClr val="FF0000"/>
                </a:gs>
                <a:gs pos="20000">
                  <a:srgbClr val="FFFF00"/>
                </a:gs>
                <a:gs pos="76000">
                  <a:srgbClr val="FFC000">
                    <a:alpha val="81000"/>
                  </a:srgbClr>
                </a:gs>
                <a:gs pos="74000">
                  <a:srgbClr val="FFFF00"/>
                </a:gs>
                <a:gs pos="97000">
                  <a:srgbClr val="00B050"/>
                </a:gs>
              </a:gsLst>
              <a:lin ang="18900000" scaled="1"/>
              <a:tileRect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id="{FA19E278-140D-422D-AF35-D7A000F19C10}"/>
                </a:ext>
              </a:extLst>
            </p:cNvPr>
            <p:cNvGrpSpPr/>
            <p:nvPr/>
          </p:nvGrpSpPr>
          <p:grpSpPr>
            <a:xfrm>
              <a:off x="173140" y="6282813"/>
              <a:ext cx="11845720" cy="411879"/>
              <a:chOff x="173140" y="5547007"/>
              <a:chExt cx="11845720" cy="1147685"/>
            </a:xfrm>
          </p:grpSpPr>
          <p:pic>
            <p:nvPicPr>
              <p:cNvPr id="6" name="Picture 5">
                <a:extLst>
                  <a:ext uri="{FF2B5EF4-FFF2-40B4-BE49-F238E27FC236}">
                    <a16:creationId xmlns:a16="http://schemas.microsoft.com/office/drawing/2014/main" id="{1308530F-5C8F-47EA-B6EC-DE2360A963C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73140" y="5561217"/>
                <a:ext cx="4029075" cy="1133475"/>
              </a:xfrm>
              <a:prstGeom prst="rect">
                <a:avLst/>
              </a:prstGeom>
            </p:spPr>
          </p:pic>
          <p:pic>
            <p:nvPicPr>
              <p:cNvPr id="7" name="Picture 6">
                <a:extLst>
                  <a:ext uri="{FF2B5EF4-FFF2-40B4-BE49-F238E27FC236}">
                    <a16:creationId xmlns:a16="http://schemas.microsoft.com/office/drawing/2014/main" id="{23887261-79EB-44F9-A9C8-F259A69B12A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168032" y="5561217"/>
                <a:ext cx="4029075" cy="1133475"/>
              </a:xfrm>
              <a:prstGeom prst="rect">
                <a:avLst/>
              </a:prstGeom>
            </p:spPr>
          </p:pic>
          <p:pic>
            <p:nvPicPr>
              <p:cNvPr id="8" name="Picture 7">
                <a:extLst>
                  <a:ext uri="{FF2B5EF4-FFF2-40B4-BE49-F238E27FC236}">
                    <a16:creationId xmlns:a16="http://schemas.microsoft.com/office/drawing/2014/main" id="{AC4497CB-FD99-467C-B77A-CC1F9F7822E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8197107" y="5547007"/>
                <a:ext cx="3821753" cy="1133475"/>
              </a:xfrm>
              <a:prstGeom prst="rect">
                <a:avLst/>
              </a:prstGeom>
            </p:spPr>
          </p:pic>
        </p:grpSp>
      </p:grpSp>
      <p:sp>
        <p:nvSpPr>
          <p:cNvPr id="11" name="TextBox 4">
            <a:extLst>
              <a:ext uri="{FF2B5EF4-FFF2-40B4-BE49-F238E27FC236}">
                <a16:creationId xmlns:a16="http://schemas.microsoft.com/office/drawing/2014/main" id="{B983408D-0AEF-4571-BB99-72C8B45E2842}"/>
              </a:ext>
            </a:extLst>
          </p:cNvPr>
          <p:cNvSpPr txBox="1"/>
          <p:nvPr/>
        </p:nvSpPr>
        <p:spPr>
          <a:xfrm>
            <a:off x="238271" y="261882"/>
            <a:ext cx="11634580" cy="1323439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8000" b="1" dirty="0" err="1">
                <a:ln w="22225">
                  <a:solidFill>
                    <a:schemeClr val="accent2"/>
                  </a:solidFill>
                  <a:prstDash val="solid"/>
                </a:ln>
                <a:latin typeface="NikoshBAN" panose="02000000000000000000" pitchFamily="2" charset="0"/>
                <a:cs typeface="NikoshBAN" panose="02000000000000000000" pitchFamily="2" charset="0"/>
              </a:rPr>
              <a:t>শিক্ষক</a:t>
            </a:r>
            <a:r>
              <a:rPr lang="en-US" sz="8000" b="1" dirty="0">
                <a:ln w="22225">
                  <a:solidFill>
                    <a:schemeClr val="accent2"/>
                  </a:solidFill>
                  <a:prstDash val="solid"/>
                </a:ln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8000" b="1" dirty="0">
                <a:ln w="22225">
                  <a:solidFill>
                    <a:schemeClr val="accent2"/>
                  </a:solidFill>
                  <a:prstDash val="solid"/>
                </a:ln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  <a:r>
              <a:rPr lang="bn-IN" sz="7200" b="1" dirty="0">
                <a:ln w="22225">
                  <a:solidFill>
                    <a:schemeClr val="accent2"/>
                  </a:solidFill>
                  <a:prstDash val="solid"/>
                </a:ln>
                <a:blipFill dpi="0" rotWithShape="1">
                  <a:blip r:embed="rId3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7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23B65628-B37F-46E0-8AFA-6426864E7CE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3649" y="1704392"/>
            <a:ext cx="4738173" cy="4524035"/>
          </a:xfrm>
          <a:prstGeom prst="rect">
            <a:avLst/>
          </a:prstGeom>
          <a:ln>
            <a:solidFill>
              <a:srgbClr val="FF0000"/>
            </a:solidFill>
          </a:ln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35B48378-38B6-43C7-A1EA-B94EE51809FF}"/>
              </a:ext>
            </a:extLst>
          </p:cNvPr>
          <p:cNvSpPr/>
          <p:nvPr/>
        </p:nvSpPr>
        <p:spPr>
          <a:xfrm>
            <a:off x="5565018" y="2367852"/>
            <a:ext cx="5472051" cy="309304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40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মজিবর</a:t>
            </a:r>
            <a:r>
              <a:rPr lang="en-US" sz="40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40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রহমান</a:t>
            </a:r>
            <a:endParaRPr lang="bn-IN" sz="36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Kalpurush" panose="02000600000000000000" pitchFamily="2" charset="0"/>
              <a:cs typeface="Kalpurush" panose="02000600000000000000" pitchFamily="2" charset="0"/>
            </a:endParaRPr>
          </a:p>
          <a:p>
            <a:r>
              <a:rPr lang="bn-IN" sz="3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সহকারী শিক্ষক</a:t>
            </a:r>
            <a:endParaRPr lang="en-US" sz="36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Kalpurush" panose="02000600000000000000" pitchFamily="2" charset="0"/>
              <a:cs typeface="Kalpurush" panose="02000600000000000000" pitchFamily="2" charset="0"/>
            </a:endParaRPr>
          </a:p>
          <a:p>
            <a:r>
              <a:rPr lang="en-US" sz="36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বাট্টা</a:t>
            </a:r>
            <a:r>
              <a:rPr lang="en-US" sz="3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মিলন</a:t>
            </a:r>
            <a:r>
              <a:rPr lang="en-US" sz="3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বহুমুখী</a:t>
            </a:r>
            <a:r>
              <a:rPr lang="en-US" sz="3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উচ্চ</a:t>
            </a:r>
            <a:r>
              <a:rPr lang="en-US" sz="3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বিদ্যালয়</a:t>
            </a:r>
            <a:endParaRPr lang="bn-IN" sz="36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Kalpurush" panose="02000600000000000000" pitchFamily="2" charset="0"/>
              <a:cs typeface="Kalpurush" panose="02000600000000000000" pitchFamily="2" charset="0"/>
            </a:endParaRPr>
          </a:p>
          <a:p>
            <a:r>
              <a:rPr lang="en-US" sz="36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তারাকান্দা</a:t>
            </a:r>
            <a:r>
              <a:rPr lang="en-US" sz="3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, </a:t>
            </a:r>
            <a:r>
              <a:rPr lang="en-US" sz="36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ময়মনসিংহ</a:t>
            </a:r>
            <a:r>
              <a:rPr lang="en-US" sz="3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।</a:t>
            </a:r>
          </a:p>
          <a:p>
            <a:r>
              <a:rPr lang="en-US" sz="3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mozib27101978@gmail.com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2A24DEEB-2794-4B60-93E8-2A560E14984C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3170" y="2367852"/>
            <a:ext cx="2829197" cy="2745494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B461B374-53DB-4715-891C-BBDCD6F70F53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60266" y="5774954"/>
            <a:ext cx="458594" cy="6114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600274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C29953A2-B71C-41DC-A704-17BCCB22F0F7}"/>
              </a:ext>
            </a:extLst>
          </p:cNvPr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3" name="Frame 2">
              <a:extLst>
                <a:ext uri="{FF2B5EF4-FFF2-40B4-BE49-F238E27FC236}">
                  <a16:creationId xmlns:a16="http://schemas.microsoft.com/office/drawing/2014/main" id="{F9FB242C-BC75-4E49-B7FA-915CE3AC2C93}"/>
                </a:ext>
              </a:extLst>
            </p:cNvPr>
            <p:cNvSpPr/>
            <p:nvPr/>
          </p:nvSpPr>
          <p:spPr>
            <a:xfrm>
              <a:off x="0" y="0"/>
              <a:ext cx="12192000" cy="6858000"/>
            </a:xfrm>
            <a:prstGeom prst="frame">
              <a:avLst>
                <a:gd name="adj1" fmla="val 2607"/>
              </a:avLst>
            </a:prstGeom>
            <a:gradFill flip="none" rotWithShape="1">
              <a:gsLst>
                <a:gs pos="10000">
                  <a:srgbClr val="FF0000"/>
                </a:gs>
                <a:gs pos="27000">
                  <a:srgbClr val="00B050"/>
                </a:gs>
                <a:gs pos="49000">
                  <a:srgbClr val="FF0000"/>
                </a:gs>
                <a:gs pos="20000">
                  <a:srgbClr val="FFFF00"/>
                </a:gs>
                <a:gs pos="76000">
                  <a:srgbClr val="FFC000">
                    <a:alpha val="81000"/>
                  </a:srgbClr>
                </a:gs>
                <a:gs pos="74000">
                  <a:srgbClr val="FFFF00"/>
                </a:gs>
                <a:gs pos="97000">
                  <a:srgbClr val="00B050"/>
                </a:gs>
              </a:gsLst>
              <a:lin ang="18900000" scaled="1"/>
              <a:tileRect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E8AD61B0-2A04-473E-A921-35927732BC39}"/>
                </a:ext>
              </a:extLst>
            </p:cNvPr>
            <p:cNvGrpSpPr/>
            <p:nvPr/>
          </p:nvGrpSpPr>
          <p:grpSpPr>
            <a:xfrm>
              <a:off x="173140" y="6282813"/>
              <a:ext cx="11845720" cy="411879"/>
              <a:chOff x="173140" y="5547007"/>
              <a:chExt cx="11845720" cy="1147685"/>
            </a:xfrm>
          </p:grpSpPr>
          <p:pic>
            <p:nvPicPr>
              <p:cNvPr id="5" name="Picture 4">
                <a:extLst>
                  <a:ext uri="{FF2B5EF4-FFF2-40B4-BE49-F238E27FC236}">
                    <a16:creationId xmlns:a16="http://schemas.microsoft.com/office/drawing/2014/main" id="{AF99A7F5-7D27-4BCB-8FD4-97F5B920605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73140" y="5561217"/>
                <a:ext cx="4029075" cy="1133475"/>
              </a:xfrm>
              <a:prstGeom prst="rect">
                <a:avLst/>
              </a:prstGeom>
            </p:spPr>
          </p:pic>
          <p:pic>
            <p:nvPicPr>
              <p:cNvPr id="6" name="Picture 5">
                <a:extLst>
                  <a:ext uri="{FF2B5EF4-FFF2-40B4-BE49-F238E27FC236}">
                    <a16:creationId xmlns:a16="http://schemas.microsoft.com/office/drawing/2014/main" id="{3466C17B-F447-4DFA-A833-C37401F049A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168032" y="5561217"/>
                <a:ext cx="4029075" cy="1133475"/>
              </a:xfrm>
              <a:prstGeom prst="rect">
                <a:avLst/>
              </a:prstGeom>
            </p:spPr>
          </p:pic>
          <p:pic>
            <p:nvPicPr>
              <p:cNvPr id="7" name="Picture 6">
                <a:extLst>
                  <a:ext uri="{FF2B5EF4-FFF2-40B4-BE49-F238E27FC236}">
                    <a16:creationId xmlns:a16="http://schemas.microsoft.com/office/drawing/2014/main" id="{38B195BD-68CF-4972-BDA8-63B1E262187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8197107" y="5547007"/>
                <a:ext cx="3821753" cy="1133475"/>
              </a:xfrm>
              <a:prstGeom prst="rect">
                <a:avLst/>
              </a:prstGeom>
            </p:spPr>
          </p:pic>
        </p:grpSp>
      </p:grpSp>
      <p:sp>
        <p:nvSpPr>
          <p:cNvPr id="8" name="TextBox 7">
            <a:extLst>
              <a:ext uri="{FF2B5EF4-FFF2-40B4-BE49-F238E27FC236}">
                <a16:creationId xmlns:a16="http://schemas.microsoft.com/office/drawing/2014/main" id="{77307134-17A0-4645-8D85-E81C225D6E3B}"/>
              </a:ext>
            </a:extLst>
          </p:cNvPr>
          <p:cNvSpPr txBox="1"/>
          <p:nvPr/>
        </p:nvSpPr>
        <p:spPr>
          <a:xfrm>
            <a:off x="1519312" y="1005840"/>
            <a:ext cx="10016022" cy="5120640"/>
          </a:xfrm>
          <a:prstGeom prst="rect">
            <a:avLst/>
          </a:prstGeom>
          <a:noFill/>
          <a:ln w="15875">
            <a:noFill/>
          </a:ln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en-US" sz="32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৩. কার মধুর হাসিতে বাঙালির ঘর ভরে ওঠে?</a:t>
            </a:r>
          </a:p>
          <a:p>
            <a:pPr>
              <a:lnSpc>
                <a:spcPct val="200000"/>
              </a:lnSpc>
            </a:pPr>
            <a:r>
              <a:rPr lang="en-US" sz="32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৪. মাঠ নদীতীরে কার ঘর আছে?</a:t>
            </a:r>
          </a:p>
          <a:p>
            <a:pPr>
              <a:lnSpc>
                <a:spcPct val="200000"/>
              </a:lnSpc>
            </a:pPr>
            <a:r>
              <a:rPr lang="en-US" sz="32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৫. বঙ্গবন্ধু এদেশের জন্য সংগ্রাম করেছেন কেন?</a:t>
            </a:r>
          </a:p>
          <a:p>
            <a:pPr>
              <a:lnSpc>
                <a:spcPct val="200000"/>
              </a:lnSpc>
            </a:pPr>
            <a:r>
              <a:rPr lang="en-US" sz="32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৬. ‘সোনার দেশে মাঠে মাঠে ফলে সোনাধান রাশি রাশি।’ কথাটি বুঝিয়ে বলো।</a:t>
            </a:r>
          </a:p>
          <a:p>
            <a:pPr>
              <a:lnSpc>
                <a:spcPct val="200000"/>
              </a:lnSpc>
            </a:pPr>
            <a:r>
              <a:rPr lang="en-US" sz="32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৭. ‘ আমরা বাঙালি যতদিন বেঁচে রইব এ বাংলায়’- লাইনটি বুঝিয়ে বলো।</a:t>
            </a:r>
          </a:p>
          <a:p>
            <a:pPr>
              <a:lnSpc>
                <a:spcPct val="200000"/>
              </a:lnSpc>
            </a:pPr>
            <a:r>
              <a:rPr lang="en-US" sz="32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   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9977728E-7579-4A8A-B0D3-AD74383F8832}"/>
              </a:ext>
            </a:extLst>
          </p:cNvPr>
          <p:cNvSpPr/>
          <p:nvPr/>
        </p:nvSpPr>
        <p:spPr>
          <a:xfrm>
            <a:off x="4342954" y="428790"/>
            <a:ext cx="3528544" cy="769441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44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মূল্যায়ন</a:t>
            </a:r>
            <a:endParaRPr lang="en-US" sz="4400" b="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0" name="Rounded Rectangle 4">
            <a:extLst>
              <a:ext uri="{FF2B5EF4-FFF2-40B4-BE49-F238E27FC236}">
                <a16:creationId xmlns:a16="http://schemas.microsoft.com/office/drawing/2014/main" id="{411A2123-A2A8-4F77-87BC-A9AB0677F064}"/>
              </a:ext>
            </a:extLst>
          </p:cNvPr>
          <p:cNvSpPr/>
          <p:nvPr/>
        </p:nvSpPr>
        <p:spPr>
          <a:xfrm>
            <a:off x="5238206" y="490493"/>
            <a:ext cx="1811035" cy="686125"/>
          </a:xfrm>
          <a:prstGeom prst="roundRect">
            <a:avLst>
              <a:gd name="adj" fmla="val 23278"/>
            </a:avLst>
          </a:prstGeom>
          <a:noFill/>
          <a:ln w="19050">
            <a:solidFill>
              <a:srgbClr val="9A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63338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20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20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20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20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2000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F47E21E6-E7E2-4E4F-9074-3AA120185647}"/>
              </a:ext>
            </a:extLst>
          </p:cNvPr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3" name="Frame 2">
              <a:extLst>
                <a:ext uri="{FF2B5EF4-FFF2-40B4-BE49-F238E27FC236}">
                  <a16:creationId xmlns:a16="http://schemas.microsoft.com/office/drawing/2014/main" id="{443869AB-398E-44DB-A460-2FCD72B18FBB}"/>
                </a:ext>
              </a:extLst>
            </p:cNvPr>
            <p:cNvSpPr/>
            <p:nvPr/>
          </p:nvSpPr>
          <p:spPr>
            <a:xfrm>
              <a:off x="0" y="0"/>
              <a:ext cx="12192000" cy="6858000"/>
            </a:xfrm>
            <a:prstGeom prst="frame">
              <a:avLst>
                <a:gd name="adj1" fmla="val 2607"/>
              </a:avLst>
            </a:prstGeom>
            <a:gradFill flip="none" rotWithShape="1">
              <a:gsLst>
                <a:gs pos="10000">
                  <a:srgbClr val="FF0000"/>
                </a:gs>
                <a:gs pos="27000">
                  <a:srgbClr val="00B050"/>
                </a:gs>
                <a:gs pos="49000">
                  <a:srgbClr val="FF0000"/>
                </a:gs>
                <a:gs pos="20000">
                  <a:srgbClr val="FFFF00"/>
                </a:gs>
                <a:gs pos="76000">
                  <a:srgbClr val="FFC000">
                    <a:alpha val="81000"/>
                  </a:srgbClr>
                </a:gs>
                <a:gs pos="74000">
                  <a:srgbClr val="FFFF00"/>
                </a:gs>
                <a:gs pos="97000">
                  <a:srgbClr val="00B050"/>
                </a:gs>
              </a:gsLst>
              <a:lin ang="18900000" scaled="1"/>
              <a:tileRect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C1E6958E-53E7-4B35-8142-8D7181FBE844}"/>
                </a:ext>
              </a:extLst>
            </p:cNvPr>
            <p:cNvGrpSpPr/>
            <p:nvPr/>
          </p:nvGrpSpPr>
          <p:grpSpPr>
            <a:xfrm>
              <a:off x="173140" y="6282813"/>
              <a:ext cx="11845720" cy="411879"/>
              <a:chOff x="173140" y="5547007"/>
              <a:chExt cx="11845720" cy="1147685"/>
            </a:xfrm>
          </p:grpSpPr>
          <p:pic>
            <p:nvPicPr>
              <p:cNvPr id="5" name="Picture 4">
                <a:extLst>
                  <a:ext uri="{FF2B5EF4-FFF2-40B4-BE49-F238E27FC236}">
                    <a16:creationId xmlns:a16="http://schemas.microsoft.com/office/drawing/2014/main" id="{7292050F-4748-4E08-86F9-B504B828F87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73140" y="5561217"/>
                <a:ext cx="4029075" cy="1133475"/>
              </a:xfrm>
              <a:prstGeom prst="rect">
                <a:avLst/>
              </a:prstGeom>
            </p:spPr>
          </p:pic>
          <p:pic>
            <p:nvPicPr>
              <p:cNvPr id="6" name="Picture 5">
                <a:extLst>
                  <a:ext uri="{FF2B5EF4-FFF2-40B4-BE49-F238E27FC236}">
                    <a16:creationId xmlns:a16="http://schemas.microsoft.com/office/drawing/2014/main" id="{5DF0DD97-51D8-4BAF-8A83-D6B64C84E0D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168032" y="5561217"/>
                <a:ext cx="4029075" cy="1133475"/>
              </a:xfrm>
              <a:prstGeom prst="rect">
                <a:avLst/>
              </a:prstGeom>
            </p:spPr>
          </p:pic>
          <p:pic>
            <p:nvPicPr>
              <p:cNvPr id="7" name="Picture 6">
                <a:extLst>
                  <a:ext uri="{FF2B5EF4-FFF2-40B4-BE49-F238E27FC236}">
                    <a16:creationId xmlns:a16="http://schemas.microsoft.com/office/drawing/2014/main" id="{CE121D78-EF87-40A4-81F1-26A85BE1A02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8197107" y="5547007"/>
                <a:ext cx="3821753" cy="1133475"/>
              </a:xfrm>
              <a:prstGeom prst="rect">
                <a:avLst/>
              </a:prstGeom>
            </p:spPr>
          </p:pic>
        </p:grp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811FAFB2-3C97-4133-B8D2-270D4E61AB0E}"/>
              </a:ext>
            </a:extLst>
          </p:cNvPr>
          <p:cNvGrpSpPr/>
          <p:nvPr/>
        </p:nvGrpSpPr>
        <p:grpSpPr>
          <a:xfrm>
            <a:off x="6857980" y="392313"/>
            <a:ext cx="3549527" cy="830997"/>
            <a:chOff x="6537940" y="392313"/>
            <a:chExt cx="3549527" cy="830997"/>
          </a:xfrm>
        </p:grpSpPr>
        <p:sp>
          <p:nvSpPr>
            <p:cNvPr id="9" name="Rectangular Callout 6">
              <a:extLst>
                <a:ext uri="{FF2B5EF4-FFF2-40B4-BE49-F238E27FC236}">
                  <a16:creationId xmlns:a16="http://schemas.microsoft.com/office/drawing/2014/main" id="{BC3DA0C4-094C-426F-A3B2-5F3A2200B3AD}"/>
                </a:ext>
              </a:extLst>
            </p:cNvPr>
            <p:cNvSpPr/>
            <p:nvPr/>
          </p:nvSpPr>
          <p:spPr>
            <a:xfrm>
              <a:off x="6553180" y="407553"/>
              <a:ext cx="3534287" cy="786699"/>
            </a:xfrm>
            <a:prstGeom prst="wedgeRectCallout">
              <a:avLst>
                <a:gd name="adj1" fmla="val -40027"/>
                <a:gd name="adj2" fmla="val 86573"/>
              </a:avLst>
            </a:prstGeom>
            <a:noFill/>
            <a:ln w="571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0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D2AC5F99-6C45-4518-A1C7-B012FD19508E}"/>
                </a:ext>
              </a:extLst>
            </p:cNvPr>
            <p:cNvSpPr/>
            <p:nvPr/>
          </p:nvSpPr>
          <p:spPr>
            <a:xfrm>
              <a:off x="6537940" y="392313"/>
              <a:ext cx="3528544" cy="830997"/>
            </a:xfrm>
            <a:prstGeom prst="rect">
              <a:avLst/>
            </a:prstGeom>
            <a:noFill/>
            <a:ln>
              <a:noFill/>
            </a:ln>
          </p:spPr>
          <p:txBody>
            <a:bodyPr wrap="square">
              <a:sp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48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বাড়ির কাজ</a:t>
              </a:r>
              <a:endParaRPr lang="en-US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sp>
        <p:nvSpPr>
          <p:cNvPr id="12" name="Rectangle 11">
            <a:extLst>
              <a:ext uri="{FF2B5EF4-FFF2-40B4-BE49-F238E27FC236}">
                <a16:creationId xmlns:a16="http://schemas.microsoft.com/office/drawing/2014/main" id="{1874938D-A9A8-4C5A-8ECF-B943062D8E38}"/>
              </a:ext>
            </a:extLst>
          </p:cNvPr>
          <p:cNvSpPr/>
          <p:nvPr/>
        </p:nvSpPr>
        <p:spPr>
          <a:xfrm>
            <a:off x="841643" y="4906784"/>
            <a:ext cx="10152788" cy="731520"/>
          </a:xfrm>
          <a:prstGeom prst="rect">
            <a:avLst/>
          </a:prstGeom>
          <a:pattFill prst="pct5">
            <a:fgClr>
              <a:schemeClr val="accent1"/>
            </a:fgClr>
            <a:bgClr>
              <a:schemeClr val="bg1"/>
            </a:bgClr>
          </a:pattFill>
          <a:ln w="15875" cmpd="thickThin">
            <a:solidFill>
              <a:srgbClr val="009900"/>
            </a:solidFill>
          </a:ln>
          <a:effectLst/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2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30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বঙ্গবন্ধু শেখ মুজিবুর রহমানের বাল্য ও শৈশব জীবন নিয়ে প্রবন্ধ রচনা লিখে আনবে।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E1A675A6-75AD-4752-AB8B-16BAEFE7CCA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10000" r="100000">
                        <a14:foregroundMark x1="18333" y1="97250" x2="16333" y2="98750"/>
                        <a14:foregroundMark x1="15833" y1="99250" x2="15833" y2="99250"/>
                        <a14:foregroundMark x1="95833" y1="90000" x2="99000" y2="97250"/>
                        <a14:foregroundMark x1="84667" y1="75500" x2="87000" y2="75500"/>
                        <a14:foregroundMark x1="82000" y1="74750" x2="83333" y2="74750"/>
                        <a14:backgroundMark x1="76667" y1="4750" x2="83833" y2="9250"/>
                        <a14:backgroundMark x1="62833" y1="2750" x2="67333" y2="2500"/>
                        <a14:backgroundMark x1="83833" y1="21250" x2="88667" y2="32500"/>
                        <a14:backgroundMark x1="82833" y1="39250" x2="79000" y2="48750"/>
                        <a14:backgroundMark x1="78000" y1="54000" x2="78000" y2="62500"/>
                        <a14:backgroundMark x1="74333" y1="64500" x2="74833" y2="69500"/>
                        <a14:backgroundMark x1="83833" y1="70000" x2="95333" y2="71250"/>
                        <a14:backgroundMark x1="14500" y1="96500" x2="13667" y2="90000"/>
                        <a14:backgroundMark x1="94000" y1="76750" x2="94500" y2="70500"/>
                        <a14:backgroundMark x1="90500" y1="77250" x2="89667" y2="71500"/>
                        <a14:backgroundMark x1="88167" y1="76500" x2="87000" y2="74750"/>
                        <a14:backgroundMark x1="99000" y1="84500" x2="97500" y2="78500"/>
                        <a14:backgroundMark x1="98500" y1="88000" x2="98833" y2="86000"/>
                        <a14:backgroundMark x1="99000" y1="90500" x2="99833" y2="86500"/>
                        <a14:backgroundMark x1="94833" y1="84000" x2="93167" y2="82500"/>
                        <a14:backgroundMark x1="87000" y1="76750" x2="86333" y2="72750"/>
                        <a14:backgroundMark x1="83667" y1="76750" x2="83667" y2="7675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3529" y="1219696"/>
            <a:ext cx="4311796" cy="3171431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52400" h="50800" prst="softRound"/>
          </a:sp3d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16A83BBF-FD03-448B-8F67-7E69981E62B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2778" b="95000" l="2188" r="9875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29877" y="1867819"/>
            <a:ext cx="4084480" cy="27412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2227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1FCF3566-47E1-47D2-9E26-A10807CDE911}"/>
              </a:ext>
            </a:extLst>
          </p:cNvPr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3" name="Frame 2">
              <a:extLst>
                <a:ext uri="{FF2B5EF4-FFF2-40B4-BE49-F238E27FC236}">
                  <a16:creationId xmlns:a16="http://schemas.microsoft.com/office/drawing/2014/main" id="{41376A80-87C0-4889-A1F8-A2BC6ED19021}"/>
                </a:ext>
              </a:extLst>
            </p:cNvPr>
            <p:cNvSpPr/>
            <p:nvPr/>
          </p:nvSpPr>
          <p:spPr>
            <a:xfrm>
              <a:off x="0" y="0"/>
              <a:ext cx="12192000" cy="6858000"/>
            </a:xfrm>
            <a:prstGeom prst="frame">
              <a:avLst>
                <a:gd name="adj1" fmla="val 2607"/>
              </a:avLst>
            </a:prstGeom>
            <a:gradFill flip="none" rotWithShape="1">
              <a:gsLst>
                <a:gs pos="10000">
                  <a:srgbClr val="FF0000"/>
                </a:gs>
                <a:gs pos="27000">
                  <a:srgbClr val="00B050"/>
                </a:gs>
                <a:gs pos="49000">
                  <a:srgbClr val="FF0000"/>
                </a:gs>
                <a:gs pos="20000">
                  <a:srgbClr val="FFFF00"/>
                </a:gs>
                <a:gs pos="76000">
                  <a:srgbClr val="FFC000">
                    <a:alpha val="81000"/>
                  </a:srgbClr>
                </a:gs>
                <a:gs pos="74000">
                  <a:srgbClr val="FFFF00"/>
                </a:gs>
                <a:gs pos="97000">
                  <a:srgbClr val="00B050"/>
                </a:gs>
              </a:gsLst>
              <a:lin ang="18900000" scaled="1"/>
              <a:tileRect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B6D26D65-7175-477B-9293-98315F4DBDDA}"/>
                </a:ext>
              </a:extLst>
            </p:cNvPr>
            <p:cNvGrpSpPr/>
            <p:nvPr/>
          </p:nvGrpSpPr>
          <p:grpSpPr>
            <a:xfrm>
              <a:off x="173140" y="6282813"/>
              <a:ext cx="11845720" cy="411879"/>
              <a:chOff x="173140" y="5547007"/>
              <a:chExt cx="11845720" cy="1147685"/>
            </a:xfrm>
          </p:grpSpPr>
          <p:pic>
            <p:nvPicPr>
              <p:cNvPr id="5" name="Picture 4">
                <a:extLst>
                  <a:ext uri="{FF2B5EF4-FFF2-40B4-BE49-F238E27FC236}">
                    <a16:creationId xmlns:a16="http://schemas.microsoft.com/office/drawing/2014/main" id="{1B49C281-C620-4A20-95CC-6A4BC574527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73140" y="5561217"/>
                <a:ext cx="4029075" cy="1133475"/>
              </a:xfrm>
              <a:prstGeom prst="rect">
                <a:avLst/>
              </a:prstGeom>
            </p:spPr>
          </p:pic>
          <p:pic>
            <p:nvPicPr>
              <p:cNvPr id="6" name="Picture 5">
                <a:extLst>
                  <a:ext uri="{FF2B5EF4-FFF2-40B4-BE49-F238E27FC236}">
                    <a16:creationId xmlns:a16="http://schemas.microsoft.com/office/drawing/2014/main" id="{8052B1EF-B969-49EE-8047-4F4FBF76C1A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168032" y="5561217"/>
                <a:ext cx="4029075" cy="1133475"/>
              </a:xfrm>
              <a:prstGeom prst="rect">
                <a:avLst/>
              </a:prstGeom>
            </p:spPr>
          </p:pic>
          <p:pic>
            <p:nvPicPr>
              <p:cNvPr id="7" name="Picture 6">
                <a:extLst>
                  <a:ext uri="{FF2B5EF4-FFF2-40B4-BE49-F238E27FC236}">
                    <a16:creationId xmlns:a16="http://schemas.microsoft.com/office/drawing/2014/main" id="{1CF19241-26B0-4224-8F31-751BEAB9C88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8197107" y="5547007"/>
                <a:ext cx="3821753" cy="1133475"/>
              </a:xfrm>
              <a:prstGeom prst="rect">
                <a:avLst/>
              </a:prstGeom>
            </p:spPr>
          </p:pic>
        </p:grp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BDDA4E3F-F219-4426-82FC-883AE000DA79}"/>
              </a:ext>
            </a:extLst>
          </p:cNvPr>
          <p:cNvGrpSpPr/>
          <p:nvPr/>
        </p:nvGrpSpPr>
        <p:grpSpPr>
          <a:xfrm>
            <a:off x="243219" y="5897880"/>
            <a:ext cx="11704433" cy="735981"/>
            <a:chOff x="243219" y="5351851"/>
            <a:chExt cx="11704433" cy="1282010"/>
          </a:xfrm>
        </p:grpSpPr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36E3E78E-6719-4D11-A6F2-C3448059808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43219" y="5357511"/>
              <a:ext cx="4266989" cy="1276350"/>
            </a:xfrm>
            <a:prstGeom prst="rect">
              <a:avLst/>
            </a:prstGeom>
          </p:spPr>
        </p:pic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FC7BF2F2-BEEA-4FF4-9699-DB82ABBA7CD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10208" y="5357511"/>
              <a:ext cx="4266989" cy="1276350"/>
            </a:xfrm>
            <a:prstGeom prst="rect">
              <a:avLst/>
            </a:prstGeom>
          </p:spPr>
        </p:pic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7E8254F2-0CD9-4AF7-A350-EB451D1E412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680663" y="5351851"/>
              <a:ext cx="4266989" cy="1276350"/>
            </a:xfrm>
            <a:prstGeom prst="rect">
              <a:avLst/>
            </a:prstGeom>
          </p:spPr>
        </p:pic>
      </p:grpSp>
      <p:sp>
        <p:nvSpPr>
          <p:cNvPr id="12" name="TextBox 11">
            <a:extLst>
              <a:ext uri="{FF2B5EF4-FFF2-40B4-BE49-F238E27FC236}">
                <a16:creationId xmlns:a16="http://schemas.microsoft.com/office/drawing/2014/main" id="{1052E6B4-AF10-46D6-B2AE-8D98CDFDC401}"/>
              </a:ext>
            </a:extLst>
          </p:cNvPr>
          <p:cNvSpPr txBox="1"/>
          <p:nvPr/>
        </p:nvSpPr>
        <p:spPr>
          <a:xfrm>
            <a:off x="1017638" y="425610"/>
            <a:ext cx="10102645" cy="1323439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8000" b="1" dirty="0">
                <a:ln w="11430"/>
                <a:solidFill>
                  <a:prstClr val="black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আজকের মত সবাইকে ধন্যবাদ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83FDA70E-2C9C-4E42-A130-AAD5AE336BE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3026" y="1653961"/>
            <a:ext cx="3053045" cy="42550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819950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repeatCount="200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build="allAtOnce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3551C602-CDAA-4137-8D15-57032E372818}"/>
              </a:ext>
            </a:extLst>
          </p:cNvPr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3" name="Frame 2">
              <a:extLst>
                <a:ext uri="{FF2B5EF4-FFF2-40B4-BE49-F238E27FC236}">
                  <a16:creationId xmlns:a16="http://schemas.microsoft.com/office/drawing/2014/main" id="{C5349190-0923-4BCD-8EB8-57890942F703}"/>
                </a:ext>
              </a:extLst>
            </p:cNvPr>
            <p:cNvSpPr/>
            <p:nvPr/>
          </p:nvSpPr>
          <p:spPr>
            <a:xfrm>
              <a:off x="0" y="0"/>
              <a:ext cx="12192000" cy="6858000"/>
            </a:xfrm>
            <a:prstGeom prst="frame">
              <a:avLst>
                <a:gd name="adj1" fmla="val 2607"/>
              </a:avLst>
            </a:prstGeom>
            <a:gradFill flip="none" rotWithShape="1">
              <a:gsLst>
                <a:gs pos="10000">
                  <a:srgbClr val="FF0000"/>
                </a:gs>
                <a:gs pos="27000">
                  <a:srgbClr val="00B050"/>
                </a:gs>
                <a:gs pos="49000">
                  <a:srgbClr val="FF0000"/>
                </a:gs>
                <a:gs pos="20000">
                  <a:srgbClr val="FFFF00"/>
                </a:gs>
                <a:gs pos="76000">
                  <a:srgbClr val="FFC000">
                    <a:alpha val="81000"/>
                  </a:srgbClr>
                </a:gs>
                <a:gs pos="74000">
                  <a:srgbClr val="FFFF00"/>
                </a:gs>
                <a:gs pos="97000">
                  <a:srgbClr val="00B050"/>
                </a:gs>
              </a:gsLst>
              <a:lin ang="18900000" scaled="1"/>
              <a:tileRect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F7A805B1-178D-4A56-8BC8-1BF06AF49AC0}"/>
                </a:ext>
              </a:extLst>
            </p:cNvPr>
            <p:cNvGrpSpPr/>
            <p:nvPr/>
          </p:nvGrpSpPr>
          <p:grpSpPr>
            <a:xfrm>
              <a:off x="173140" y="6282813"/>
              <a:ext cx="11845720" cy="411879"/>
              <a:chOff x="173140" y="5547007"/>
              <a:chExt cx="11845720" cy="1147685"/>
            </a:xfrm>
          </p:grpSpPr>
          <p:pic>
            <p:nvPicPr>
              <p:cNvPr id="5" name="Picture 4">
                <a:extLst>
                  <a:ext uri="{FF2B5EF4-FFF2-40B4-BE49-F238E27FC236}">
                    <a16:creationId xmlns:a16="http://schemas.microsoft.com/office/drawing/2014/main" id="{5F8D1058-1774-4946-A9F3-BA6E86B45DE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73140" y="5561217"/>
                <a:ext cx="4029075" cy="1133475"/>
              </a:xfrm>
              <a:prstGeom prst="rect">
                <a:avLst/>
              </a:prstGeom>
            </p:spPr>
          </p:pic>
          <p:pic>
            <p:nvPicPr>
              <p:cNvPr id="6" name="Picture 5">
                <a:extLst>
                  <a:ext uri="{FF2B5EF4-FFF2-40B4-BE49-F238E27FC236}">
                    <a16:creationId xmlns:a16="http://schemas.microsoft.com/office/drawing/2014/main" id="{70226688-2FCB-4F31-9B31-A72EF2F19CF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168032" y="5561217"/>
                <a:ext cx="4029075" cy="1133475"/>
              </a:xfrm>
              <a:prstGeom prst="rect">
                <a:avLst/>
              </a:prstGeom>
            </p:spPr>
          </p:pic>
          <p:pic>
            <p:nvPicPr>
              <p:cNvPr id="7" name="Picture 6">
                <a:extLst>
                  <a:ext uri="{FF2B5EF4-FFF2-40B4-BE49-F238E27FC236}">
                    <a16:creationId xmlns:a16="http://schemas.microsoft.com/office/drawing/2014/main" id="{76C2F024-51D1-49EC-8BE8-CD28290B2F8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8197107" y="5547007"/>
                <a:ext cx="3821753" cy="1133475"/>
              </a:xfrm>
              <a:prstGeom prst="rect">
                <a:avLst/>
              </a:prstGeom>
            </p:spPr>
          </p:pic>
        </p:grpSp>
      </p:grpSp>
      <p:sp>
        <p:nvSpPr>
          <p:cNvPr id="8" name="Rectangle 7">
            <a:extLst>
              <a:ext uri="{FF2B5EF4-FFF2-40B4-BE49-F238E27FC236}">
                <a16:creationId xmlns:a16="http://schemas.microsoft.com/office/drawing/2014/main" id="{B3F349AC-EE13-49F8-893F-9A61756FAD3A}"/>
              </a:ext>
            </a:extLst>
          </p:cNvPr>
          <p:cNvSpPr/>
          <p:nvPr/>
        </p:nvSpPr>
        <p:spPr>
          <a:xfrm>
            <a:off x="7218564" y="3041012"/>
            <a:ext cx="4368273" cy="2350226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600" dirty="0" err="1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বিষয়</a:t>
            </a:r>
            <a:r>
              <a:rPr lang="en-US" sz="3600" dirty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:</a:t>
            </a:r>
            <a:r>
              <a:rPr lang="bn-BD" sz="3600" dirty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600" dirty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600" b="1" dirty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বাংলা</a:t>
            </a:r>
            <a:r>
              <a:rPr lang="en-US" sz="3600" b="1" dirty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১ম </a:t>
            </a:r>
            <a:r>
              <a:rPr lang="bn-IN" sz="3600" b="1" dirty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পত্র </a:t>
            </a:r>
            <a:endParaRPr lang="en-US" sz="3600" b="1" dirty="0">
              <a:ln>
                <a:solidFill>
                  <a:schemeClr val="tx1"/>
                </a:solidFill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BD" sz="3600" dirty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শ্রেণি</a:t>
            </a:r>
            <a:r>
              <a:rPr lang="en-US" sz="3600" dirty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: </a:t>
            </a:r>
            <a:r>
              <a:rPr lang="bn-BD" sz="3600" dirty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৬ষ্ঠ</a:t>
            </a:r>
            <a:endParaRPr lang="bn-IN" sz="3600" dirty="0">
              <a:ln>
                <a:solidFill>
                  <a:schemeClr val="tx1"/>
                </a:solidFill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BD" sz="3600" dirty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পাঠ শিরোনাম</a:t>
            </a:r>
            <a:r>
              <a:rPr lang="en-US" sz="3600" dirty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: </a:t>
            </a:r>
            <a:r>
              <a:rPr lang="en-US" sz="36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কবিতা</a:t>
            </a:r>
            <a:r>
              <a:rPr lang="en-US" sz="3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bn-IN" sz="36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3600" dirty="0" err="1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তারিখ</a:t>
            </a:r>
            <a:r>
              <a:rPr lang="en-US" sz="3600" dirty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: 07 / ১2 / 2021</a:t>
            </a:r>
            <a:endParaRPr lang="bn-BD" sz="3600" dirty="0">
              <a:ln>
                <a:solidFill>
                  <a:schemeClr val="tx1"/>
                </a:solidFill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B56CF8D1-6112-4B4D-B4EB-4C95A7EE19A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29650" y="230060"/>
            <a:ext cx="714375" cy="95250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9951CAE0-00CB-400C-8AFB-52F8BAC3EE2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6279" y="290252"/>
            <a:ext cx="4766479" cy="5941795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76E2EBC3-C262-4497-8CD4-DBFF6ED09A32}"/>
              </a:ext>
            </a:extLst>
          </p:cNvPr>
          <p:cNvSpPr txBox="1"/>
          <p:nvPr/>
        </p:nvSpPr>
        <p:spPr>
          <a:xfrm>
            <a:off x="7332943" y="1182560"/>
            <a:ext cx="3770670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6000" b="1" dirty="0" err="1">
                <a:ln w="22225">
                  <a:solidFill>
                    <a:schemeClr val="accent2"/>
                  </a:solidFill>
                  <a:prstDash val="solid"/>
                </a:ln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r>
              <a:rPr lang="en-US" sz="6000" b="1" dirty="0">
                <a:ln w="22225">
                  <a:solidFill>
                    <a:schemeClr val="accent2"/>
                  </a:solidFill>
                  <a:prstDash val="solid"/>
                </a:ln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6000" b="1" dirty="0">
                <a:ln w="22225">
                  <a:solidFill>
                    <a:schemeClr val="accent2"/>
                  </a:solidFill>
                  <a:prstDash val="solid"/>
                </a:ln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  <a:r>
              <a:rPr lang="bn-IN" sz="6000" b="1" dirty="0">
                <a:ln w="22225">
                  <a:solidFill>
                    <a:schemeClr val="accent2"/>
                  </a:solidFill>
                  <a:prstDash val="solid"/>
                </a:ln>
                <a:blipFill dpi="0" rotWithShape="1">
                  <a:blip r:embed="rId5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6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AC3C2EE0-C858-4DE1-8CF5-7DBF9C59738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0937" y="625953"/>
            <a:ext cx="2703264" cy="52089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32982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0F0DD32D-38CE-422A-86AA-AAF9F0CAE9AC}"/>
              </a:ext>
            </a:extLst>
          </p:cNvPr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3" name="Frame 2">
              <a:extLst>
                <a:ext uri="{FF2B5EF4-FFF2-40B4-BE49-F238E27FC236}">
                  <a16:creationId xmlns:a16="http://schemas.microsoft.com/office/drawing/2014/main" id="{2A29242F-4206-44E8-8DB3-0FBF93B90146}"/>
                </a:ext>
              </a:extLst>
            </p:cNvPr>
            <p:cNvSpPr/>
            <p:nvPr/>
          </p:nvSpPr>
          <p:spPr>
            <a:xfrm>
              <a:off x="0" y="0"/>
              <a:ext cx="12192000" cy="6858000"/>
            </a:xfrm>
            <a:prstGeom prst="frame">
              <a:avLst>
                <a:gd name="adj1" fmla="val 2607"/>
              </a:avLst>
            </a:prstGeom>
            <a:gradFill flip="none" rotWithShape="1">
              <a:gsLst>
                <a:gs pos="10000">
                  <a:srgbClr val="FF0000"/>
                </a:gs>
                <a:gs pos="27000">
                  <a:srgbClr val="00B050"/>
                </a:gs>
                <a:gs pos="49000">
                  <a:srgbClr val="FF0000"/>
                </a:gs>
                <a:gs pos="20000">
                  <a:srgbClr val="FFFF00"/>
                </a:gs>
                <a:gs pos="76000">
                  <a:srgbClr val="FFC000">
                    <a:alpha val="81000"/>
                  </a:srgbClr>
                </a:gs>
                <a:gs pos="74000">
                  <a:srgbClr val="FFFF00"/>
                </a:gs>
                <a:gs pos="97000">
                  <a:srgbClr val="00B050"/>
                </a:gs>
              </a:gsLst>
              <a:lin ang="18900000" scaled="1"/>
              <a:tileRect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9A4FC52A-33F5-488C-9DB0-B21918C1DF11}"/>
                </a:ext>
              </a:extLst>
            </p:cNvPr>
            <p:cNvGrpSpPr/>
            <p:nvPr/>
          </p:nvGrpSpPr>
          <p:grpSpPr>
            <a:xfrm>
              <a:off x="173140" y="6282813"/>
              <a:ext cx="11845720" cy="411879"/>
              <a:chOff x="173140" y="5547007"/>
              <a:chExt cx="11845720" cy="1147685"/>
            </a:xfrm>
          </p:grpSpPr>
          <p:pic>
            <p:nvPicPr>
              <p:cNvPr id="5" name="Picture 4">
                <a:extLst>
                  <a:ext uri="{FF2B5EF4-FFF2-40B4-BE49-F238E27FC236}">
                    <a16:creationId xmlns:a16="http://schemas.microsoft.com/office/drawing/2014/main" id="{9E7743FB-7000-466E-B59E-8B0FFAD8E48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73140" y="5561217"/>
                <a:ext cx="4029075" cy="1133475"/>
              </a:xfrm>
              <a:prstGeom prst="rect">
                <a:avLst/>
              </a:prstGeom>
            </p:spPr>
          </p:pic>
          <p:pic>
            <p:nvPicPr>
              <p:cNvPr id="6" name="Picture 5">
                <a:extLst>
                  <a:ext uri="{FF2B5EF4-FFF2-40B4-BE49-F238E27FC236}">
                    <a16:creationId xmlns:a16="http://schemas.microsoft.com/office/drawing/2014/main" id="{0DB136F2-6902-4A49-A76E-DF60D6475ED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168032" y="5561217"/>
                <a:ext cx="4029075" cy="1133475"/>
              </a:xfrm>
              <a:prstGeom prst="rect">
                <a:avLst/>
              </a:prstGeom>
            </p:spPr>
          </p:pic>
          <p:pic>
            <p:nvPicPr>
              <p:cNvPr id="7" name="Picture 6">
                <a:extLst>
                  <a:ext uri="{FF2B5EF4-FFF2-40B4-BE49-F238E27FC236}">
                    <a16:creationId xmlns:a16="http://schemas.microsoft.com/office/drawing/2014/main" id="{5B0B33B4-4D86-44BC-B0A7-D9E20ED50FF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8197107" y="5547007"/>
                <a:ext cx="3821753" cy="1133475"/>
              </a:xfrm>
              <a:prstGeom prst="rect">
                <a:avLst/>
              </a:prstGeom>
            </p:spPr>
          </p:pic>
        </p:grpSp>
      </p:grpSp>
      <p:sp>
        <p:nvSpPr>
          <p:cNvPr id="8" name="Rectangle 7">
            <a:extLst>
              <a:ext uri="{FF2B5EF4-FFF2-40B4-BE49-F238E27FC236}">
                <a16:creationId xmlns:a16="http://schemas.microsoft.com/office/drawing/2014/main" id="{B631BEA5-18C7-4A68-BF2A-947DC941CB3E}"/>
              </a:ext>
            </a:extLst>
          </p:cNvPr>
          <p:cNvSpPr/>
          <p:nvPr/>
        </p:nvSpPr>
        <p:spPr>
          <a:xfrm>
            <a:off x="1977146" y="332096"/>
            <a:ext cx="798714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dirty="0">
                <a:ln w="11430">
                  <a:solidFill>
                    <a:schemeClr val="tx1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ছবির ব্যক্তিটির নাম কী?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2E03F401-CDDE-42B8-A00C-EDB1CD8A75DE}"/>
              </a:ext>
            </a:extLst>
          </p:cNvPr>
          <p:cNvSpPr/>
          <p:nvPr/>
        </p:nvSpPr>
        <p:spPr>
          <a:xfrm>
            <a:off x="2773958" y="5483034"/>
            <a:ext cx="657324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dirty="0">
                <a:ln w="11430">
                  <a:solidFill>
                    <a:schemeClr val="tx1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জাতির জনক বঙ্গবন্ধু শেখ মুজিবুর রহমান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B1EB2391-AC67-41F5-87CB-45C93C1ECDF9}"/>
              </a:ext>
            </a:extLst>
          </p:cNvPr>
          <p:cNvSpPr/>
          <p:nvPr/>
        </p:nvSpPr>
        <p:spPr>
          <a:xfrm>
            <a:off x="2227709" y="518315"/>
            <a:ext cx="798714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dirty="0">
                <a:ln w="11430">
                  <a:solidFill>
                    <a:schemeClr val="tx1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১৯৭১ সালে স্বাধীনতা সংগ্রামে গর্জে উঠে ছিলেন কে?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5D96639D-2332-4BC8-9B3B-20E42CDDFD6D}"/>
              </a:ext>
            </a:extLst>
          </p:cNvPr>
          <p:cNvSpPr/>
          <p:nvPr/>
        </p:nvSpPr>
        <p:spPr>
          <a:xfrm>
            <a:off x="2231425" y="5480599"/>
            <a:ext cx="765830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dirty="0">
                <a:ln w="11430">
                  <a:solidFill>
                    <a:schemeClr val="tx1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জাতির জনক বঙ্গবন্ধু শেখ মুজিবুর রহমান 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AE0127A9-88F9-41AA-8F88-0E71CFDB9070}"/>
              </a:ext>
            </a:extLst>
          </p:cNvPr>
          <p:cNvSpPr/>
          <p:nvPr/>
        </p:nvSpPr>
        <p:spPr>
          <a:xfrm>
            <a:off x="1012326" y="5480599"/>
            <a:ext cx="1009650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dirty="0">
                <a:ln w="11430">
                  <a:solidFill>
                    <a:schemeClr val="tx1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তোমরা কি বলতে পারবে পাঠের বিষয়বস্তু কী হতে পারে?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F919D0EF-3700-41B3-9865-7D5ECA4A2D3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33412" y="1178937"/>
            <a:ext cx="6026343" cy="4017562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E3952EE3-BFDE-4170-A5E3-C17DC529D173}"/>
              </a:ext>
            </a:extLst>
          </p:cNvPr>
          <p:cNvSpPr txBox="1"/>
          <p:nvPr/>
        </p:nvSpPr>
        <p:spPr>
          <a:xfrm>
            <a:off x="2333952" y="5481384"/>
            <a:ext cx="7424224" cy="6622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s-IN" sz="36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জ</a:t>
            </a:r>
            <a:r>
              <a:rPr lang="en-US" sz="36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36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en-US" sz="36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36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6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6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জ</a:t>
            </a:r>
            <a:r>
              <a:rPr lang="en-US" sz="36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as-IN" sz="36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36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বঙ্গবন্</a:t>
            </a:r>
            <a:r>
              <a:rPr lang="as-IN" sz="36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ধ</a:t>
            </a:r>
            <a:r>
              <a:rPr lang="en-US" sz="36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ু শেখ মুজিবুর রহমান</a:t>
            </a:r>
            <a:endParaRPr lang="en-US" sz="3600" b="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3D03DABA-A4AD-42F9-810E-7DE91B39AF2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65065" y="1173286"/>
            <a:ext cx="6811304" cy="4006522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405B2355-702D-4BCE-9D1B-321D89B4D3D9}"/>
              </a:ext>
            </a:extLst>
          </p:cNvPr>
          <p:cNvSpPr/>
          <p:nvPr/>
        </p:nvSpPr>
        <p:spPr>
          <a:xfrm>
            <a:off x="1729611" y="454664"/>
            <a:ext cx="937921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dirty="0">
                <a:ln w="11430">
                  <a:solidFill>
                    <a:schemeClr val="tx1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১৯৭১ সালের ৭ই মার্চের ঐতিহাসিক ভাষণ কে দিয়েছিলেন?</a:t>
            </a: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65A37456-2F81-4C1E-847F-24C902730E9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65065" y="1174503"/>
            <a:ext cx="6782135" cy="4023214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33675442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42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4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42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42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4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7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4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8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9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4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8" grpId="1"/>
      <p:bldP spid="9" grpId="0"/>
      <p:bldP spid="9" grpId="1"/>
      <p:bldP spid="10" grpId="0"/>
      <p:bldP spid="10" grpId="1"/>
      <p:bldP spid="11" grpId="0"/>
      <p:bldP spid="11" grpId="1"/>
      <p:bldP spid="12" grpId="0"/>
      <p:bldP spid="14" grpId="0"/>
      <p:bldP spid="14" grpId="1"/>
      <p:bldP spid="1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EFD7AC2B-7C63-4386-9FD1-80E0063062E3}"/>
              </a:ext>
            </a:extLst>
          </p:cNvPr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3" name="Frame 2">
              <a:extLst>
                <a:ext uri="{FF2B5EF4-FFF2-40B4-BE49-F238E27FC236}">
                  <a16:creationId xmlns:a16="http://schemas.microsoft.com/office/drawing/2014/main" id="{31B93171-F25F-44B5-AD91-DEA546F89D27}"/>
                </a:ext>
              </a:extLst>
            </p:cNvPr>
            <p:cNvSpPr/>
            <p:nvPr/>
          </p:nvSpPr>
          <p:spPr>
            <a:xfrm>
              <a:off x="0" y="0"/>
              <a:ext cx="12192000" cy="6858000"/>
            </a:xfrm>
            <a:prstGeom prst="frame">
              <a:avLst>
                <a:gd name="adj1" fmla="val 2607"/>
              </a:avLst>
            </a:prstGeom>
            <a:gradFill flip="none" rotWithShape="1">
              <a:gsLst>
                <a:gs pos="10000">
                  <a:srgbClr val="FF0000"/>
                </a:gs>
                <a:gs pos="27000">
                  <a:srgbClr val="00B050"/>
                </a:gs>
                <a:gs pos="49000">
                  <a:srgbClr val="FF0000"/>
                </a:gs>
                <a:gs pos="20000">
                  <a:srgbClr val="FFFF00"/>
                </a:gs>
                <a:gs pos="76000">
                  <a:srgbClr val="FFC000">
                    <a:alpha val="81000"/>
                  </a:srgbClr>
                </a:gs>
                <a:gs pos="74000">
                  <a:srgbClr val="FFFF00"/>
                </a:gs>
                <a:gs pos="97000">
                  <a:srgbClr val="00B050"/>
                </a:gs>
              </a:gsLst>
              <a:lin ang="18900000" scaled="1"/>
              <a:tileRect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C341DD1D-2BE1-4EE9-87D7-B321C1998A7A}"/>
                </a:ext>
              </a:extLst>
            </p:cNvPr>
            <p:cNvGrpSpPr/>
            <p:nvPr/>
          </p:nvGrpSpPr>
          <p:grpSpPr>
            <a:xfrm>
              <a:off x="173140" y="6282813"/>
              <a:ext cx="11845720" cy="411879"/>
              <a:chOff x="173140" y="5547007"/>
              <a:chExt cx="11845720" cy="1147685"/>
            </a:xfrm>
          </p:grpSpPr>
          <p:pic>
            <p:nvPicPr>
              <p:cNvPr id="5" name="Picture 4">
                <a:extLst>
                  <a:ext uri="{FF2B5EF4-FFF2-40B4-BE49-F238E27FC236}">
                    <a16:creationId xmlns:a16="http://schemas.microsoft.com/office/drawing/2014/main" id="{C21EB639-01C4-46A3-82E2-A252FB92AB9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73140" y="5561217"/>
                <a:ext cx="4029075" cy="1133475"/>
              </a:xfrm>
              <a:prstGeom prst="rect">
                <a:avLst/>
              </a:prstGeom>
            </p:spPr>
          </p:pic>
          <p:pic>
            <p:nvPicPr>
              <p:cNvPr id="6" name="Picture 5">
                <a:extLst>
                  <a:ext uri="{FF2B5EF4-FFF2-40B4-BE49-F238E27FC236}">
                    <a16:creationId xmlns:a16="http://schemas.microsoft.com/office/drawing/2014/main" id="{FF204D39-A99E-44A4-8CA1-40F9E638040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168032" y="5561217"/>
                <a:ext cx="4029075" cy="1133475"/>
              </a:xfrm>
              <a:prstGeom prst="rect">
                <a:avLst/>
              </a:prstGeom>
            </p:spPr>
          </p:pic>
          <p:pic>
            <p:nvPicPr>
              <p:cNvPr id="7" name="Picture 6">
                <a:extLst>
                  <a:ext uri="{FF2B5EF4-FFF2-40B4-BE49-F238E27FC236}">
                    <a16:creationId xmlns:a16="http://schemas.microsoft.com/office/drawing/2014/main" id="{49C5922A-892A-45FD-885E-4B4B47C1E72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8197107" y="5547007"/>
                <a:ext cx="3821753" cy="1133475"/>
              </a:xfrm>
              <a:prstGeom prst="rect">
                <a:avLst/>
              </a:prstGeom>
            </p:spPr>
          </p:pic>
        </p:grpSp>
      </p:grpSp>
      <p:sp>
        <p:nvSpPr>
          <p:cNvPr id="8" name="Rectangle 7">
            <a:extLst>
              <a:ext uri="{FF2B5EF4-FFF2-40B4-BE49-F238E27FC236}">
                <a16:creationId xmlns:a16="http://schemas.microsoft.com/office/drawing/2014/main" id="{B79E459D-6BD4-4BF0-A0C9-EBF437165D8D}"/>
              </a:ext>
            </a:extLst>
          </p:cNvPr>
          <p:cNvSpPr/>
          <p:nvPr/>
        </p:nvSpPr>
        <p:spPr>
          <a:xfrm>
            <a:off x="3126658" y="2096078"/>
            <a:ext cx="346269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8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মুজিব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480692CE-5BF6-4E57-B4FB-B6AC0717BA06}"/>
              </a:ext>
            </a:extLst>
          </p:cNvPr>
          <p:cNvSpPr/>
          <p:nvPr/>
        </p:nvSpPr>
        <p:spPr>
          <a:xfrm>
            <a:off x="2843467" y="2831371"/>
            <a:ext cx="4029075" cy="830997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algn="ctr"/>
            <a:r>
              <a:rPr lang="en-US" sz="4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রোকনুজ্জামান খান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E138F4AC-637A-435F-AE02-657A151E5748}"/>
              </a:ext>
            </a:extLst>
          </p:cNvPr>
          <p:cNvSpPr txBox="1"/>
          <p:nvPr/>
        </p:nvSpPr>
        <p:spPr>
          <a:xfrm>
            <a:off x="581147" y="395396"/>
            <a:ext cx="717376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আমাদের আজকের আলোচ্য বি</a:t>
            </a:r>
            <a:r>
              <a:rPr lang="as-IN" sz="44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ষ</a:t>
            </a:r>
            <a:r>
              <a:rPr lang="en-US" sz="44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য়…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7E77663F-ED5C-4180-9797-ED6C1687ED8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37008" y="-86929"/>
            <a:ext cx="6322962" cy="6322968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77A8A2AE-043B-448E-AE4A-CB64A5E4150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01573" y="1150369"/>
            <a:ext cx="5105400" cy="51807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05714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36767047-74DE-4EB4-AE3B-986A407E007B}"/>
              </a:ext>
            </a:extLst>
          </p:cNvPr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3" name="Frame 2">
              <a:extLst>
                <a:ext uri="{FF2B5EF4-FFF2-40B4-BE49-F238E27FC236}">
                  <a16:creationId xmlns:a16="http://schemas.microsoft.com/office/drawing/2014/main" id="{314B98DD-87F0-48FE-905E-EC842E651925}"/>
                </a:ext>
              </a:extLst>
            </p:cNvPr>
            <p:cNvSpPr/>
            <p:nvPr/>
          </p:nvSpPr>
          <p:spPr>
            <a:xfrm>
              <a:off x="0" y="0"/>
              <a:ext cx="12192000" cy="6858000"/>
            </a:xfrm>
            <a:prstGeom prst="frame">
              <a:avLst>
                <a:gd name="adj1" fmla="val 2607"/>
              </a:avLst>
            </a:prstGeom>
            <a:gradFill flip="none" rotWithShape="1">
              <a:gsLst>
                <a:gs pos="10000">
                  <a:srgbClr val="FF0000"/>
                </a:gs>
                <a:gs pos="27000">
                  <a:srgbClr val="00B050"/>
                </a:gs>
                <a:gs pos="49000">
                  <a:srgbClr val="FF0000"/>
                </a:gs>
                <a:gs pos="20000">
                  <a:srgbClr val="FFFF00"/>
                </a:gs>
                <a:gs pos="76000">
                  <a:srgbClr val="FFC000">
                    <a:alpha val="81000"/>
                  </a:srgbClr>
                </a:gs>
                <a:gs pos="74000">
                  <a:srgbClr val="FFFF00"/>
                </a:gs>
                <a:gs pos="97000">
                  <a:srgbClr val="00B050"/>
                </a:gs>
              </a:gsLst>
              <a:lin ang="18900000" scaled="1"/>
              <a:tileRect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0DA28FFA-57D2-44D5-BBD5-34AB7A21C86E}"/>
                </a:ext>
              </a:extLst>
            </p:cNvPr>
            <p:cNvGrpSpPr/>
            <p:nvPr/>
          </p:nvGrpSpPr>
          <p:grpSpPr>
            <a:xfrm>
              <a:off x="173140" y="6282813"/>
              <a:ext cx="11845720" cy="411879"/>
              <a:chOff x="173140" y="5547007"/>
              <a:chExt cx="11845720" cy="1147685"/>
            </a:xfrm>
          </p:grpSpPr>
          <p:pic>
            <p:nvPicPr>
              <p:cNvPr id="5" name="Picture 4">
                <a:extLst>
                  <a:ext uri="{FF2B5EF4-FFF2-40B4-BE49-F238E27FC236}">
                    <a16:creationId xmlns:a16="http://schemas.microsoft.com/office/drawing/2014/main" id="{A5186AD6-3093-4034-A570-9C7264EAEB2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73140" y="5561217"/>
                <a:ext cx="4029075" cy="1133475"/>
              </a:xfrm>
              <a:prstGeom prst="rect">
                <a:avLst/>
              </a:prstGeom>
            </p:spPr>
          </p:pic>
          <p:pic>
            <p:nvPicPr>
              <p:cNvPr id="6" name="Picture 5">
                <a:extLst>
                  <a:ext uri="{FF2B5EF4-FFF2-40B4-BE49-F238E27FC236}">
                    <a16:creationId xmlns:a16="http://schemas.microsoft.com/office/drawing/2014/main" id="{730E6A3B-F4FC-4080-AFD2-B30E525FF06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168032" y="5561217"/>
                <a:ext cx="4029075" cy="1133475"/>
              </a:xfrm>
              <a:prstGeom prst="rect">
                <a:avLst/>
              </a:prstGeom>
            </p:spPr>
          </p:pic>
          <p:pic>
            <p:nvPicPr>
              <p:cNvPr id="7" name="Picture 6">
                <a:extLst>
                  <a:ext uri="{FF2B5EF4-FFF2-40B4-BE49-F238E27FC236}">
                    <a16:creationId xmlns:a16="http://schemas.microsoft.com/office/drawing/2014/main" id="{DE5E639D-BE93-4EC1-8007-D8B273C73FD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8197107" y="5547007"/>
                <a:ext cx="3821753" cy="1133475"/>
              </a:xfrm>
              <a:prstGeom prst="rect">
                <a:avLst/>
              </a:prstGeom>
            </p:spPr>
          </p:pic>
        </p:grpSp>
      </p:grpSp>
      <p:sp>
        <p:nvSpPr>
          <p:cNvPr id="8" name="Rectangle 7">
            <a:extLst>
              <a:ext uri="{FF2B5EF4-FFF2-40B4-BE49-F238E27FC236}">
                <a16:creationId xmlns:a16="http://schemas.microsoft.com/office/drawing/2014/main" id="{5B5175A8-2304-4F70-986D-BFAD1C9CE5D9}"/>
              </a:ext>
            </a:extLst>
          </p:cNvPr>
          <p:cNvSpPr/>
          <p:nvPr/>
        </p:nvSpPr>
        <p:spPr>
          <a:xfrm>
            <a:off x="4873140" y="369590"/>
            <a:ext cx="2327044" cy="830997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en-US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শিখনফল</a:t>
            </a:r>
            <a:r>
              <a:rPr lang="bn-BD" sz="4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</a:t>
            </a:r>
            <a:endParaRPr lang="en-US" sz="4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</a:endParaRP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66AEA39D-9F30-41E1-98BC-A781E2C36F95}"/>
              </a:ext>
            </a:extLst>
          </p:cNvPr>
          <p:cNvGrpSpPr/>
          <p:nvPr/>
        </p:nvGrpSpPr>
        <p:grpSpPr>
          <a:xfrm>
            <a:off x="796413" y="1801827"/>
            <a:ext cx="11002297" cy="3964792"/>
            <a:chOff x="1891076" y="1787539"/>
            <a:chExt cx="9422160" cy="3336835"/>
          </a:xfrm>
        </p:grpSpPr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2E074320-2FC6-4836-8F38-B0835476D15B}"/>
                </a:ext>
              </a:extLst>
            </p:cNvPr>
            <p:cNvCxnSpPr/>
            <p:nvPr/>
          </p:nvCxnSpPr>
          <p:spPr>
            <a:xfrm flipH="1">
              <a:off x="2528460" y="2281574"/>
              <a:ext cx="10920" cy="2842800"/>
            </a:xfrm>
            <a:prstGeom prst="line">
              <a:avLst/>
            </a:prstGeom>
            <a:ln w="22225">
              <a:noFill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2" name="Group 11">
              <a:extLst>
                <a:ext uri="{FF2B5EF4-FFF2-40B4-BE49-F238E27FC236}">
                  <a16:creationId xmlns:a16="http://schemas.microsoft.com/office/drawing/2014/main" id="{BF2E5ECA-81F2-442D-BAC4-972A92CFC0C9}"/>
                </a:ext>
              </a:extLst>
            </p:cNvPr>
            <p:cNvGrpSpPr/>
            <p:nvPr/>
          </p:nvGrpSpPr>
          <p:grpSpPr>
            <a:xfrm>
              <a:off x="1891076" y="1787539"/>
              <a:ext cx="9422160" cy="3194231"/>
              <a:chOff x="2570485" y="2095774"/>
              <a:chExt cx="9783856" cy="3194231"/>
            </a:xfrm>
          </p:grpSpPr>
          <p:sp>
            <p:nvSpPr>
              <p:cNvPr id="13" name="Freeform 15">
                <a:extLst>
                  <a:ext uri="{FF2B5EF4-FFF2-40B4-BE49-F238E27FC236}">
                    <a16:creationId xmlns:a16="http://schemas.microsoft.com/office/drawing/2014/main" id="{1B0AA114-9E17-44DA-ABD0-4FE37CF2129B}"/>
                  </a:ext>
                </a:extLst>
              </p:cNvPr>
              <p:cNvSpPr/>
              <p:nvPr/>
            </p:nvSpPr>
            <p:spPr>
              <a:xfrm>
                <a:off x="2573195" y="2819640"/>
                <a:ext cx="9781146" cy="705735"/>
              </a:xfrm>
              <a:custGeom>
                <a:avLst/>
                <a:gdLst>
                  <a:gd name="connsiteX0" fmla="*/ 117625 w 705734"/>
                  <a:gd name="connsiteY0" fmla="*/ 0 h 9258037"/>
                  <a:gd name="connsiteX1" fmla="*/ 588109 w 705734"/>
                  <a:gd name="connsiteY1" fmla="*/ 0 h 9258037"/>
                  <a:gd name="connsiteX2" fmla="*/ 705734 w 705734"/>
                  <a:gd name="connsiteY2" fmla="*/ 117625 h 9258037"/>
                  <a:gd name="connsiteX3" fmla="*/ 705734 w 705734"/>
                  <a:gd name="connsiteY3" fmla="*/ 9258037 h 9258037"/>
                  <a:gd name="connsiteX4" fmla="*/ 705734 w 705734"/>
                  <a:gd name="connsiteY4" fmla="*/ 9258037 h 9258037"/>
                  <a:gd name="connsiteX5" fmla="*/ 0 w 705734"/>
                  <a:gd name="connsiteY5" fmla="*/ 9258037 h 9258037"/>
                  <a:gd name="connsiteX6" fmla="*/ 0 w 705734"/>
                  <a:gd name="connsiteY6" fmla="*/ 9258037 h 9258037"/>
                  <a:gd name="connsiteX7" fmla="*/ 0 w 705734"/>
                  <a:gd name="connsiteY7" fmla="*/ 117625 h 9258037"/>
                  <a:gd name="connsiteX8" fmla="*/ 117625 w 705734"/>
                  <a:gd name="connsiteY8" fmla="*/ 0 h 925803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705734" h="9258037">
                    <a:moveTo>
                      <a:pt x="705734" y="1543046"/>
                    </a:moveTo>
                    <a:lnTo>
                      <a:pt x="705734" y="7714991"/>
                    </a:lnTo>
                    <a:cubicBezTo>
                      <a:pt x="705734" y="8567182"/>
                      <a:pt x="701719" y="9258030"/>
                      <a:pt x="696767" y="9258030"/>
                    </a:cubicBezTo>
                    <a:lnTo>
                      <a:pt x="0" y="9258030"/>
                    </a:lnTo>
                    <a:lnTo>
                      <a:pt x="0" y="9258030"/>
                    </a:lnTo>
                    <a:lnTo>
                      <a:pt x="0" y="7"/>
                    </a:lnTo>
                    <a:lnTo>
                      <a:pt x="0" y="7"/>
                    </a:lnTo>
                    <a:lnTo>
                      <a:pt x="696767" y="7"/>
                    </a:lnTo>
                    <a:cubicBezTo>
                      <a:pt x="701719" y="7"/>
                      <a:pt x="705734" y="690855"/>
                      <a:pt x="705734" y="1543046"/>
                    </a:cubicBezTo>
                    <a:close/>
                  </a:path>
                </a:pathLst>
              </a:custGeom>
              <a:noFill/>
              <a:ln>
                <a:solidFill>
                  <a:schemeClr val="tx1"/>
                </a:solidFill>
              </a:ln>
              <a:scene3d>
                <a:camera prst="orthographicFront"/>
                <a:lightRig rig="flat" dir="t"/>
              </a:scene3d>
              <a:sp3d extrusionH="12700" prstMaterial="plastic">
                <a:bevelT w="50800" h="50800"/>
              </a:sp3d>
            </p:spPr>
            <p:style>
              <a:lnRef idx="1">
                <a:schemeClr val="accent5"/>
              </a:lnRef>
              <a:fillRef idx="2">
                <a:schemeClr val="accent5"/>
              </a:fillRef>
              <a:effectRef idx="1">
                <a:schemeClr val="accent5"/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spcFirstLastPara="0" vert="horz" wrap="square" lIns="199137" tIns="52231" rIns="52231" bIns="52232" numCol="1" spcCol="1270" anchor="ctr" anchorCtr="0">
                <a:noAutofit/>
              </a:bodyPr>
              <a:lstStyle/>
              <a:p>
                <a:pPr lvl="1" indent="-457200" algn="l" defTabSz="1244600">
                  <a:lnSpc>
                    <a:spcPct val="90000"/>
                  </a:lnSpc>
                  <a:spcBef>
                    <a:spcPct val="0"/>
                  </a:spcBef>
                  <a:spcAft>
                    <a:spcPct val="15000"/>
                  </a:spcAft>
                  <a:buFont typeface="Wingdings" panose="05000000000000000000" pitchFamily="2" charset="2"/>
                  <a:buChar char="v"/>
                </a:pPr>
                <a:r>
                  <a:rPr lang="en-US" sz="3200" b="1" kern="1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BAN" pitchFamily="2" charset="0"/>
                    <a:cs typeface="NikoshBAN" pitchFamily="2" charset="0"/>
                  </a:rPr>
                  <a:t> কবিতাটি শুদ্ধ উচ্চারণে পড়তে পারবে;</a:t>
                </a:r>
                <a:endParaRPr lang="en-US" sz="3200" b="1" kern="120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endParaRPr>
              </a:p>
            </p:txBody>
          </p:sp>
          <p:grpSp>
            <p:nvGrpSpPr>
              <p:cNvPr id="14" name="Group 13">
                <a:extLst>
                  <a:ext uri="{FF2B5EF4-FFF2-40B4-BE49-F238E27FC236}">
                    <a16:creationId xmlns:a16="http://schemas.microsoft.com/office/drawing/2014/main" id="{E735BB7A-6310-463F-A7E2-13BD60064D5A}"/>
                  </a:ext>
                </a:extLst>
              </p:cNvPr>
              <p:cNvGrpSpPr/>
              <p:nvPr/>
            </p:nvGrpSpPr>
            <p:grpSpPr>
              <a:xfrm>
                <a:off x="2570485" y="2095774"/>
                <a:ext cx="9783856" cy="3194231"/>
                <a:chOff x="3015046" y="2109700"/>
                <a:chExt cx="9339295" cy="3194231"/>
              </a:xfrm>
            </p:grpSpPr>
            <p:sp>
              <p:nvSpPr>
                <p:cNvPr id="15" name="Freeform 17">
                  <a:extLst>
                    <a:ext uri="{FF2B5EF4-FFF2-40B4-BE49-F238E27FC236}">
                      <a16:creationId xmlns:a16="http://schemas.microsoft.com/office/drawing/2014/main" id="{12CD2B8C-CCFB-40CB-9E1B-91FA3468AF8B}"/>
                    </a:ext>
                  </a:extLst>
                </p:cNvPr>
                <p:cNvSpPr/>
                <p:nvPr/>
              </p:nvSpPr>
              <p:spPr>
                <a:xfrm>
                  <a:off x="3017633" y="2109700"/>
                  <a:ext cx="9336708" cy="705735"/>
                </a:xfrm>
                <a:custGeom>
                  <a:avLst/>
                  <a:gdLst>
                    <a:gd name="connsiteX0" fmla="*/ 117625 w 705734"/>
                    <a:gd name="connsiteY0" fmla="*/ 0 h 9258037"/>
                    <a:gd name="connsiteX1" fmla="*/ 588109 w 705734"/>
                    <a:gd name="connsiteY1" fmla="*/ 0 h 9258037"/>
                    <a:gd name="connsiteX2" fmla="*/ 705734 w 705734"/>
                    <a:gd name="connsiteY2" fmla="*/ 117625 h 9258037"/>
                    <a:gd name="connsiteX3" fmla="*/ 705734 w 705734"/>
                    <a:gd name="connsiteY3" fmla="*/ 9258037 h 9258037"/>
                    <a:gd name="connsiteX4" fmla="*/ 705734 w 705734"/>
                    <a:gd name="connsiteY4" fmla="*/ 9258037 h 9258037"/>
                    <a:gd name="connsiteX5" fmla="*/ 0 w 705734"/>
                    <a:gd name="connsiteY5" fmla="*/ 9258037 h 9258037"/>
                    <a:gd name="connsiteX6" fmla="*/ 0 w 705734"/>
                    <a:gd name="connsiteY6" fmla="*/ 9258037 h 9258037"/>
                    <a:gd name="connsiteX7" fmla="*/ 0 w 705734"/>
                    <a:gd name="connsiteY7" fmla="*/ 117625 h 9258037"/>
                    <a:gd name="connsiteX8" fmla="*/ 117625 w 705734"/>
                    <a:gd name="connsiteY8" fmla="*/ 0 h 925803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705734" h="9258037">
                      <a:moveTo>
                        <a:pt x="705734" y="1543046"/>
                      </a:moveTo>
                      <a:lnTo>
                        <a:pt x="705734" y="7714991"/>
                      </a:lnTo>
                      <a:cubicBezTo>
                        <a:pt x="705734" y="8567182"/>
                        <a:pt x="701719" y="9258030"/>
                        <a:pt x="696767" y="9258030"/>
                      </a:cubicBezTo>
                      <a:lnTo>
                        <a:pt x="0" y="9258030"/>
                      </a:lnTo>
                      <a:lnTo>
                        <a:pt x="0" y="9258030"/>
                      </a:lnTo>
                      <a:lnTo>
                        <a:pt x="0" y="7"/>
                      </a:lnTo>
                      <a:lnTo>
                        <a:pt x="0" y="7"/>
                      </a:lnTo>
                      <a:lnTo>
                        <a:pt x="696767" y="7"/>
                      </a:lnTo>
                      <a:cubicBezTo>
                        <a:pt x="701719" y="7"/>
                        <a:pt x="705734" y="690855"/>
                        <a:pt x="705734" y="1543046"/>
                      </a:cubicBezTo>
                      <a:close/>
                    </a:path>
                  </a:pathLst>
                </a:custGeom>
                <a:noFill/>
                <a:ln w="22225">
                  <a:solidFill>
                    <a:schemeClr val="tx1"/>
                  </a:solidFill>
                </a:ln>
                <a:scene3d>
                  <a:camera prst="orthographicFront"/>
                  <a:lightRig rig="flat" dir="t"/>
                </a:scene3d>
                <a:sp3d extrusionH="12700" prstMaterial="plastic">
                  <a:bevelT w="50800" h="50800"/>
                </a:sp3d>
              </p:spPr>
              <p:style>
                <a:lnRef idx="1">
                  <a:schemeClr val="accent2"/>
                </a:lnRef>
                <a:fillRef idx="2">
                  <a:schemeClr val="accent2"/>
                </a:fillRef>
                <a:effectRef idx="1">
                  <a:schemeClr val="accent2"/>
                </a:effectRef>
                <a:fontRef idx="minor">
                  <a:schemeClr val="dk1">
                    <a:hueOff val="0"/>
                    <a:satOff val="0"/>
                    <a:lumOff val="0"/>
                    <a:alphaOff val="0"/>
                  </a:schemeClr>
                </a:fontRef>
              </p:style>
              <p:txBody>
                <a:bodyPr spcFirstLastPara="0" vert="horz" wrap="square" lIns="199137" tIns="52231" rIns="52231" bIns="52232" numCol="1" spcCol="1270" anchor="ctr" anchorCtr="0">
                  <a:noAutofit/>
                </a:bodyPr>
                <a:lstStyle/>
                <a:p>
                  <a:pPr lvl="1" indent="-457200" algn="l" defTabSz="1244600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15000"/>
                    </a:spcAft>
                    <a:buFont typeface="Wingdings" panose="05000000000000000000" pitchFamily="2" charset="2"/>
                    <a:buChar char="v"/>
                  </a:pPr>
                  <a:r>
                    <a:rPr lang="en-US" sz="3200" b="1" kern="1200" dirty="0">
                      <a:ln w="0"/>
                      <a:solidFill>
                        <a:schemeClr val="tx1"/>
                      </a:solidFill>
                      <a:effectLst>
                        <a:outerShdw blurRad="38100" dist="19050" dir="2700000" algn="tl" rotWithShape="0">
                          <a:schemeClr val="dk1">
                            <a:alpha val="40000"/>
                          </a:schemeClr>
                        </a:outerShdw>
                      </a:effectLst>
                      <a:latin typeface="NikoshBAN" pitchFamily="2" charset="0"/>
                      <a:cs typeface="NikoshBAN" pitchFamily="2" charset="0"/>
                    </a:rPr>
                    <a:t> কবি পরিচিতি উল্লেখ করতে পারবে</a:t>
                  </a:r>
                  <a:r>
                    <a:rPr lang="en-US" sz="2800" b="1" kern="1200" dirty="0">
                      <a:ln w="0"/>
                      <a:solidFill>
                        <a:schemeClr val="tx1"/>
                      </a:solidFill>
                      <a:effectLst>
                        <a:outerShdw blurRad="38100" dist="19050" dir="2700000" algn="tl" rotWithShape="0">
                          <a:schemeClr val="dk1">
                            <a:alpha val="40000"/>
                          </a:schemeClr>
                        </a:outerShdw>
                      </a:effectLst>
                      <a:latin typeface="NikoshBAN" pitchFamily="2" charset="0"/>
                      <a:cs typeface="NikoshBAN" pitchFamily="2" charset="0"/>
                    </a:rPr>
                    <a:t>;</a:t>
                  </a:r>
                </a:p>
              </p:txBody>
            </p:sp>
            <p:sp>
              <p:nvSpPr>
                <p:cNvPr id="16" name="Freeform 18">
                  <a:extLst>
                    <a:ext uri="{FF2B5EF4-FFF2-40B4-BE49-F238E27FC236}">
                      <a16:creationId xmlns:a16="http://schemas.microsoft.com/office/drawing/2014/main" id="{67B9DC79-DCC9-4CF7-B536-F04768C0E371}"/>
                    </a:ext>
                  </a:extLst>
                </p:cNvPr>
                <p:cNvSpPr/>
                <p:nvPr/>
              </p:nvSpPr>
              <p:spPr>
                <a:xfrm>
                  <a:off x="3015046" y="3551445"/>
                  <a:ext cx="9336709" cy="705735"/>
                </a:xfrm>
                <a:custGeom>
                  <a:avLst/>
                  <a:gdLst>
                    <a:gd name="connsiteX0" fmla="*/ 117625 w 705734"/>
                    <a:gd name="connsiteY0" fmla="*/ 0 h 9258037"/>
                    <a:gd name="connsiteX1" fmla="*/ 588109 w 705734"/>
                    <a:gd name="connsiteY1" fmla="*/ 0 h 9258037"/>
                    <a:gd name="connsiteX2" fmla="*/ 705734 w 705734"/>
                    <a:gd name="connsiteY2" fmla="*/ 117625 h 9258037"/>
                    <a:gd name="connsiteX3" fmla="*/ 705734 w 705734"/>
                    <a:gd name="connsiteY3" fmla="*/ 9258037 h 9258037"/>
                    <a:gd name="connsiteX4" fmla="*/ 705734 w 705734"/>
                    <a:gd name="connsiteY4" fmla="*/ 9258037 h 9258037"/>
                    <a:gd name="connsiteX5" fmla="*/ 0 w 705734"/>
                    <a:gd name="connsiteY5" fmla="*/ 9258037 h 9258037"/>
                    <a:gd name="connsiteX6" fmla="*/ 0 w 705734"/>
                    <a:gd name="connsiteY6" fmla="*/ 9258037 h 9258037"/>
                    <a:gd name="connsiteX7" fmla="*/ 0 w 705734"/>
                    <a:gd name="connsiteY7" fmla="*/ 117625 h 9258037"/>
                    <a:gd name="connsiteX8" fmla="*/ 117625 w 705734"/>
                    <a:gd name="connsiteY8" fmla="*/ 0 h 925803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705734" h="9258037">
                      <a:moveTo>
                        <a:pt x="705734" y="1543046"/>
                      </a:moveTo>
                      <a:lnTo>
                        <a:pt x="705734" y="7714991"/>
                      </a:lnTo>
                      <a:cubicBezTo>
                        <a:pt x="705734" y="8567182"/>
                        <a:pt x="701719" y="9258030"/>
                        <a:pt x="696767" y="9258030"/>
                      </a:cubicBezTo>
                      <a:lnTo>
                        <a:pt x="0" y="9258030"/>
                      </a:lnTo>
                      <a:lnTo>
                        <a:pt x="0" y="9258030"/>
                      </a:lnTo>
                      <a:lnTo>
                        <a:pt x="0" y="7"/>
                      </a:lnTo>
                      <a:lnTo>
                        <a:pt x="0" y="7"/>
                      </a:lnTo>
                      <a:lnTo>
                        <a:pt x="696767" y="7"/>
                      </a:lnTo>
                      <a:cubicBezTo>
                        <a:pt x="701719" y="7"/>
                        <a:pt x="705734" y="690855"/>
                        <a:pt x="705734" y="1543046"/>
                      </a:cubicBezTo>
                      <a:close/>
                    </a:path>
                  </a:pathLst>
                </a:custGeom>
                <a:noFill/>
                <a:ln>
                  <a:solidFill>
                    <a:schemeClr val="tx1"/>
                  </a:solidFill>
                </a:ln>
                <a:scene3d>
                  <a:camera prst="orthographicFront"/>
                  <a:lightRig rig="flat" dir="t"/>
                </a:scene3d>
                <a:sp3d extrusionH="12700" prstMaterial="plastic">
                  <a:bevelT w="50800" h="50800"/>
                </a:sp3d>
              </p:spPr>
              <p:style>
                <a:lnRef idx="1">
                  <a:schemeClr val="accent4"/>
                </a:lnRef>
                <a:fillRef idx="2">
                  <a:schemeClr val="accent4"/>
                </a:fillRef>
                <a:effectRef idx="1">
                  <a:schemeClr val="accent4"/>
                </a:effectRef>
                <a:fontRef idx="minor">
                  <a:schemeClr val="dk1">
                    <a:hueOff val="0"/>
                    <a:satOff val="0"/>
                    <a:lumOff val="0"/>
                    <a:alphaOff val="0"/>
                  </a:schemeClr>
                </a:fontRef>
              </p:style>
              <p:txBody>
                <a:bodyPr spcFirstLastPara="0" vert="horz" wrap="square" lIns="199137" tIns="52231" rIns="52231" bIns="52232" numCol="1" spcCol="1270" anchor="ctr" anchorCtr="0">
                  <a:noAutofit/>
                </a:bodyPr>
                <a:lstStyle/>
                <a:p>
                  <a:pPr lvl="1" indent="-457200" algn="l" defTabSz="1244600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15000"/>
                    </a:spcAft>
                    <a:buFont typeface="Wingdings" panose="05000000000000000000" pitchFamily="2" charset="2"/>
                    <a:buChar char="v"/>
                  </a:pPr>
                  <a:r>
                    <a:rPr lang="en-US" sz="3200" b="1" kern="1200" dirty="0">
                      <a:ln w="0"/>
                      <a:solidFill>
                        <a:schemeClr val="tx1"/>
                      </a:solidFill>
                      <a:effectLst>
                        <a:outerShdw blurRad="38100" dist="19050" dir="2700000" algn="tl" rotWithShape="0">
                          <a:schemeClr val="dk1">
                            <a:alpha val="40000"/>
                          </a:schemeClr>
                        </a:outerShdw>
                      </a:effectLst>
                      <a:latin typeface="NikoshBAN" pitchFamily="2" charset="0"/>
                      <a:cs typeface="NikoshBAN" pitchFamily="2" charset="0"/>
                    </a:rPr>
                    <a:t> নতুন শব্দগুলোর অর্থসহ বাক্য গঠন করতে পারবে;</a:t>
                  </a:r>
                  <a:endParaRPr lang="en-US" sz="3200" b="1" kern="1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</a:endParaRPr>
                </a:p>
              </p:txBody>
            </p:sp>
            <p:sp>
              <p:nvSpPr>
                <p:cNvPr id="17" name="Freeform 19">
                  <a:extLst>
                    <a:ext uri="{FF2B5EF4-FFF2-40B4-BE49-F238E27FC236}">
                      <a16:creationId xmlns:a16="http://schemas.microsoft.com/office/drawing/2014/main" id="{8E42452C-6A41-4B63-AC16-106ED65E6D91}"/>
                    </a:ext>
                  </a:extLst>
                </p:cNvPr>
                <p:cNvSpPr/>
                <p:nvPr/>
              </p:nvSpPr>
              <p:spPr>
                <a:xfrm>
                  <a:off x="3017635" y="4263166"/>
                  <a:ext cx="9311624" cy="1040765"/>
                </a:xfrm>
                <a:custGeom>
                  <a:avLst/>
                  <a:gdLst>
                    <a:gd name="connsiteX0" fmla="*/ 117625 w 705734"/>
                    <a:gd name="connsiteY0" fmla="*/ 0 h 9258037"/>
                    <a:gd name="connsiteX1" fmla="*/ 588109 w 705734"/>
                    <a:gd name="connsiteY1" fmla="*/ 0 h 9258037"/>
                    <a:gd name="connsiteX2" fmla="*/ 705734 w 705734"/>
                    <a:gd name="connsiteY2" fmla="*/ 117625 h 9258037"/>
                    <a:gd name="connsiteX3" fmla="*/ 705734 w 705734"/>
                    <a:gd name="connsiteY3" fmla="*/ 9258037 h 9258037"/>
                    <a:gd name="connsiteX4" fmla="*/ 705734 w 705734"/>
                    <a:gd name="connsiteY4" fmla="*/ 9258037 h 9258037"/>
                    <a:gd name="connsiteX5" fmla="*/ 0 w 705734"/>
                    <a:gd name="connsiteY5" fmla="*/ 9258037 h 9258037"/>
                    <a:gd name="connsiteX6" fmla="*/ 0 w 705734"/>
                    <a:gd name="connsiteY6" fmla="*/ 9258037 h 9258037"/>
                    <a:gd name="connsiteX7" fmla="*/ 0 w 705734"/>
                    <a:gd name="connsiteY7" fmla="*/ 117625 h 9258037"/>
                    <a:gd name="connsiteX8" fmla="*/ 117625 w 705734"/>
                    <a:gd name="connsiteY8" fmla="*/ 0 h 925803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705734" h="9258037">
                      <a:moveTo>
                        <a:pt x="705734" y="1543046"/>
                      </a:moveTo>
                      <a:lnTo>
                        <a:pt x="705734" y="7714991"/>
                      </a:lnTo>
                      <a:cubicBezTo>
                        <a:pt x="705734" y="8567182"/>
                        <a:pt x="701719" y="9258030"/>
                        <a:pt x="696767" y="9258030"/>
                      </a:cubicBezTo>
                      <a:lnTo>
                        <a:pt x="0" y="9258030"/>
                      </a:lnTo>
                      <a:lnTo>
                        <a:pt x="0" y="9258030"/>
                      </a:lnTo>
                      <a:lnTo>
                        <a:pt x="0" y="7"/>
                      </a:lnTo>
                      <a:lnTo>
                        <a:pt x="0" y="7"/>
                      </a:lnTo>
                      <a:lnTo>
                        <a:pt x="696767" y="7"/>
                      </a:lnTo>
                      <a:cubicBezTo>
                        <a:pt x="701719" y="7"/>
                        <a:pt x="705734" y="690855"/>
                        <a:pt x="705734" y="1543046"/>
                      </a:cubicBezTo>
                      <a:close/>
                    </a:path>
                  </a:pathLst>
                </a:custGeom>
                <a:noFill/>
                <a:ln w="25400">
                  <a:solidFill>
                    <a:schemeClr val="tx1"/>
                  </a:solidFill>
                </a:ln>
                <a:scene3d>
                  <a:camera prst="orthographicFront"/>
                  <a:lightRig rig="flat" dir="t"/>
                </a:scene3d>
                <a:sp3d extrusionH="12700" prstMaterial="plastic">
                  <a:bevelT w="50800" h="50800"/>
                </a:sp3d>
              </p:spPr>
              <p:style>
                <a:lnRef idx="1">
                  <a:schemeClr val="accent4"/>
                </a:lnRef>
                <a:fillRef idx="2">
                  <a:schemeClr val="accent4"/>
                </a:fillRef>
                <a:effectRef idx="1">
                  <a:schemeClr val="accent4"/>
                </a:effectRef>
                <a:fontRef idx="minor">
                  <a:schemeClr val="dk1">
                    <a:hueOff val="0"/>
                    <a:satOff val="0"/>
                    <a:lumOff val="0"/>
                    <a:alphaOff val="0"/>
                  </a:schemeClr>
                </a:fontRef>
              </p:style>
              <p:txBody>
                <a:bodyPr spcFirstLastPara="0" vert="horz" wrap="square" lIns="199137" tIns="52231" rIns="52231" bIns="52232" numCol="1" spcCol="1270" anchor="ctr" anchorCtr="0">
                  <a:noAutofit/>
                </a:bodyPr>
                <a:lstStyle/>
                <a:p>
                  <a:pPr marL="623888" indent="-623888">
                    <a:buFont typeface="Wingdings" panose="05000000000000000000" pitchFamily="2" charset="2"/>
                    <a:buChar char="v"/>
                    <a:defRPr/>
                  </a:pPr>
                  <a:r>
                    <a:rPr lang="en-US" sz="3200" b="1" dirty="0">
                      <a:ln w="0"/>
                      <a:solidFill>
                        <a:schemeClr val="tx1"/>
                      </a:solidFill>
                      <a:effectLst>
                        <a:outerShdw blurRad="38100" dist="19050" dir="2700000" algn="tl" rotWithShape="0">
                          <a:schemeClr val="dk1">
                            <a:alpha val="40000"/>
                          </a:schemeClr>
                        </a:outerShdw>
                      </a:effectLst>
                      <a:latin typeface="NikoshBAN" panose="02000000000000000000" pitchFamily="2" charset="0"/>
                      <a:cs typeface="NikoshBAN" panose="02000000000000000000" pitchFamily="2" charset="0"/>
                    </a:rPr>
                    <a:t> বাংলার মানুষ ও প্রকৃতি সাথে ‘মুজিব’ একাকার হয়ে মিশে আছেন তা</a:t>
                  </a:r>
                </a:p>
                <a:p>
                  <a:pPr marL="623888" indent="-623888">
                    <a:defRPr/>
                  </a:pPr>
                  <a:r>
                    <a:rPr lang="en-US" sz="3200" b="1" dirty="0">
                      <a:ln w="0"/>
                      <a:solidFill>
                        <a:schemeClr val="tx1"/>
                      </a:solidFill>
                      <a:effectLst>
                        <a:outerShdw blurRad="38100" dist="19050" dir="2700000" algn="tl" rotWithShape="0">
                          <a:schemeClr val="dk1">
                            <a:alpha val="40000"/>
                          </a:schemeClr>
                        </a:outerShdw>
                      </a:effectLst>
                      <a:latin typeface="NikoshBAN" panose="02000000000000000000" pitchFamily="2" charset="0"/>
                      <a:cs typeface="NikoshBAN" panose="02000000000000000000" pitchFamily="2" charset="0"/>
                    </a:rPr>
                    <a:t>ব্যাখ্যা করতে পারবে।</a:t>
                  </a:r>
                </a:p>
              </p:txBody>
            </p:sp>
          </p:grpSp>
        </p:grpSp>
      </p:grpSp>
    </p:spTree>
    <p:extLst>
      <p:ext uri="{BB962C8B-B14F-4D97-AF65-F5344CB8AC3E}">
        <p14:creationId xmlns:p14="http://schemas.microsoft.com/office/powerpoint/2010/main" val="146892002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prestige"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6CC48396-9498-4795-9337-B52DC9554B4F}"/>
              </a:ext>
            </a:extLst>
          </p:cNvPr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3" name="Frame 2">
              <a:extLst>
                <a:ext uri="{FF2B5EF4-FFF2-40B4-BE49-F238E27FC236}">
                  <a16:creationId xmlns:a16="http://schemas.microsoft.com/office/drawing/2014/main" id="{B7E84640-4343-47A4-AD17-1F9A4F3E7F04}"/>
                </a:ext>
              </a:extLst>
            </p:cNvPr>
            <p:cNvSpPr/>
            <p:nvPr/>
          </p:nvSpPr>
          <p:spPr>
            <a:xfrm>
              <a:off x="0" y="0"/>
              <a:ext cx="12192000" cy="6858000"/>
            </a:xfrm>
            <a:prstGeom prst="frame">
              <a:avLst>
                <a:gd name="adj1" fmla="val 2607"/>
              </a:avLst>
            </a:prstGeom>
            <a:gradFill flip="none" rotWithShape="1">
              <a:gsLst>
                <a:gs pos="10000">
                  <a:srgbClr val="FF0000"/>
                </a:gs>
                <a:gs pos="27000">
                  <a:srgbClr val="00B050"/>
                </a:gs>
                <a:gs pos="49000">
                  <a:srgbClr val="FF0000"/>
                </a:gs>
                <a:gs pos="20000">
                  <a:srgbClr val="FFFF00"/>
                </a:gs>
                <a:gs pos="76000">
                  <a:srgbClr val="FFC000">
                    <a:alpha val="81000"/>
                  </a:srgbClr>
                </a:gs>
                <a:gs pos="74000">
                  <a:srgbClr val="FFFF00"/>
                </a:gs>
                <a:gs pos="97000">
                  <a:srgbClr val="00B050"/>
                </a:gs>
              </a:gsLst>
              <a:lin ang="18900000" scaled="1"/>
              <a:tileRect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67FFF47D-2C46-4121-85E2-1057A5938B17}"/>
                </a:ext>
              </a:extLst>
            </p:cNvPr>
            <p:cNvGrpSpPr/>
            <p:nvPr/>
          </p:nvGrpSpPr>
          <p:grpSpPr>
            <a:xfrm>
              <a:off x="173140" y="6282813"/>
              <a:ext cx="11845720" cy="411879"/>
              <a:chOff x="173140" y="5547007"/>
              <a:chExt cx="11845720" cy="1147685"/>
            </a:xfrm>
          </p:grpSpPr>
          <p:pic>
            <p:nvPicPr>
              <p:cNvPr id="5" name="Picture 4">
                <a:extLst>
                  <a:ext uri="{FF2B5EF4-FFF2-40B4-BE49-F238E27FC236}">
                    <a16:creationId xmlns:a16="http://schemas.microsoft.com/office/drawing/2014/main" id="{FB7A321F-E5A5-4F1E-BEE4-3B11BF17007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73140" y="5561217"/>
                <a:ext cx="4029075" cy="1133475"/>
              </a:xfrm>
              <a:prstGeom prst="rect">
                <a:avLst/>
              </a:prstGeom>
            </p:spPr>
          </p:pic>
          <p:pic>
            <p:nvPicPr>
              <p:cNvPr id="6" name="Picture 5">
                <a:extLst>
                  <a:ext uri="{FF2B5EF4-FFF2-40B4-BE49-F238E27FC236}">
                    <a16:creationId xmlns:a16="http://schemas.microsoft.com/office/drawing/2014/main" id="{1E88EC14-5126-466D-BCBA-69AC06BBF6D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168032" y="5561217"/>
                <a:ext cx="4029075" cy="1133475"/>
              </a:xfrm>
              <a:prstGeom prst="rect">
                <a:avLst/>
              </a:prstGeom>
            </p:spPr>
          </p:pic>
          <p:pic>
            <p:nvPicPr>
              <p:cNvPr id="7" name="Picture 6">
                <a:extLst>
                  <a:ext uri="{FF2B5EF4-FFF2-40B4-BE49-F238E27FC236}">
                    <a16:creationId xmlns:a16="http://schemas.microsoft.com/office/drawing/2014/main" id="{F7350A32-1F90-4A0E-8949-16E92B5EF98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8197107" y="5547007"/>
                <a:ext cx="3821753" cy="1133475"/>
              </a:xfrm>
              <a:prstGeom prst="rect">
                <a:avLst/>
              </a:prstGeom>
            </p:spPr>
          </p:pic>
        </p:grpSp>
      </p:grpSp>
      <p:sp>
        <p:nvSpPr>
          <p:cNvPr id="8" name="TextBox 7">
            <a:extLst>
              <a:ext uri="{FF2B5EF4-FFF2-40B4-BE49-F238E27FC236}">
                <a16:creationId xmlns:a16="http://schemas.microsoft.com/office/drawing/2014/main" id="{6B8CE418-C66F-49BE-ACFA-716BE55C7DF0}"/>
              </a:ext>
            </a:extLst>
          </p:cNvPr>
          <p:cNvSpPr txBox="1"/>
          <p:nvPr/>
        </p:nvSpPr>
        <p:spPr>
          <a:xfrm>
            <a:off x="7093021" y="357739"/>
            <a:ext cx="369623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কবি পরিচিতি </a:t>
            </a:r>
            <a:endParaRPr lang="en-US" sz="4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A5D0A519-DA2A-455A-8049-BB2C204CF4BB}"/>
              </a:ext>
            </a:extLst>
          </p:cNvPr>
          <p:cNvSpPr/>
          <p:nvPr/>
        </p:nvSpPr>
        <p:spPr>
          <a:xfrm>
            <a:off x="5616702" y="701506"/>
            <a:ext cx="125730" cy="4914173"/>
          </a:xfrm>
          <a:prstGeom prst="rect">
            <a:avLst/>
          </a:prstGeom>
          <a:solidFill>
            <a:srgbClr val="33CC33"/>
          </a:solidFill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8451C287-960E-432F-9D5F-6E4DC6AE8254}"/>
              </a:ext>
            </a:extLst>
          </p:cNvPr>
          <p:cNvSpPr/>
          <p:nvPr/>
        </p:nvSpPr>
        <p:spPr>
          <a:xfrm>
            <a:off x="4148820" y="5081471"/>
            <a:ext cx="3984015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6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রোকনুজ্জামান খান</a:t>
            </a:r>
            <a:endParaRPr lang="en-US" sz="3400" b="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9E098901-23AE-45A2-B04C-5538DBC1003B}"/>
              </a:ext>
            </a:extLst>
          </p:cNvPr>
          <p:cNvSpPr txBox="1"/>
          <p:nvPr/>
        </p:nvSpPr>
        <p:spPr>
          <a:xfrm>
            <a:off x="3421798" y="686673"/>
            <a:ext cx="5181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তোমরা কী তাঁকে চিন?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76E41D67-CBFD-4AA5-8943-B99EC6117969}"/>
              </a:ext>
            </a:extLst>
          </p:cNvPr>
          <p:cNvSpPr txBox="1"/>
          <p:nvPr/>
        </p:nvSpPr>
        <p:spPr>
          <a:xfrm>
            <a:off x="4445524" y="684818"/>
            <a:ext cx="339060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কবি ও লেখক ‍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B17B059C-F1B2-479D-B236-32EA1F49EA4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74591" y="1434686"/>
            <a:ext cx="2991834" cy="3418541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52400" h="50800" prst="softRound"/>
          </a:sp3d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8DA9F84B-496E-4C97-A732-914FC0D2BD7B}"/>
              </a:ext>
            </a:extLst>
          </p:cNvPr>
          <p:cNvSpPr txBox="1"/>
          <p:nvPr/>
        </p:nvSpPr>
        <p:spPr>
          <a:xfrm>
            <a:off x="6713596" y="1176296"/>
            <a:ext cx="4743056" cy="2062103"/>
          </a:xfrm>
          <a:prstGeom prst="rect">
            <a:avLst/>
          </a:prstGeom>
          <a:noFill/>
          <a:ln w="31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রোকনুজ্জামান খান ১৯২৫ সালে ফরিদপুর জেলার পাংশা উপজেলায় জন্মগ্রহণ করেন। তিনি ‘দাদা ভাই’ নামে সমধিক পরিচিত।</a:t>
            </a:r>
            <a:endParaRPr lang="en-US" sz="28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BC30FEBC-C418-4564-BACE-0498171A3F53}"/>
              </a:ext>
            </a:extLst>
          </p:cNvPr>
          <p:cNvSpPr txBox="1"/>
          <p:nvPr/>
        </p:nvSpPr>
        <p:spPr>
          <a:xfrm>
            <a:off x="6728110" y="1190810"/>
            <a:ext cx="4743056" cy="2554545"/>
          </a:xfrm>
          <a:prstGeom prst="rect">
            <a:avLst/>
          </a:prstGeom>
          <a:noFill/>
          <a:ln w="31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পেশায় তিনি একজন সাংবাদিক। ঢাকার ‘দৈনিক মিল্লাত’, ‘সাপ্তাহিক পূর্বদেশ’, ‘পাকিস্তান ফিচার সিণ্ডিকেট’, প্রভৃতি পত্রিকায় তিনি সাংবাদিকতা করেন।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4A082155-869B-477B-9887-1AB4B31B0F6B}"/>
              </a:ext>
            </a:extLst>
          </p:cNvPr>
          <p:cNvSpPr txBox="1"/>
          <p:nvPr/>
        </p:nvSpPr>
        <p:spPr>
          <a:xfrm>
            <a:off x="6728110" y="1190810"/>
            <a:ext cx="4743056" cy="2554545"/>
          </a:xfrm>
          <a:prstGeom prst="rect">
            <a:avLst/>
          </a:prstGeom>
          <a:noFill/>
          <a:ln w="3175"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তিনি দীর্ঘকাল ‘মাসিক কচিকাঁচা’ নামে একটি শিশুপত্রিকা সম্পাদনা করেন। ১৯৫৬ সালে তিনি জাতীয় শিশু-কিশোর সংগঠন ‘কচিকাঁচার মেলা’ গঠন করেন।</a:t>
            </a:r>
            <a:endParaRPr lang="en-US" sz="32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6DA2DBDD-E351-4724-8918-9DFA01DCEA48}"/>
              </a:ext>
            </a:extLst>
          </p:cNvPr>
          <p:cNvSpPr txBox="1"/>
          <p:nvPr/>
        </p:nvSpPr>
        <p:spPr>
          <a:xfrm>
            <a:off x="6699082" y="1190810"/>
            <a:ext cx="4743056" cy="3539430"/>
          </a:xfrm>
          <a:prstGeom prst="rect">
            <a:avLst/>
          </a:prstGeom>
          <a:noFill/>
          <a:ln w="3175"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তাঁর প্রকাশিত উল্লেখযোগ্য বই : ছড়া-‘হাট্টিমা টিম’, ‘খোকন খোকন ডাক পাড়ি’; অনুবাদ-‘আজব হলেও গুজব নয়’; সম্পাদনা- আমার প্রথম লেখা, ‘ঝিকিমিকি’ ( গল্প সংকলন ), ‘বার্ষিক কচি ও কাঁচা’, ‘ছোটদের আবৃত্তি’ ইত্যাদি।</a:t>
            </a:r>
            <a:endParaRPr lang="en-US" sz="32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1DCAAEF5-F8C3-48B2-8DE1-16454960F196}"/>
              </a:ext>
            </a:extLst>
          </p:cNvPr>
          <p:cNvSpPr txBox="1"/>
          <p:nvPr/>
        </p:nvSpPr>
        <p:spPr>
          <a:xfrm>
            <a:off x="6728110" y="1190810"/>
            <a:ext cx="4743056" cy="3539430"/>
          </a:xfrm>
          <a:prstGeom prst="rect">
            <a:avLst/>
          </a:prstGeom>
          <a:noFill/>
          <a:ln w="3175"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দাদাভাই ‘বাংলা একাডেমি সাহিত্য পুরস্কার’,‘বাংলাদেশ শিশু একাডেমি পুরস্কার’, রাষ্ট্রীয় ‘একুশে পদক’, ‘জসীমউদ্দীন স্বর্ণপদক’ ও ‘স্বাধীনতা পুরস্কার’ ( মরণোত্তর ) ইত্যাদি পুরস্কারে ভুষিত হন। ১৯৯৯ সালে পরলোক গমন করেন।</a:t>
            </a:r>
            <a:endParaRPr lang="en-US" sz="32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0A1459CF-849F-4822-84F7-8FFF85D69C1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472" b="98585" l="9664" r="89916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5315" y="5081472"/>
            <a:ext cx="1758417" cy="16649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240030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35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-7.40741E-7 L -0.27474 0.00833 " pathEditMode="relative" rAng="0" ptsTypes="AA">
                                      <p:cBhvr>
                                        <p:cTn id="30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737" y="417"/>
                                    </p:animMotion>
                                  </p:childTnLst>
                                </p:cTn>
                              </p:par>
                              <p:par>
                                <p:cTn id="31" presetID="35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-2.96296E-6 L -0.27149 0.00023 " pathEditMode="relative" rAng="0" ptsTypes="AA">
                                      <p:cBhvr>
                                        <p:cTn id="32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581" y="0"/>
                                    </p:animMotion>
                                  </p:childTnLst>
                                </p:cTn>
                              </p:par>
                              <p:par>
                                <p:cTn id="33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91667E-6 -7.40741E-7 L -0.26953 0.00671 " pathEditMode="relative" rAng="0" ptsTypes="AA">
                                      <p:cBhvr>
                                        <p:cTn id="34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477" y="324"/>
                                    </p:animMotion>
                                  </p:childTnLst>
                                </p:cTn>
                              </p:par>
                              <p:par>
                                <p:cTn id="35" presetID="22" presetClass="entr" presetSubtype="1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8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2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5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6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9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0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3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0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4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1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4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 animBg="1"/>
      <p:bldP spid="10" grpId="0"/>
      <p:bldP spid="10" grpId="1"/>
      <p:bldP spid="11" grpId="0"/>
      <p:bldP spid="11" grpId="1"/>
      <p:bldP spid="12" grpId="0"/>
      <p:bldP spid="12" grpId="1"/>
      <p:bldP spid="14" grpId="0" animBg="1"/>
      <p:bldP spid="14" grpId="1" animBg="1"/>
      <p:bldP spid="15" grpId="0" animBg="1"/>
      <p:bldP spid="15" grpId="1" animBg="1"/>
      <p:bldP spid="16" grpId="0" animBg="1"/>
      <p:bldP spid="16" grpId="1" animBg="1"/>
      <p:bldP spid="17" grpId="0" animBg="1"/>
      <p:bldP spid="17" grpId="1" animBg="1"/>
      <p:bldP spid="1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F150D2E4-4332-45D6-9F32-369ACE0C0A31}"/>
              </a:ext>
            </a:extLst>
          </p:cNvPr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3" name="Frame 2">
              <a:extLst>
                <a:ext uri="{FF2B5EF4-FFF2-40B4-BE49-F238E27FC236}">
                  <a16:creationId xmlns:a16="http://schemas.microsoft.com/office/drawing/2014/main" id="{FD1C82FE-181B-43C1-B0D4-66B62FBC594A}"/>
                </a:ext>
              </a:extLst>
            </p:cNvPr>
            <p:cNvSpPr/>
            <p:nvPr/>
          </p:nvSpPr>
          <p:spPr>
            <a:xfrm>
              <a:off x="0" y="0"/>
              <a:ext cx="12192000" cy="6858000"/>
            </a:xfrm>
            <a:prstGeom prst="frame">
              <a:avLst>
                <a:gd name="adj1" fmla="val 2607"/>
              </a:avLst>
            </a:prstGeom>
            <a:gradFill flip="none" rotWithShape="1">
              <a:gsLst>
                <a:gs pos="10000">
                  <a:srgbClr val="FF0000"/>
                </a:gs>
                <a:gs pos="27000">
                  <a:srgbClr val="00B050"/>
                </a:gs>
                <a:gs pos="49000">
                  <a:srgbClr val="FF0000"/>
                </a:gs>
                <a:gs pos="20000">
                  <a:srgbClr val="FFFF00"/>
                </a:gs>
                <a:gs pos="76000">
                  <a:srgbClr val="FFC000">
                    <a:alpha val="81000"/>
                  </a:srgbClr>
                </a:gs>
                <a:gs pos="74000">
                  <a:srgbClr val="FFFF00"/>
                </a:gs>
                <a:gs pos="97000">
                  <a:srgbClr val="00B050"/>
                </a:gs>
              </a:gsLst>
              <a:lin ang="18900000" scaled="1"/>
              <a:tileRect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00896B46-5C5E-4ED7-BEDD-C9220A71DA7A}"/>
                </a:ext>
              </a:extLst>
            </p:cNvPr>
            <p:cNvGrpSpPr/>
            <p:nvPr/>
          </p:nvGrpSpPr>
          <p:grpSpPr>
            <a:xfrm>
              <a:off x="173140" y="6282813"/>
              <a:ext cx="11845720" cy="411879"/>
              <a:chOff x="173140" y="5547007"/>
              <a:chExt cx="11845720" cy="1147685"/>
            </a:xfrm>
          </p:grpSpPr>
          <p:pic>
            <p:nvPicPr>
              <p:cNvPr id="5" name="Picture 4">
                <a:extLst>
                  <a:ext uri="{FF2B5EF4-FFF2-40B4-BE49-F238E27FC236}">
                    <a16:creationId xmlns:a16="http://schemas.microsoft.com/office/drawing/2014/main" id="{49F186E5-79AE-4A93-8AFB-B753064D9A1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73140" y="5561217"/>
                <a:ext cx="4029075" cy="1133475"/>
              </a:xfrm>
              <a:prstGeom prst="rect">
                <a:avLst/>
              </a:prstGeom>
            </p:spPr>
          </p:pic>
          <p:pic>
            <p:nvPicPr>
              <p:cNvPr id="6" name="Picture 5">
                <a:extLst>
                  <a:ext uri="{FF2B5EF4-FFF2-40B4-BE49-F238E27FC236}">
                    <a16:creationId xmlns:a16="http://schemas.microsoft.com/office/drawing/2014/main" id="{2419F789-6C65-41CF-9DEF-967CB727A08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168032" y="5561217"/>
                <a:ext cx="4029075" cy="1133475"/>
              </a:xfrm>
              <a:prstGeom prst="rect">
                <a:avLst/>
              </a:prstGeom>
            </p:spPr>
          </p:pic>
          <p:pic>
            <p:nvPicPr>
              <p:cNvPr id="7" name="Picture 6">
                <a:extLst>
                  <a:ext uri="{FF2B5EF4-FFF2-40B4-BE49-F238E27FC236}">
                    <a16:creationId xmlns:a16="http://schemas.microsoft.com/office/drawing/2014/main" id="{48402C2D-23B9-4DC9-8E7D-3B5733EA600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8197107" y="5547007"/>
                <a:ext cx="3821753" cy="1133475"/>
              </a:xfrm>
              <a:prstGeom prst="rect">
                <a:avLst/>
              </a:prstGeom>
            </p:spPr>
          </p:pic>
        </p:grpSp>
      </p:grpSp>
      <p:sp>
        <p:nvSpPr>
          <p:cNvPr id="8" name="Rectangle 7">
            <a:extLst>
              <a:ext uri="{FF2B5EF4-FFF2-40B4-BE49-F238E27FC236}">
                <a16:creationId xmlns:a16="http://schemas.microsoft.com/office/drawing/2014/main" id="{1E855177-D363-407C-A329-2B5C4E856D9A}"/>
              </a:ext>
            </a:extLst>
          </p:cNvPr>
          <p:cNvSpPr/>
          <p:nvPr/>
        </p:nvSpPr>
        <p:spPr>
          <a:xfrm>
            <a:off x="4718495" y="514163"/>
            <a:ext cx="2755010" cy="720197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52400" h="50800" prst="softRound"/>
          </a:sp3d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80000"/>
              </a:lnSpc>
            </a:pPr>
            <a:r>
              <a:rPr lang="en-US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একক কাজ</a:t>
            </a:r>
            <a:endParaRPr lang="en-US" sz="4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2D983227-2999-4F7A-B3A2-45CA98F95784}"/>
              </a:ext>
            </a:extLst>
          </p:cNvPr>
          <p:cNvSpPr/>
          <p:nvPr/>
        </p:nvSpPr>
        <p:spPr>
          <a:xfrm>
            <a:off x="9019311" y="514163"/>
            <a:ext cx="2168234" cy="63768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8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সময়</a:t>
            </a:r>
            <a:r>
              <a:rPr lang="en-US" sz="28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:</a:t>
            </a:r>
            <a:r>
              <a:rPr lang="bn-IN" sz="28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৩ </a:t>
            </a:r>
            <a:r>
              <a:rPr lang="bn-IN" sz="28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মিনিট </a:t>
            </a:r>
            <a:endParaRPr lang="en-US" sz="2800" b="1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ctr"/>
            <a:endParaRPr lang="en-US" sz="1200" b="1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EEEFCF51-9B35-4A4E-ADB2-9D3D3D7A2F5E}"/>
              </a:ext>
            </a:extLst>
          </p:cNvPr>
          <p:cNvSpPr/>
          <p:nvPr/>
        </p:nvSpPr>
        <p:spPr>
          <a:xfrm>
            <a:off x="1514365" y="3992307"/>
            <a:ext cx="9163270" cy="1303243"/>
          </a:xfrm>
          <a:prstGeom prst="rect">
            <a:avLst/>
          </a:prstGeom>
          <a:pattFill prst="pct10">
            <a:fgClr>
              <a:srgbClr val="00CC00"/>
            </a:fgClr>
            <a:bgClr>
              <a:schemeClr val="bg1"/>
            </a:bgClr>
          </a:pattFill>
          <a:ln w="9525" cmpd="thickThin">
            <a:solidFill>
              <a:srgbClr val="CC00CC"/>
            </a:solidFill>
          </a:ln>
          <a:effectLst/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lIns="182880"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>
              <a:buFont typeface="Wingdings" panose="05000000000000000000" pitchFamily="2" charset="2"/>
              <a:buChar char="v"/>
            </a:pPr>
            <a:r>
              <a:rPr lang="en-US" sz="4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কবি</a:t>
            </a:r>
            <a:r>
              <a:rPr lang="en-US" sz="4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রোকনুজ্জামন খানের জন্ম পরিচয় লেখ </a:t>
            </a:r>
            <a:r>
              <a:rPr lang="en-US" sz="48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।</a:t>
            </a: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BCC6B25C-B6A7-47CF-83D6-8C615E12D9D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32786" y="1324850"/>
            <a:ext cx="3326427" cy="2422121"/>
          </a:xfrm>
          <a:prstGeom prst="rect">
            <a:avLst/>
          </a:prstGeom>
          <a:ln w="57150">
            <a:solidFill>
              <a:srgbClr val="F30708"/>
            </a:solidFill>
          </a:ln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F353A929-0461-48E8-80EC-F2A8A3A0B97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38842" y="171925"/>
            <a:ext cx="1905000" cy="190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750456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B91637CD-C012-4015-A4F5-E3E451B518AB}"/>
              </a:ext>
            </a:extLst>
          </p:cNvPr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3" name="Frame 2">
              <a:extLst>
                <a:ext uri="{FF2B5EF4-FFF2-40B4-BE49-F238E27FC236}">
                  <a16:creationId xmlns:a16="http://schemas.microsoft.com/office/drawing/2014/main" id="{F381293A-9A30-4A51-9555-D2827787CAD6}"/>
                </a:ext>
              </a:extLst>
            </p:cNvPr>
            <p:cNvSpPr/>
            <p:nvPr/>
          </p:nvSpPr>
          <p:spPr>
            <a:xfrm>
              <a:off x="0" y="0"/>
              <a:ext cx="12192000" cy="6858000"/>
            </a:xfrm>
            <a:prstGeom prst="frame">
              <a:avLst>
                <a:gd name="adj1" fmla="val 2607"/>
              </a:avLst>
            </a:prstGeom>
            <a:gradFill flip="none" rotWithShape="1">
              <a:gsLst>
                <a:gs pos="10000">
                  <a:srgbClr val="FF0000"/>
                </a:gs>
                <a:gs pos="27000">
                  <a:srgbClr val="00B050"/>
                </a:gs>
                <a:gs pos="49000">
                  <a:srgbClr val="FF0000"/>
                </a:gs>
                <a:gs pos="20000">
                  <a:srgbClr val="FFFF00"/>
                </a:gs>
                <a:gs pos="76000">
                  <a:srgbClr val="FFC000">
                    <a:alpha val="81000"/>
                  </a:srgbClr>
                </a:gs>
                <a:gs pos="74000">
                  <a:srgbClr val="FFFF00"/>
                </a:gs>
                <a:gs pos="97000">
                  <a:srgbClr val="00B050"/>
                </a:gs>
              </a:gsLst>
              <a:lin ang="18900000" scaled="1"/>
              <a:tileRect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0C0D6D46-9DB1-47A7-BA6E-332006BBA331}"/>
                </a:ext>
              </a:extLst>
            </p:cNvPr>
            <p:cNvGrpSpPr/>
            <p:nvPr/>
          </p:nvGrpSpPr>
          <p:grpSpPr>
            <a:xfrm>
              <a:off x="173140" y="6282813"/>
              <a:ext cx="11845720" cy="411879"/>
              <a:chOff x="173140" y="5547007"/>
              <a:chExt cx="11845720" cy="1147685"/>
            </a:xfrm>
          </p:grpSpPr>
          <p:pic>
            <p:nvPicPr>
              <p:cNvPr id="5" name="Picture 4">
                <a:extLst>
                  <a:ext uri="{FF2B5EF4-FFF2-40B4-BE49-F238E27FC236}">
                    <a16:creationId xmlns:a16="http://schemas.microsoft.com/office/drawing/2014/main" id="{C905FB89-E1EF-4ACA-BADA-B00967BC1C3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73140" y="5561217"/>
                <a:ext cx="4029075" cy="1133475"/>
              </a:xfrm>
              <a:prstGeom prst="rect">
                <a:avLst/>
              </a:prstGeom>
            </p:spPr>
          </p:pic>
          <p:pic>
            <p:nvPicPr>
              <p:cNvPr id="6" name="Picture 5">
                <a:extLst>
                  <a:ext uri="{FF2B5EF4-FFF2-40B4-BE49-F238E27FC236}">
                    <a16:creationId xmlns:a16="http://schemas.microsoft.com/office/drawing/2014/main" id="{81FA62AF-A2EF-4A5D-8833-D5BCC2FCBB9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168032" y="5561217"/>
                <a:ext cx="4029075" cy="1133475"/>
              </a:xfrm>
              <a:prstGeom prst="rect">
                <a:avLst/>
              </a:prstGeom>
            </p:spPr>
          </p:pic>
          <p:pic>
            <p:nvPicPr>
              <p:cNvPr id="7" name="Picture 6">
                <a:extLst>
                  <a:ext uri="{FF2B5EF4-FFF2-40B4-BE49-F238E27FC236}">
                    <a16:creationId xmlns:a16="http://schemas.microsoft.com/office/drawing/2014/main" id="{6BC0F5CC-70E2-4850-B993-B8DA07185D3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8197107" y="5547007"/>
                <a:ext cx="3821753" cy="1133475"/>
              </a:xfrm>
              <a:prstGeom prst="rect">
                <a:avLst/>
              </a:prstGeom>
            </p:spPr>
          </p:pic>
        </p:grpSp>
      </p:grpSp>
      <p:sp>
        <p:nvSpPr>
          <p:cNvPr id="8" name="Rounded Rectangular Callout 6">
            <a:extLst>
              <a:ext uri="{FF2B5EF4-FFF2-40B4-BE49-F238E27FC236}">
                <a16:creationId xmlns:a16="http://schemas.microsoft.com/office/drawing/2014/main" id="{C0093BC6-AA2C-481C-8013-85ED014BBD47}"/>
              </a:ext>
            </a:extLst>
          </p:cNvPr>
          <p:cNvSpPr/>
          <p:nvPr/>
        </p:nvSpPr>
        <p:spPr>
          <a:xfrm>
            <a:off x="9801365" y="4306974"/>
            <a:ext cx="1419609" cy="620554"/>
          </a:xfrm>
          <a:prstGeom prst="wedgeRoundRectCallout">
            <a:avLst>
              <a:gd name="adj1" fmla="val -20470"/>
              <a:gd name="adj2" fmla="val -137076"/>
              <a:gd name="adj3" fmla="val 16667"/>
            </a:avLst>
          </a:prstGeom>
          <a:noFill/>
          <a:ln w="539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tx1"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  </a:t>
            </a:r>
            <a:r>
              <a:rPr lang="en-US" sz="3200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tx1">
                    <a:alpha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অ</a:t>
            </a:r>
            <a:r>
              <a:rPr lang="bn-BD" sz="3200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tx1">
                    <a:alpha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ডিও</a:t>
            </a:r>
            <a:endParaRPr lang="en-US" sz="3200" spc="5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tx1">
                  <a:alpha val="9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6068007A-E513-4036-B5CD-0ABCA95A60EC}"/>
              </a:ext>
            </a:extLst>
          </p:cNvPr>
          <p:cNvSpPr/>
          <p:nvPr/>
        </p:nvSpPr>
        <p:spPr>
          <a:xfrm>
            <a:off x="9801365" y="448600"/>
            <a:ext cx="2016369" cy="1150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75000"/>
              </a:lnSpc>
            </a:pPr>
            <a:r>
              <a:rPr lang="en-US" sz="4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আদর্শ</a:t>
            </a:r>
          </a:p>
          <a:p>
            <a:pPr algn="ctr">
              <a:lnSpc>
                <a:spcPct val="75000"/>
              </a:lnSpc>
            </a:pPr>
            <a:r>
              <a:rPr lang="en-US" sz="4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পাঠ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1D5C547E-1362-46E1-BDAF-1206BF4D2CC2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2841" b="92898" l="17330" r="89773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2003" t="6245" r="23788" b="7339"/>
          <a:stretch/>
        </p:blipFill>
        <p:spPr>
          <a:xfrm>
            <a:off x="211009" y="119575"/>
            <a:ext cx="3948710" cy="6570017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71DBA5CD-39DA-4A49-9E96-C50DE88FBC13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52100" y="264501"/>
            <a:ext cx="2600325" cy="1123950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F98924B7-794D-49CA-8636-95E2C00C9E4B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84905" y="1388451"/>
            <a:ext cx="5219700" cy="4956078"/>
          </a:xfrm>
          <a:prstGeom prst="rect">
            <a:avLst/>
          </a:prstGeom>
        </p:spPr>
      </p:pic>
      <p:pic>
        <p:nvPicPr>
          <p:cNvPr id="16" name="মুজিব,_রোকনুজ্জামান_খান,_মুহাম্মাদ_গিয়াসুদ্দিন।(128k)_1">
            <a:hlinkClick r:id="" action="ppaction://media"/>
            <a:extLst>
              <a:ext uri="{FF2B5EF4-FFF2-40B4-BE49-F238E27FC236}">
                <a16:creationId xmlns:a16="http://schemas.microsoft.com/office/drawing/2014/main" id="{38E2E61A-E8DE-40E7-8351-7A9E0D446DCC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9665082" y="2379043"/>
            <a:ext cx="1095413" cy="1095413"/>
          </a:xfrm>
          <a:prstGeom prst="rect">
            <a:avLst/>
          </a:prstGeom>
          <a:blipFill>
            <a:blip r:embed="rId10"/>
            <a:stretch>
              <a:fillRect/>
            </a:stretch>
          </a:blipFill>
          <a:ln w="25400" cmpd="sng">
            <a:solidFill>
              <a:srgbClr val="2ABA12"/>
            </a:solidFill>
          </a:ln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3D0009B9-D3DA-4DD0-AD91-DC6A73ED70C1}"/>
              </a:ext>
            </a:extLst>
          </p:cNvPr>
          <p:cNvPicPr>
            <a:picLocks noChangeAspect="1"/>
          </p:cNvPicPr>
          <p:nvPr/>
        </p:nvPicPr>
        <p:blipFill>
          <a:blip r:embed="rId11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1161" y="1936185"/>
            <a:ext cx="1976283" cy="1989383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18989965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3160" fill="hold"/>
                                        <p:tgtEl>
                                          <p:spTgt spid="1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6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77</TotalTime>
  <Words>651</Words>
  <Application>Microsoft Office PowerPoint</Application>
  <PresentationFormat>Widescreen</PresentationFormat>
  <Paragraphs>91</Paragraphs>
  <Slides>22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9" baseType="lpstr">
      <vt:lpstr>Arial</vt:lpstr>
      <vt:lpstr>Calibri</vt:lpstr>
      <vt:lpstr>Calibri Light</vt:lpstr>
      <vt:lpstr>Kalpurush</vt:lpstr>
      <vt:lpstr>NikoshBAN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Majibur Rahman</dc:creator>
  <cp:lastModifiedBy>Majibur Rahman</cp:lastModifiedBy>
  <cp:revision>5</cp:revision>
  <dcterms:created xsi:type="dcterms:W3CDTF">2021-11-16T01:19:55Z</dcterms:created>
  <dcterms:modified xsi:type="dcterms:W3CDTF">2021-12-07T02:17:40Z</dcterms:modified>
</cp:coreProperties>
</file>