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2" r:id="rId3"/>
    <p:sldId id="263" r:id="rId4"/>
    <p:sldId id="258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2" r:id="rId20"/>
    <p:sldId id="280" r:id="rId21"/>
    <p:sldId id="281" r:id="rId22"/>
    <p:sldId id="284" r:id="rId23"/>
    <p:sldId id="283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A8655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82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কাশফু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09600" y="3048000"/>
            <a:ext cx="7620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পাঠে</a:t>
            </a:r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সবাইকে</a:t>
            </a:r>
            <a:endParaRPr lang="en-US" sz="7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শুভেচ্ছা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685800"/>
            <a:ext cx="54102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শব্দদূষণ</a:t>
            </a:r>
            <a:r>
              <a:rPr lang="en-US" sz="6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কাকে</a:t>
            </a:r>
            <a:r>
              <a:rPr lang="en-US" sz="6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6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60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048000"/>
            <a:ext cx="8305800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রাস্তায়</a:t>
            </a:r>
            <a:r>
              <a:rPr lang="en-US" sz="5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শব্দের</a:t>
            </a:r>
            <a:r>
              <a:rPr lang="en-US" sz="5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ফলে</a:t>
            </a:r>
            <a:r>
              <a:rPr lang="en-US" sz="5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5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5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5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5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শব্দদূষণ</a:t>
            </a:r>
            <a:r>
              <a:rPr lang="en-US" sz="5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5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54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382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ছবিতে</a:t>
            </a:r>
            <a:r>
              <a:rPr lang="en-US" sz="4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শব্দদূষণের</a:t>
            </a:r>
            <a:r>
              <a:rPr lang="en-US" sz="4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কারণগুলো</a:t>
            </a:r>
            <a:r>
              <a:rPr lang="en-US" sz="4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খুঁজে</a:t>
            </a:r>
            <a:r>
              <a:rPr lang="en-US" sz="4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বের</a:t>
            </a:r>
            <a:r>
              <a:rPr lang="en-US" sz="4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4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44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81000"/>
            <a:ext cx="7086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বর্জ্যদূষণ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কাকে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209800"/>
            <a:ext cx="8458200" cy="3733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" pitchFamily="2" charset="0"/>
                <a:cs typeface="Nikosh" pitchFamily="2" charset="0"/>
              </a:rPr>
              <a:t>রাস্তায়</a:t>
            </a:r>
            <a:r>
              <a:rPr lang="en-US" sz="4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atin typeface="Nikosh" pitchFamily="2" charset="0"/>
                <a:cs typeface="Nikosh" pitchFamily="2" charset="0"/>
              </a:rPr>
              <a:t>আবর্জনার</a:t>
            </a:r>
            <a:r>
              <a:rPr lang="en-US" sz="4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atin typeface="Nikosh" pitchFamily="2" charset="0"/>
                <a:cs typeface="Nikosh" pitchFamily="2" charset="0"/>
              </a:rPr>
              <a:t>ফলে</a:t>
            </a:r>
            <a:r>
              <a:rPr lang="en-US" sz="4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4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4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4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4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atin typeface="Nikosh" pitchFamily="2" charset="0"/>
                <a:cs typeface="Nikosh" pitchFamily="2" charset="0"/>
              </a:rPr>
              <a:t>বর্জ্যদূষণ</a:t>
            </a:r>
            <a:r>
              <a:rPr lang="en-US" sz="4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4800" b="1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48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52400"/>
            <a:ext cx="41148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" pitchFamily="2" charset="0"/>
                <a:cs typeface="Nikosh" pitchFamily="2" charset="0"/>
              </a:rPr>
              <a:t>বর্জ্যদূষণের</a:t>
            </a:r>
            <a:r>
              <a:rPr lang="en-US" sz="5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atin typeface="Nikosh" pitchFamily="2" charset="0"/>
                <a:cs typeface="Nikosh" pitchFamily="2" charset="0"/>
              </a:rPr>
              <a:t>কারণ</a:t>
            </a:r>
            <a:endParaRPr lang="en-US" sz="5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66800"/>
            <a:ext cx="4648200" cy="2514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76800" y="3657600"/>
            <a:ext cx="4267200" cy="259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657600"/>
            <a:ext cx="4648200" cy="2590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1066800"/>
            <a:ext cx="4267200" cy="2514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যেখানে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সেখানে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ময়লা-আবর্জনা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ফেললে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বর্জ্যদূষণ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ঘটে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8600"/>
            <a:ext cx="58674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মাটিদূষণ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কাকে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209800"/>
            <a:ext cx="7467600" cy="281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মাটিতে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মাটিদূষণ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228600"/>
            <a:ext cx="4800600" cy="685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মাটিদূষণের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কারণ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90600"/>
            <a:ext cx="4648200" cy="2590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24400" y="990600"/>
            <a:ext cx="4419600" cy="259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114800"/>
            <a:ext cx="4648200" cy="2209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4400" y="4114800"/>
            <a:ext cx="4419600" cy="22098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29200" y="3657600"/>
            <a:ext cx="3810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অতিরিক্ত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কীটনাশক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প্রয়োগ</a:t>
            </a:r>
            <a:endParaRPr lang="en-US" sz="24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657600"/>
            <a:ext cx="3733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অতিরিক্ত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সার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প্রয়োগ</a:t>
            </a:r>
            <a:endParaRPr lang="en-US" sz="24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6400800"/>
            <a:ext cx="3124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প্লাস্টিক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দ্রব্য</a:t>
            </a:r>
            <a:endParaRPr lang="en-US" sz="24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7800" y="6400800"/>
            <a:ext cx="3124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পদার্থ</a:t>
            </a:r>
            <a:endParaRPr lang="en-US" sz="24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609600"/>
            <a:ext cx="60960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পানিদূষণ</a:t>
            </a:r>
            <a:r>
              <a:rPr lang="en-US" sz="6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কাকে</a:t>
            </a:r>
            <a:r>
              <a:rPr lang="en-US" sz="6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6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?</a:t>
            </a:r>
            <a:endParaRPr lang="en-US" sz="60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4038600"/>
            <a:ext cx="71628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পানিতে</a:t>
            </a:r>
            <a:r>
              <a:rPr lang="en-US" sz="54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54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54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54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54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পানিদূষণ</a:t>
            </a:r>
            <a:r>
              <a:rPr lang="en-US" sz="54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54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5400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ছবিতে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পানিদূষণের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কারণগুলো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বল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52400"/>
            <a:ext cx="4724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6000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u="sng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6000" u="sng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371600"/>
            <a:ext cx="7315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বায়ুদূষণের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কারণগুলোর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36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2286000"/>
            <a:ext cx="7239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শব্দদূষণের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কারণগুলোর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36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048000"/>
            <a:ext cx="7848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বর্জ্যদূষণের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কারণগুলোর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36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810000"/>
            <a:ext cx="7772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মাটিদূষণের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কারণগুলোর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4724400"/>
            <a:ext cx="7467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পানিদূষণের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কারণগুলোর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36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167640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দল-১:</a:t>
            </a:r>
            <a:endParaRPr lang="en-US" sz="36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495300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দল-৫:</a:t>
            </a:r>
            <a:endParaRPr lang="en-US" sz="36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243840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দল-২:</a:t>
            </a:r>
            <a:endParaRPr lang="en-US" sz="36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27660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দল-৩:</a:t>
            </a:r>
            <a:endParaRPr lang="en-US" sz="36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" y="4038600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দল-৪:</a:t>
            </a:r>
            <a:endParaRPr lang="en-US" sz="36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6200"/>
            <a:ext cx="7924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বইয়ের</a:t>
            </a:r>
            <a:r>
              <a:rPr lang="en-US" sz="6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6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সংযোগ</a:t>
            </a:r>
            <a:r>
              <a:rPr lang="en-US" sz="6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স্থাপন</a:t>
            </a:r>
            <a:endParaRPr lang="en-US" sz="60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14400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এখন</a:t>
            </a:r>
            <a:r>
              <a:rPr lang="en-US" sz="4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পাঠ্য</a:t>
            </a:r>
            <a:r>
              <a:rPr lang="en-US" sz="4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বইয়ের</a:t>
            </a:r>
            <a:r>
              <a:rPr lang="en-US" sz="4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৩৮ </a:t>
            </a:r>
            <a:r>
              <a:rPr lang="en-US" sz="4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নং</a:t>
            </a:r>
            <a:r>
              <a:rPr lang="en-US" sz="4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পৃষ্ঠায়</a:t>
            </a:r>
            <a:r>
              <a:rPr lang="en-US" sz="4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আছে</a:t>
            </a:r>
            <a:r>
              <a:rPr lang="en-US" sz="4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দেখি</a:t>
            </a:r>
            <a:r>
              <a:rPr lang="en-US" sz="4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40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524000"/>
            <a:ext cx="7620000" cy="5257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1242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l="-20000" t="-2000" r="-3000" b="-1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0312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914400"/>
            <a:ext cx="3048000" cy="5105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600200"/>
            <a:ext cx="7239000" cy="3962400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2743200"/>
            <a:ext cx="4572000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মনোরঞ্জন</a:t>
            </a:r>
            <a:r>
              <a:rPr lang="en-US" sz="54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বর্মন</a:t>
            </a:r>
            <a:endParaRPr lang="en-US" sz="5400" b="1" cap="none" spc="0" dirty="0" smtClean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000" b="1" cap="none" spc="0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40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endParaRPr lang="en-US" sz="4000" b="1" cap="none" spc="0" dirty="0" smtClean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রুহিয়া-২ </a:t>
            </a:r>
            <a:r>
              <a:rPr lang="en-US" sz="24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2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প্রাথমিক</a:t>
            </a:r>
            <a:r>
              <a:rPr lang="en-US" sz="2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বিদ্যালয়</a:t>
            </a:r>
            <a:endParaRPr lang="en-US" sz="2400" b="1" dirty="0" smtClean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4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ঠাকুরগাঁও</a:t>
            </a:r>
            <a:r>
              <a:rPr lang="en-US" sz="2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সদর</a:t>
            </a:r>
            <a:r>
              <a:rPr lang="en-US" sz="2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ঠাকুরগাঁও</a:t>
            </a:r>
            <a:r>
              <a:rPr lang="en-US" sz="2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।</a:t>
            </a:r>
            <a:endParaRPr lang="en-US" sz="24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304800"/>
            <a:ext cx="3594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28600"/>
            <a:ext cx="3733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429000"/>
            <a:ext cx="1828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বায়ুদূষণ</a:t>
            </a:r>
            <a:endParaRPr lang="en-US" sz="36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1752600"/>
            <a:ext cx="3200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40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800600" cy="3429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429000"/>
            <a:ext cx="48006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4343400" cy="3429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00600" y="3429000"/>
            <a:ext cx="4343400" cy="3429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228600"/>
            <a:ext cx="1676400" cy="5334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24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219200"/>
            <a:ext cx="1219200" cy="4572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মাটিদূষণ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43800" y="1295400"/>
            <a:ext cx="1219200" cy="381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বর্জ্যদূষণ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0400" y="228600"/>
            <a:ext cx="1752600" cy="4572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24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1800" y="3581400"/>
            <a:ext cx="1676400" cy="5334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24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4200" y="4572000"/>
            <a:ext cx="1219200" cy="4572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পানিদূষণ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3000" y="3733800"/>
            <a:ext cx="1828800" cy="4572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24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1600" y="4495800"/>
            <a:ext cx="1219200" cy="4572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শব্দদূষণ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143000"/>
            <a:ext cx="8610600" cy="533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09800" y="152400"/>
            <a:ext cx="4267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এসো</a:t>
            </a:r>
            <a:r>
              <a:rPr lang="en-US" sz="6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লিখি</a:t>
            </a:r>
            <a:endParaRPr lang="en-US" sz="60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0" y="4038600"/>
            <a:ext cx="3276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3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শব্দদূষণ</a:t>
            </a:r>
            <a:r>
              <a:rPr lang="en-US" sz="3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বলে</a:t>
            </a: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1219200"/>
            <a:ext cx="4724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3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বায়ুদূষণ</a:t>
            </a:r>
            <a:r>
              <a:rPr lang="en-US" sz="3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বলে</a:t>
            </a: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2133600"/>
            <a:ext cx="4267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3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পানিদূষণ</a:t>
            </a:r>
            <a:r>
              <a:rPr lang="en-US" sz="3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বলে</a:t>
            </a: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3048000"/>
            <a:ext cx="4267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3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মাটিদূষণ</a:t>
            </a:r>
            <a:r>
              <a:rPr lang="en-US" sz="3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বলে</a:t>
            </a: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5105400"/>
            <a:ext cx="3276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3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বর্জ্যদূষণ</a:t>
            </a:r>
            <a:r>
              <a:rPr lang="en-US" sz="3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বলে</a:t>
            </a: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81000"/>
            <a:ext cx="4038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6000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u="sng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6000" u="sng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438400"/>
            <a:ext cx="8534400" cy="3124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54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এলাকার</a:t>
            </a:r>
            <a:r>
              <a:rPr lang="en-US" sz="54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পরিবেশ</a:t>
            </a:r>
            <a:r>
              <a:rPr lang="en-US" sz="54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54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দূষিত</a:t>
            </a:r>
            <a:r>
              <a:rPr lang="en-US" sz="54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sz="54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তার</a:t>
            </a:r>
            <a:r>
              <a:rPr lang="en-US" sz="54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54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sz="54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54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54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আনবে</a:t>
            </a:r>
            <a:r>
              <a:rPr lang="en-US" sz="54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54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362200"/>
            <a:ext cx="4114800" cy="3733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0" y="304800"/>
            <a:ext cx="61722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96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81000"/>
            <a:ext cx="39116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err="1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" pitchFamily="2" charset="0"/>
                <a:cs typeface="Nikosh" pitchFamily="2" charset="0"/>
              </a:rPr>
              <a:t>পাঠ</a:t>
            </a:r>
            <a:r>
              <a:rPr lang="en-US" sz="7200" b="1" cap="all" spc="0" dirty="0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7200" b="1" cap="all" spc="0" dirty="0" err="1" smtClean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" pitchFamily="2" charset="0"/>
                <a:cs typeface="Nikosh" pitchFamily="2" charset="0"/>
              </a:rPr>
              <a:t>পরিচিতি</a:t>
            </a:r>
            <a:endParaRPr lang="en-US" sz="7200" b="1" cap="all" spc="0" dirty="0">
              <a:ln w="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743200"/>
            <a:ext cx="845820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4000" b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" pitchFamily="2" charset="0"/>
                <a:cs typeface="Nikosh" pitchFamily="2" charset="0"/>
              </a:rPr>
              <a:t>: </a:t>
            </a:r>
            <a:r>
              <a:rPr lang="en-US" sz="4000" b="1" cap="all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" pitchFamily="2" charset="0"/>
                <a:cs typeface="Nikosh" pitchFamily="2" charset="0"/>
              </a:rPr>
              <a:t>বাংলাদেশ</a:t>
            </a:r>
            <a:r>
              <a:rPr lang="en-US" sz="4000" b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b="1" cap="all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" pitchFamily="2" charset="0"/>
                <a:cs typeface="Nikosh" pitchFamily="2" charset="0"/>
              </a:rPr>
              <a:t>বিশ্বপরিচয়</a:t>
            </a:r>
            <a:endParaRPr lang="en-US" sz="4000" b="1" cap="all" dirty="0" smtClean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" pitchFamily="2" charset="0"/>
              <a:cs typeface="Nikosh" pitchFamily="2" charset="0"/>
            </a:endParaRPr>
          </a:p>
          <a:p>
            <a:r>
              <a:rPr lang="en-US" sz="4000" b="1" cap="all" spc="0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4000" b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" pitchFamily="2" charset="0"/>
                <a:cs typeface="Nikosh" pitchFamily="2" charset="0"/>
              </a:rPr>
              <a:t>: </a:t>
            </a:r>
            <a:r>
              <a:rPr lang="en-US" sz="4000" b="1" cap="all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" pitchFamily="2" charset="0"/>
                <a:cs typeface="Nikosh" pitchFamily="2" charset="0"/>
              </a:rPr>
              <a:t>তৃতীয়</a:t>
            </a:r>
            <a:endParaRPr lang="en-US" sz="4000" b="1" cap="all" dirty="0" smtClean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" pitchFamily="2" charset="0"/>
              <a:cs typeface="Nikosh" pitchFamily="2" charset="0"/>
            </a:endParaRPr>
          </a:p>
          <a:p>
            <a:r>
              <a:rPr lang="en-US" sz="4000" b="1" cap="all" spc="0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4000" b="1" cap="all" spc="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" pitchFamily="2" charset="0"/>
                <a:cs typeface="Nikosh" pitchFamily="2" charset="0"/>
              </a:rPr>
              <a:t>: ৭ম (</a:t>
            </a:r>
            <a:r>
              <a:rPr lang="en-US" sz="4000" b="1" cap="all" spc="0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" pitchFamily="2" charset="0"/>
                <a:cs typeface="Nikosh" pitchFamily="2" charset="0"/>
              </a:rPr>
              <a:t>পরিবেশ</a:t>
            </a:r>
            <a:r>
              <a:rPr lang="en-US" sz="4000" b="1" cap="all" spc="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cap="all" spc="0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4000" b="1" cap="all" spc="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cap="all" spc="0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" pitchFamily="2" charset="0"/>
                <a:cs typeface="Nikosh" pitchFamily="2" charset="0"/>
              </a:rPr>
              <a:t>প্রতিরোধ</a:t>
            </a:r>
            <a:r>
              <a:rPr lang="en-US" sz="4000" b="1" cap="all" spc="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b="1" cap="all" spc="0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4000" b="1" cap="all" spc="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" pitchFamily="2" charset="0"/>
                <a:cs typeface="Nikosh" pitchFamily="2" charset="0"/>
              </a:rPr>
              <a:t>)</a:t>
            </a:r>
            <a:endParaRPr lang="en-US" sz="4000" b="1" cap="all" spc="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latin typeface="Nikosh" pitchFamily="2" charset="0"/>
                <a:cs typeface="Nikosh" pitchFamily="2" charset="0"/>
              </a:rPr>
              <a:t>শিখনফল</a:t>
            </a:r>
            <a:endParaRPr lang="en-US" sz="8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000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১২.২.১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আমাদের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দেশে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পরিবেশ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দূষণজনিত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কয়েকটি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           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 (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বর্জ্য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অপরিচ্ছন্ন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রাস্তাঘাট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পানিদূষণ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বায়ুদূষণ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4495800" cy="44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1600"/>
            <a:ext cx="4572000" cy="4419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6" name="Rectangle 5"/>
          <p:cNvSpPr/>
          <p:nvPr/>
        </p:nvSpPr>
        <p:spPr>
          <a:xfrm>
            <a:off x="1447800" y="228600"/>
            <a:ext cx="553549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ছবিতে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দেখা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যাচ্ছে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?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791200"/>
            <a:ext cx="3962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পানিদূষণ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5934670"/>
            <a:ext cx="457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বায়ুদূষণ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990600"/>
            <a:ext cx="49728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8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2590800"/>
            <a:ext cx="6745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পরিবেশ</a:t>
            </a:r>
            <a:r>
              <a:rPr lang="en-US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দূষণ</a:t>
            </a:r>
            <a:endParaRPr lang="en-US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দূষণ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8087810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6938" y="0"/>
            <a:ext cx="89370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কোন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ছবিতে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২মিনিট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করে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বল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057400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বায়ুদূষণ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6096000"/>
            <a:ext cx="137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মাটিদূষণ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4572000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বর্জ্যদূষণ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4648200"/>
            <a:ext cx="1447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পানিদূষণ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9000" y="2133600"/>
            <a:ext cx="152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শব্দদূষণ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457200"/>
            <a:ext cx="6858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বায়ুদূষণ</a:t>
            </a:r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dirty="0" err="1" smtClean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কাকে</a:t>
            </a:r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dirty="0" err="1" smtClean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6600" b="1" dirty="0">
              <a:solidFill>
                <a:schemeClr val="tx2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438400"/>
            <a:ext cx="8686800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বায়ুতে</a:t>
            </a:r>
            <a:r>
              <a:rPr lang="en-US" sz="5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5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5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5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5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বায়ুদূষণ</a:t>
            </a:r>
            <a:r>
              <a:rPr lang="en-US" sz="5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5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54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52400"/>
            <a:ext cx="3765775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বায়ুদূষণের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কারণ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3200400" cy="2286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24600" y="1219200"/>
            <a:ext cx="2819400" cy="2286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6600" y="1219200"/>
            <a:ext cx="2971800" cy="2286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038600"/>
            <a:ext cx="3200400" cy="2362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4038600"/>
            <a:ext cx="3048000" cy="23622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00800" y="4038600"/>
            <a:ext cx="2743200" cy="23622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" y="3581400"/>
            <a:ext cx="1524000" cy="381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ধুলাবালি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0" y="3581400"/>
            <a:ext cx="1981200" cy="381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ইটভাটার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ধোঁয়া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800" y="3581400"/>
            <a:ext cx="1524000" cy="381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গাড়ির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ধোঁয়া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6477000"/>
            <a:ext cx="2514600" cy="381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বর্জ্য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পোড়ানো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ধোঁয়া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33800" y="6477000"/>
            <a:ext cx="2057400" cy="381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সিগারেটের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ধোঁয়া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05600" y="6477000"/>
            <a:ext cx="24384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কলকারখানার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ধোঁয়া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864</TotalTime>
  <Words>325</Words>
  <Application>Microsoft Office PowerPoint</Application>
  <PresentationFormat>On-screen Show (4:3)</PresentationFormat>
  <Paragraphs>84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Trek</vt:lpstr>
      <vt:lpstr>Slide 1</vt:lpstr>
      <vt:lpstr>Slide 2</vt:lpstr>
      <vt:lpstr>Slide 3</vt:lpstr>
      <vt:lpstr>শিখনফল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MANARANJAN</dc:creator>
  <cp:lastModifiedBy>Jony</cp:lastModifiedBy>
  <cp:revision>94</cp:revision>
  <dcterms:created xsi:type="dcterms:W3CDTF">2006-08-16T00:00:00Z</dcterms:created>
  <dcterms:modified xsi:type="dcterms:W3CDTF">2021-12-06T18:01:06Z</dcterms:modified>
</cp:coreProperties>
</file>