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0" r:id="rId4"/>
    <p:sldId id="313" r:id="rId5"/>
    <p:sldId id="278" r:id="rId6"/>
    <p:sldId id="299" r:id="rId7"/>
    <p:sldId id="300" r:id="rId8"/>
    <p:sldId id="301" r:id="rId9"/>
    <p:sldId id="302" r:id="rId10"/>
    <p:sldId id="304" r:id="rId11"/>
    <p:sldId id="314" r:id="rId12"/>
    <p:sldId id="311" r:id="rId13"/>
    <p:sldId id="305" r:id="rId14"/>
    <p:sldId id="306" r:id="rId15"/>
    <p:sldId id="307" r:id="rId16"/>
    <p:sldId id="308" r:id="rId17"/>
    <p:sldId id="309" r:id="rId18"/>
    <p:sldId id="256" r:id="rId19"/>
    <p:sldId id="310" r:id="rId20"/>
    <p:sldId id="312" r:id="rId21"/>
    <p:sldId id="303" r:id="rId22"/>
    <p:sldId id="266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914"/>
    <a:srgbClr val="F41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97BB-A69F-41F6-8D7E-4246BF81D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7AC58-DDAC-4123-BD0A-545043CC6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093F-5432-40AF-8E8B-76A85D27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3680-2F3C-47AB-B4B9-211CCC02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9E07-5ED3-424A-A08A-16814741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7BB8-127A-4DA3-BE65-6B7C3A73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B81ED-CB28-4A3D-AD4A-8447CF719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0140-1CE3-4420-A2FD-D0BA103D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F423-300D-44AB-AD12-6D5056C4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1972-4754-4908-AB47-AFC19AFB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3EC16-D46E-4028-8F0B-42D72EF4A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1C0D1-D0D8-49EA-8EDA-C2165A4E0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F95D-C8AC-478A-B37C-A6A0E0C7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9E8C-64D0-4CE4-B14D-B294FA8F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B3F45-CE1E-4144-AF80-E273F426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05C1-5B08-4898-9194-4F05A867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29390-2FB2-4D6B-BB27-0B7B2C4D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D239-5DFC-4418-95BC-E16916CB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B342-3B66-4FAB-9ABE-C820C4DC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F8463-563B-4A1F-825E-31E16F49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ABBB-B00B-40C2-BFB1-9D79DFE1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8A383-A500-49F2-843C-D5E0A1AC1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203F-E197-4F25-827F-C25F4347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2F92-554B-4519-B9AC-5883C63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71A0-ED7A-42C0-8AAB-27A8579E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0009-F473-4719-960F-8271CA87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D7C5-56E3-4741-8F2D-C9BE0C169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E035E-DF64-494A-AAFC-81CD56E6A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8B046-754B-472F-8BC4-91F1A98F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24063-74DC-43C4-A46A-F4F5DD4C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9247-4F7A-45C9-B346-950A99D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5CDA-76B2-46B4-A274-65396B03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D19C-E1D8-4A67-8730-FD81D6D95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834F2-F64D-463C-BDE9-0C7BAE73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51DE0-7AD4-4B75-810B-CD9C7A323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E8F4C-CBE9-485F-864D-B07D76119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D5F13-78C2-41F7-AF39-501A12F4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9D850-4C8E-456F-8908-E177A8E1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53E6-15AC-42BC-8031-08BE11CC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BCB7-754D-4D91-A71E-1F668C1D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EBF27-8D50-4DF3-ABAC-57844DBA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B8EC1-C40E-412B-B255-61B1FECF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9A34D-5F5B-4D22-8D41-0170850A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04051-2B9C-4AE4-BCB3-04C5D8B8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FCB87-C377-490F-9545-D7B517C9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27DD-9B95-4B1E-9B3F-D2181C28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8867-3708-4113-A41A-9794702A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9078A-A69F-4195-B27B-83786A69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EA713-FCA5-4664-BA16-D8C17C4E6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169AC-4403-4EAA-985B-A81294FE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C907D-C909-4837-9360-058492C1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D8648-4E67-4FA8-AF12-4D33CF70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0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E61C-E4EF-4F27-A42C-99781A02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F570E-37F2-4BE5-87D4-89A27CCA3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35D77-89F0-4F7A-8D35-3C9193BF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7E199-D198-4F13-8487-0D4F4F13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BE5DFE-E042-4F04-993C-CB6965C4671B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BD996-66B8-41C3-BBE0-10B05821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0C0B0-616D-49C9-8EDF-B68940CC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2CAFB-45C9-471A-9AE0-2E08BF82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101E9-599E-4732-9149-9C1E0F841D1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5E4B65-A0D4-4E2E-B5A6-3FEC4363E2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" t="5399" r="3863"/>
            <a:stretch/>
          </p:blipFill>
          <p:spPr>
            <a:xfrm>
              <a:off x="0" y="0"/>
              <a:ext cx="12192000" cy="38841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7AC478-A400-4C8A-BF21-706DBC0D91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9" r="4205" b="18872"/>
            <a:stretch/>
          </p:blipFill>
          <p:spPr>
            <a:xfrm>
              <a:off x="0" y="3884176"/>
              <a:ext cx="12192000" cy="2973824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A603D38-8749-4DB3-A2E1-79A8A20A855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1687F7D-CF25-4C2D-9ABA-47FA7167B5A6}"/>
                </a:ext>
              </a:extLst>
            </p:cNvPr>
            <p:cNvSpPr/>
            <p:nvPr userDrawn="1"/>
          </p:nvSpPr>
          <p:spPr>
            <a:xfrm>
              <a:off x="872838" y="532012"/>
              <a:ext cx="10404763" cy="598516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54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ons.wikimedia.org/wiki/Category:Rot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hyperlink" Target="https://commons.wikimedia.org/wiki/Category:Rot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Category:Ro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dipic.com/render/cartoon-young-boy-pointing-ou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3277341933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s://commons.wikimedia.org/wiki/Category:Rot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s://commons.wikimedia.org/wiki/Category:Rot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ategory:Roti" TargetMode="Externa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" y="42202"/>
            <a:ext cx="12027879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7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6D1CC0-BA2E-4B19-8EB1-308C6FACBC7C}"/>
              </a:ext>
            </a:extLst>
          </p:cNvPr>
          <p:cNvGrpSpPr/>
          <p:nvPr/>
        </p:nvGrpSpPr>
        <p:grpSpPr>
          <a:xfrm>
            <a:off x="1686544" y="1150054"/>
            <a:ext cx="2278966" cy="4557892"/>
            <a:chOff x="3376246" y="1420836"/>
            <a:chExt cx="2278966" cy="45578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C4E503-F555-4AD3-9F11-102BE87D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1A9432-87CF-4E1A-960B-37B92E8F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43863EA-BC88-427D-A897-425FB7F6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3937374" y="1156460"/>
            <a:ext cx="2425863" cy="4518075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0D51A-C68F-4DE9-B69A-2EC7EDE101B2}"/>
              </a:ext>
            </a:extLst>
          </p:cNvPr>
          <p:cNvSpPr txBox="1"/>
          <p:nvPr/>
        </p:nvSpPr>
        <p:spPr>
          <a:xfrm>
            <a:off x="7491861" y="1209820"/>
            <a:ext cx="344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যখন আমরা একটি বস্তুকে সমান ২ অংশে ভাগ করি, আমরা প্রত্যেক অংশকে </a:t>
            </a:r>
            <a:r>
              <a:rPr lang="bn-IN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অর্ধেক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বা দুই ভাগের এক ভাগ বলি।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C5157-9363-4948-800B-F8AB5B4B5F22}"/>
              </a:ext>
            </a:extLst>
          </p:cNvPr>
          <p:cNvGrpSpPr/>
          <p:nvPr/>
        </p:nvGrpSpPr>
        <p:grpSpPr>
          <a:xfrm>
            <a:off x="8434396" y="4642338"/>
            <a:ext cx="1561514" cy="1569660"/>
            <a:chOff x="7863840" y="4459458"/>
            <a:chExt cx="1561514" cy="15696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ED3AAF-3BB4-47B6-A6DC-4468E1D1A37A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8B065B-762F-4C8A-87D3-1766767552C2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4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3828 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4713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B49F77F-7FBB-409E-BA2A-DDB6D1C14930}"/>
              </a:ext>
            </a:extLst>
          </p:cNvPr>
          <p:cNvSpPr/>
          <p:nvPr/>
        </p:nvSpPr>
        <p:spPr>
          <a:xfrm rot="5400000">
            <a:off x="1584424" y="2106052"/>
            <a:ext cx="1378633" cy="2039815"/>
          </a:xfrm>
          <a:custGeom>
            <a:avLst/>
            <a:gdLst>
              <a:gd name="connsiteX0" fmla="*/ 0 w 1378633"/>
              <a:gd name="connsiteY0" fmla="*/ 2039815 h 2039815"/>
              <a:gd name="connsiteX1" fmla="*/ 0 w 1378633"/>
              <a:gd name="connsiteY1" fmla="*/ 0 h 2039815"/>
              <a:gd name="connsiteX2" fmla="*/ 1378633 w 1378633"/>
              <a:gd name="connsiteY2" fmla="*/ 0 h 2039815"/>
              <a:gd name="connsiteX3" fmla="*/ 1378633 w 1378633"/>
              <a:gd name="connsiteY3" fmla="*/ 2039815 h 2039815"/>
              <a:gd name="connsiteX4" fmla="*/ 0 w 1378633"/>
              <a:gd name="connsiteY4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33" h="2039815">
                <a:moveTo>
                  <a:pt x="0" y="2039815"/>
                </a:moveTo>
                <a:lnTo>
                  <a:pt x="0" y="0"/>
                </a:lnTo>
                <a:lnTo>
                  <a:pt x="1378633" y="0"/>
                </a:lnTo>
                <a:lnTo>
                  <a:pt x="1378633" y="2039815"/>
                </a:lnTo>
                <a:lnTo>
                  <a:pt x="0" y="203981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E73107-8591-4FA7-A5E5-552918E7DEAB}"/>
              </a:ext>
            </a:extLst>
          </p:cNvPr>
          <p:cNvSpPr/>
          <p:nvPr/>
        </p:nvSpPr>
        <p:spPr>
          <a:xfrm rot="5400000">
            <a:off x="1577829" y="734892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6807478-C943-4A2B-B33E-CE879BD2BF8C}"/>
              </a:ext>
            </a:extLst>
          </p:cNvPr>
          <p:cNvSpPr/>
          <p:nvPr/>
        </p:nvSpPr>
        <p:spPr>
          <a:xfrm>
            <a:off x="4121834" y="1284267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C4E6FF-1BD4-4036-94E2-973E8E33F15C}"/>
              </a:ext>
            </a:extLst>
          </p:cNvPr>
          <p:cNvSpPr/>
          <p:nvPr/>
        </p:nvSpPr>
        <p:spPr>
          <a:xfrm flipH="1">
            <a:off x="5554393" y="1281919"/>
            <a:ext cx="1434904" cy="2337583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378DC32-4A87-40E0-A1E3-8EABE8CB4D2C}"/>
              </a:ext>
            </a:extLst>
          </p:cNvPr>
          <p:cNvSpPr/>
          <p:nvPr/>
        </p:nvSpPr>
        <p:spPr>
          <a:xfrm>
            <a:off x="2464430" y="4350140"/>
            <a:ext cx="2030200" cy="1547446"/>
          </a:xfrm>
          <a:custGeom>
            <a:avLst/>
            <a:gdLst>
              <a:gd name="connsiteX0" fmla="*/ 2004000 w 2030200"/>
              <a:gd name="connsiteY0" fmla="*/ 0 h 1547446"/>
              <a:gd name="connsiteX1" fmla="*/ 2030200 w 2030200"/>
              <a:gd name="connsiteY1" fmla="*/ 511 h 1547446"/>
              <a:gd name="connsiteX2" fmla="*/ 2004000 w 2030200"/>
              <a:gd name="connsiteY2" fmla="*/ 793066 h 1547446"/>
              <a:gd name="connsiteX3" fmla="*/ 2009238 w 2030200"/>
              <a:gd name="connsiteY3" fmla="*/ 1547344 h 1547446"/>
              <a:gd name="connsiteX4" fmla="*/ 2004000 w 2030200"/>
              <a:gd name="connsiteY4" fmla="*/ 1547446 h 1547446"/>
              <a:gd name="connsiteX5" fmla="*/ 9704 w 2030200"/>
              <a:gd name="connsiteY5" fmla="*/ 852832 h 1547446"/>
              <a:gd name="connsiteX6" fmla="*/ 0 w 2030200"/>
              <a:gd name="connsiteY6" fmla="*/ 778660 h 1547446"/>
              <a:gd name="connsiteX7" fmla="*/ 15989 w 2030200"/>
              <a:gd name="connsiteY7" fmla="*/ 685109 h 1547446"/>
              <a:gd name="connsiteX8" fmla="*/ 58730 w 2030200"/>
              <a:gd name="connsiteY8" fmla="*/ 590167 h 1547446"/>
              <a:gd name="connsiteX9" fmla="*/ 107660 w 2030200"/>
              <a:gd name="connsiteY9" fmla="*/ 524470 h 1547446"/>
              <a:gd name="connsiteX10" fmla="*/ 156889 w 2030200"/>
              <a:gd name="connsiteY10" fmla="*/ 472555 h 1547446"/>
              <a:gd name="connsiteX11" fmla="*/ 2004000 w 2030200"/>
              <a:gd name="connsiteY11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0200" h="1547446">
                <a:moveTo>
                  <a:pt x="2004000" y="0"/>
                </a:moveTo>
                <a:lnTo>
                  <a:pt x="2030200" y="511"/>
                </a:lnTo>
                <a:lnTo>
                  <a:pt x="2004000" y="793066"/>
                </a:lnTo>
                <a:lnTo>
                  <a:pt x="2009238" y="1547344"/>
                </a:lnTo>
                <a:lnTo>
                  <a:pt x="2004000" y="1547446"/>
                </a:lnTo>
                <a:cubicBezTo>
                  <a:pt x="966061" y="1547446"/>
                  <a:pt x="112362" y="1242986"/>
                  <a:pt x="9704" y="852832"/>
                </a:cubicBezTo>
                <a:lnTo>
                  <a:pt x="0" y="778660"/>
                </a:lnTo>
                <a:lnTo>
                  <a:pt x="15989" y="685109"/>
                </a:lnTo>
                <a:cubicBezTo>
                  <a:pt x="25853" y="653200"/>
                  <a:pt x="40102" y="621493"/>
                  <a:pt x="58730" y="590167"/>
                </a:cubicBezTo>
                <a:lnTo>
                  <a:pt x="107660" y="524470"/>
                </a:lnTo>
                <a:lnTo>
                  <a:pt x="156889" y="472555"/>
                </a:lnTo>
                <a:cubicBezTo>
                  <a:pt x="461211" y="194855"/>
                  <a:pt x="1173649" y="0"/>
                  <a:pt x="2004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12E088-C4EE-4D91-8AD0-F062550C6A94}"/>
              </a:ext>
            </a:extLst>
          </p:cNvPr>
          <p:cNvSpPr/>
          <p:nvPr/>
        </p:nvSpPr>
        <p:spPr>
          <a:xfrm>
            <a:off x="4452969" y="4345816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E395A6D-1CE7-441B-8DEB-574BB076AAF2}"/>
              </a:ext>
            </a:extLst>
          </p:cNvPr>
          <p:cNvSpPr/>
          <p:nvPr/>
        </p:nvSpPr>
        <p:spPr>
          <a:xfrm>
            <a:off x="7426276" y="5038038"/>
            <a:ext cx="3191607" cy="854611"/>
          </a:xfrm>
          <a:custGeom>
            <a:avLst/>
            <a:gdLst>
              <a:gd name="connsiteX0" fmla="*/ 0 w 3191607"/>
              <a:gd name="connsiteY0" fmla="*/ 0 h 854611"/>
              <a:gd name="connsiteX1" fmla="*/ 3191607 w 3191607"/>
              <a:gd name="connsiteY1" fmla="*/ 0 h 854611"/>
              <a:gd name="connsiteX2" fmla="*/ 2336996 w 3191607"/>
              <a:gd name="connsiteY2" fmla="*/ 854611 h 854611"/>
              <a:gd name="connsiteX3" fmla="*/ 0 w 3191607"/>
              <a:gd name="connsiteY3" fmla="*/ 854611 h 854611"/>
              <a:gd name="connsiteX4" fmla="*/ 0 w 3191607"/>
              <a:gd name="connsiteY4" fmla="*/ 0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607" h="854611">
                <a:moveTo>
                  <a:pt x="0" y="0"/>
                </a:moveTo>
                <a:lnTo>
                  <a:pt x="3191607" y="0"/>
                </a:lnTo>
                <a:lnTo>
                  <a:pt x="2336996" y="854611"/>
                </a:lnTo>
                <a:lnTo>
                  <a:pt x="0" y="854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3B1DC2-7731-441B-9BF2-DBAED5DBFF27}"/>
              </a:ext>
            </a:extLst>
          </p:cNvPr>
          <p:cNvSpPr/>
          <p:nvPr/>
        </p:nvSpPr>
        <p:spPr>
          <a:xfrm>
            <a:off x="7424517" y="4169360"/>
            <a:ext cx="3207434" cy="886266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6DF9A52-800C-4C0A-8966-73C757F3D2F4}"/>
              </a:ext>
            </a:extLst>
          </p:cNvPr>
          <p:cNvSpPr/>
          <p:nvPr/>
        </p:nvSpPr>
        <p:spPr>
          <a:xfrm rot="5400000">
            <a:off x="2934922" y="2851640"/>
            <a:ext cx="1378633" cy="2039815"/>
          </a:xfrm>
          <a:custGeom>
            <a:avLst/>
            <a:gdLst>
              <a:gd name="connsiteX0" fmla="*/ 0 w 1378633"/>
              <a:gd name="connsiteY0" fmla="*/ 2039815 h 2039815"/>
              <a:gd name="connsiteX1" fmla="*/ 0 w 1378633"/>
              <a:gd name="connsiteY1" fmla="*/ 0 h 2039815"/>
              <a:gd name="connsiteX2" fmla="*/ 1378633 w 1378633"/>
              <a:gd name="connsiteY2" fmla="*/ 0 h 2039815"/>
              <a:gd name="connsiteX3" fmla="*/ 1378633 w 1378633"/>
              <a:gd name="connsiteY3" fmla="*/ 2039815 h 2039815"/>
              <a:gd name="connsiteX4" fmla="*/ 0 w 1378633"/>
              <a:gd name="connsiteY4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33" h="2039815">
                <a:moveTo>
                  <a:pt x="0" y="2039815"/>
                </a:moveTo>
                <a:lnTo>
                  <a:pt x="0" y="0"/>
                </a:lnTo>
                <a:lnTo>
                  <a:pt x="1378633" y="0"/>
                </a:lnTo>
                <a:lnTo>
                  <a:pt x="1378633" y="2039815"/>
                </a:lnTo>
                <a:lnTo>
                  <a:pt x="0" y="203981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09BD08-CE4C-4D91-8264-A94E882F4506}"/>
              </a:ext>
            </a:extLst>
          </p:cNvPr>
          <p:cNvSpPr/>
          <p:nvPr/>
        </p:nvSpPr>
        <p:spPr>
          <a:xfrm rot="5400000">
            <a:off x="2928327" y="1480480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72369E-C17D-4EFA-A4CC-F897A3C9A55E}"/>
              </a:ext>
            </a:extLst>
          </p:cNvPr>
          <p:cNvGrpSpPr/>
          <p:nvPr/>
        </p:nvGrpSpPr>
        <p:grpSpPr>
          <a:xfrm>
            <a:off x="6902495" y="2484561"/>
            <a:ext cx="2833815" cy="1870704"/>
            <a:chOff x="6098773" y="1547745"/>
            <a:chExt cx="2833815" cy="187070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B3D802-7E3B-4631-9EFF-979BF1BB635F}"/>
                </a:ext>
              </a:extLst>
            </p:cNvPr>
            <p:cNvSpPr/>
            <p:nvPr/>
          </p:nvSpPr>
          <p:spPr>
            <a:xfrm>
              <a:off x="6141908" y="1625115"/>
              <a:ext cx="2790680" cy="1793334"/>
            </a:xfrm>
            <a:custGeom>
              <a:avLst/>
              <a:gdLst>
                <a:gd name="connsiteX0" fmla="*/ 28 w 2790680"/>
                <a:gd name="connsiteY0" fmla="*/ 0 h 1793334"/>
                <a:gd name="connsiteX1" fmla="*/ 69409 w 2790680"/>
                <a:gd name="connsiteY1" fmla="*/ 0 h 1793334"/>
                <a:gd name="connsiteX2" fmla="*/ 2790680 w 2790680"/>
                <a:gd name="connsiteY2" fmla="*/ 1793334 h 1793334"/>
                <a:gd name="connsiteX3" fmla="*/ 0 w 2790680"/>
                <a:gd name="connsiteY3" fmla="*/ 1793334 h 1793334"/>
                <a:gd name="connsiteX4" fmla="*/ 28 w 2790680"/>
                <a:gd name="connsiteY4" fmla="*/ 0 h 17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680" h="1793334">
                  <a:moveTo>
                    <a:pt x="28" y="0"/>
                  </a:moveTo>
                  <a:lnTo>
                    <a:pt x="69409" y="0"/>
                  </a:lnTo>
                  <a:lnTo>
                    <a:pt x="2790680" y="1793334"/>
                  </a:lnTo>
                  <a:lnTo>
                    <a:pt x="0" y="17933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29CD2C-1890-4DBB-BF1A-BA657ECF1AA0}"/>
                </a:ext>
              </a:extLst>
            </p:cNvPr>
            <p:cNvSpPr/>
            <p:nvPr/>
          </p:nvSpPr>
          <p:spPr>
            <a:xfrm>
              <a:off x="6098773" y="1547745"/>
              <a:ext cx="69381" cy="45722"/>
            </a:xfrm>
            <a:custGeom>
              <a:avLst/>
              <a:gdLst>
                <a:gd name="connsiteX0" fmla="*/ 0 w 69381"/>
                <a:gd name="connsiteY0" fmla="*/ 0 h 45722"/>
                <a:gd name="connsiteX1" fmla="*/ 69381 w 69381"/>
                <a:gd name="connsiteY1" fmla="*/ 45722 h 45722"/>
                <a:gd name="connsiteX2" fmla="*/ 0 w 69381"/>
                <a:gd name="connsiteY2" fmla="*/ 45722 h 45722"/>
                <a:gd name="connsiteX3" fmla="*/ 0 w 69381"/>
                <a:gd name="connsiteY3" fmla="*/ 0 h 4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81" h="45722">
                  <a:moveTo>
                    <a:pt x="0" y="0"/>
                  </a:moveTo>
                  <a:lnTo>
                    <a:pt x="69381" y="45722"/>
                  </a:lnTo>
                  <a:lnTo>
                    <a:pt x="0" y="45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A7B3F8-D13E-470A-9B91-614DDBA2215E}"/>
              </a:ext>
            </a:extLst>
          </p:cNvPr>
          <p:cNvSpPr/>
          <p:nvPr/>
        </p:nvSpPr>
        <p:spPr>
          <a:xfrm>
            <a:off x="7000972" y="2561931"/>
            <a:ext cx="2721271" cy="1793334"/>
          </a:xfrm>
          <a:custGeom>
            <a:avLst/>
            <a:gdLst>
              <a:gd name="connsiteX0" fmla="*/ 0 w 2721271"/>
              <a:gd name="connsiteY0" fmla="*/ 0 h 1793334"/>
              <a:gd name="connsiteX1" fmla="*/ 2721271 w 2721271"/>
              <a:gd name="connsiteY1" fmla="*/ 0 h 1793334"/>
              <a:gd name="connsiteX2" fmla="*/ 2721271 w 2721271"/>
              <a:gd name="connsiteY2" fmla="*/ 1793334 h 1793334"/>
              <a:gd name="connsiteX3" fmla="*/ 0 w 2721271"/>
              <a:gd name="connsiteY3" fmla="*/ 0 h 17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271" h="1793334">
                <a:moveTo>
                  <a:pt x="0" y="0"/>
                </a:moveTo>
                <a:lnTo>
                  <a:pt x="2721271" y="0"/>
                </a:lnTo>
                <a:lnTo>
                  <a:pt x="2721271" y="179333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D35A92-52E0-4503-954C-B47856BCC641}"/>
              </a:ext>
            </a:extLst>
          </p:cNvPr>
          <p:cNvCxnSpPr>
            <a:cxnSpLocks/>
          </p:cNvCxnSpPr>
          <p:nvPr/>
        </p:nvCxnSpPr>
        <p:spPr>
          <a:xfrm flipH="1">
            <a:off x="1899134" y="3182232"/>
            <a:ext cx="3390313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5E6FC-6757-4B7C-B18A-00935FF77D5D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6863128" y="2507423"/>
            <a:ext cx="2873182" cy="184784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00079 0.14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078 0.139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C9CF3B2-94FD-4419-A02E-6253975CE135}"/>
              </a:ext>
            </a:extLst>
          </p:cNvPr>
          <p:cNvSpPr/>
          <p:nvPr/>
        </p:nvSpPr>
        <p:spPr>
          <a:xfrm>
            <a:off x="3052689" y="2261382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199394-B36F-499C-9D56-D5648FEFE748}"/>
              </a:ext>
            </a:extLst>
          </p:cNvPr>
          <p:cNvSpPr/>
          <p:nvPr/>
        </p:nvSpPr>
        <p:spPr>
          <a:xfrm flipH="1">
            <a:off x="4485248" y="2259034"/>
            <a:ext cx="1434904" cy="2337583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B0338C-06C2-4C64-8864-181DCCD079BD}"/>
              </a:ext>
            </a:extLst>
          </p:cNvPr>
          <p:cNvCxnSpPr>
            <a:cxnSpLocks/>
          </p:cNvCxnSpPr>
          <p:nvPr/>
        </p:nvCxnSpPr>
        <p:spPr>
          <a:xfrm flipH="1" flipV="1">
            <a:off x="4485248" y="2011381"/>
            <a:ext cx="1" cy="283054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12604 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087626-4729-496A-BEDB-91633BB4960C}"/>
              </a:ext>
            </a:extLst>
          </p:cNvPr>
          <p:cNvSpPr/>
          <p:nvPr/>
        </p:nvSpPr>
        <p:spPr>
          <a:xfrm>
            <a:off x="1071728" y="2354242"/>
            <a:ext cx="2030200" cy="1547446"/>
          </a:xfrm>
          <a:custGeom>
            <a:avLst/>
            <a:gdLst>
              <a:gd name="connsiteX0" fmla="*/ 2004000 w 2030200"/>
              <a:gd name="connsiteY0" fmla="*/ 0 h 1547446"/>
              <a:gd name="connsiteX1" fmla="*/ 2030200 w 2030200"/>
              <a:gd name="connsiteY1" fmla="*/ 511 h 1547446"/>
              <a:gd name="connsiteX2" fmla="*/ 2004000 w 2030200"/>
              <a:gd name="connsiteY2" fmla="*/ 793066 h 1547446"/>
              <a:gd name="connsiteX3" fmla="*/ 2009238 w 2030200"/>
              <a:gd name="connsiteY3" fmla="*/ 1547344 h 1547446"/>
              <a:gd name="connsiteX4" fmla="*/ 2004000 w 2030200"/>
              <a:gd name="connsiteY4" fmla="*/ 1547446 h 1547446"/>
              <a:gd name="connsiteX5" fmla="*/ 9704 w 2030200"/>
              <a:gd name="connsiteY5" fmla="*/ 852832 h 1547446"/>
              <a:gd name="connsiteX6" fmla="*/ 0 w 2030200"/>
              <a:gd name="connsiteY6" fmla="*/ 778660 h 1547446"/>
              <a:gd name="connsiteX7" fmla="*/ 15989 w 2030200"/>
              <a:gd name="connsiteY7" fmla="*/ 685109 h 1547446"/>
              <a:gd name="connsiteX8" fmla="*/ 58730 w 2030200"/>
              <a:gd name="connsiteY8" fmla="*/ 590167 h 1547446"/>
              <a:gd name="connsiteX9" fmla="*/ 107660 w 2030200"/>
              <a:gd name="connsiteY9" fmla="*/ 524470 h 1547446"/>
              <a:gd name="connsiteX10" fmla="*/ 156889 w 2030200"/>
              <a:gd name="connsiteY10" fmla="*/ 472555 h 1547446"/>
              <a:gd name="connsiteX11" fmla="*/ 2004000 w 2030200"/>
              <a:gd name="connsiteY11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0200" h="1547446">
                <a:moveTo>
                  <a:pt x="2004000" y="0"/>
                </a:moveTo>
                <a:lnTo>
                  <a:pt x="2030200" y="511"/>
                </a:lnTo>
                <a:lnTo>
                  <a:pt x="2004000" y="793066"/>
                </a:lnTo>
                <a:lnTo>
                  <a:pt x="2009238" y="1547344"/>
                </a:lnTo>
                <a:lnTo>
                  <a:pt x="2004000" y="1547446"/>
                </a:lnTo>
                <a:cubicBezTo>
                  <a:pt x="966061" y="1547446"/>
                  <a:pt x="112362" y="1242986"/>
                  <a:pt x="9704" y="852832"/>
                </a:cubicBezTo>
                <a:lnTo>
                  <a:pt x="0" y="778660"/>
                </a:lnTo>
                <a:lnTo>
                  <a:pt x="15989" y="685109"/>
                </a:lnTo>
                <a:cubicBezTo>
                  <a:pt x="25853" y="653200"/>
                  <a:pt x="40102" y="621493"/>
                  <a:pt x="58730" y="590167"/>
                </a:cubicBezTo>
                <a:lnTo>
                  <a:pt x="107660" y="524470"/>
                </a:lnTo>
                <a:lnTo>
                  <a:pt x="156889" y="472555"/>
                </a:lnTo>
                <a:cubicBezTo>
                  <a:pt x="461211" y="194855"/>
                  <a:pt x="1173649" y="0"/>
                  <a:pt x="2004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582EC9-DDA5-4674-A6F6-BDA8103CD4FD}"/>
              </a:ext>
            </a:extLst>
          </p:cNvPr>
          <p:cNvSpPr/>
          <p:nvPr/>
        </p:nvSpPr>
        <p:spPr>
          <a:xfrm>
            <a:off x="3060267" y="2349918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C9A1913-2FB6-4986-B3C2-5A1D36BD7203}"/>
              </a:ext>
            </a:extLst>
          </p:cNvPr>
          <p:cNvSpPr/>
          <p:nvPr/>
        </p:nvSpPr>
        <p:spPr>
          <a:xfrm>
            <a:off x="6511172" y="2421954"/>
            <a:ext cx="3987282" cy="773263"/>
          </a:xfrm>
          <a:custGeom>
            <a:avLst/>
            <a:gdLst>
              <a:gd name="connsiteX0" fmla="*/ 1934690 w 3987282"/>
              <a:gd name="connsiteY0" fmla="*/ 0 h 773263"/>
              <a:gd name="connsiteX1" fmla="*/ 3986960 w 3987282"/>
              <a:gd name="connsiteY1" fmla="*/ 0 h 773263"/>
              <a:gd name="connsiteX2" fmla="*/ 3987282 w 3987282"/>
              <a:gd name="connsiteY2" fmla="*/ 2468 h 773263"/>
              <a:gd name="connsiteX3" fmla="*/ 2584606 w 3987282"/>
              <a:gd name="connsiteY3" fmla="*/ 739049 h 773263"/>
              <a:gd name="connsiteX4" fmla="*/ 2515122 w 3987282"/>
              <a:gd name="connsiteY4" fmla="*/ 745952 h 773263"/>
              <a:gd name="connsiteX5" fmla="*/ 2388564 w 3987282"/>
              <a:gd name="connsiteY5" fmla="*/ 757469 h 773263"/>
              <a:gd name="connsiteX6" fmla="*/ 2169261 w 3987282"/>
              <a:gd name="connsiteY6" fmla="*/ 769434 h 773263"/>
              <a:gd name="connsiteX7" fmla="*/ 1967354 w 3987282"/>
              <a:gd name="connsiteY7" fmla="*/ 773263 h 773263"/>
              <a:gd name="connsiteX8" fmla="*/ 1871975 w 3987282"/>
              <a:gd name="connsiteY8" fmla="*/ 771402 h 773263"/>
              <a:gd name="connsiteX9" fmla="*/ 1745419 w 3987282"/>
              <a:gd name="connsiteY9" fmla="*/ 767298 h 773263"/>
              <a:gd name="connsiteX10" fmla="*/ 1588633 w 3987282"/>
              <a:gd name="connsiteY10" fmla="*/ 758054 h 773263"/>
              <a:gd name="connsiteX11" fmla="*/ 4947 w 3987282"/>
              <a:gd name="connsiteY11" fmla="*/ 81324 h 773263"/>
              <a:gd name="connsiteX12" fmla="*/ 0 w 3987282"/>
              <a:gd name="connsiteY12" fmla="*/ 43477 h 773263"/>
              <a:gd name="connsiteX13" fmla="*/ 1934690 w 3987282"/>
              <a:gd name="connsiteY13" fmla="*/ 0 h 7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7282" h="773263">
                <a:moveTo>
                  <a:pt x="1934690" y="0"/>
                </a:moveTo>
                <a:lnTo>
                  <a:pt x="3986960" y="0"/>
                </a:lnTo>
                <a:lnTo>
                  <a:pt x="3987282" y="2468"/>
                </a:lnTo>
                <a:cubicBezTo>
                  <a:pt x="3987282" y="348554"/>
                  <a:pt x="3397246" y="641399"/>
                  <a:pt x="2584606" y="739049"/>
                </a:cubicBezTo>
                <a:lnTo>
                  <a:pt x="2515122" y="745952"/>
                </a:lnTo>
                <a:lnTo>
                  <a:pt x="2388564" y="757469"/>
                </a:lnTo>
                <a:cubicBezTo>
                  <a:pt x="2316682" y="762695"/>
                  <a:pt x="2243520" y="766705"/>
                  <a:pt x="2169261" y="769434"/>
                </a:cubicBezTo>
                <a:lnTo>
                  <a:pt x="1967354" y="773263"/>
                </a:lnTo>
                <a:lnTo>
                  <a:pt x="1871975" y="771402"/>
                </a:lnTo>
                <a:lnTo>
                  <a:pt x="1745419" y="767298"/>
                </a:lnTo>
                <a:lnTo>
                  <a:pt x="1588633" y="758054"/>
                </a:lnTo>
                <a:cubicBezTo>
                  <a:pt x="743921" y="691274"/>
                  <a:pt x="93548" y="418380"/>
                  <a:pt x="4947" y="81324"/>
                </a:cubicBezTo>
                <a:lnTo>
                  <a:pt x="0" y="43477"/>
                </a:lnTo>
                <a:lnTo>
                  <a:pt x="193469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4D2C97-9429-48DF-987A-0EFB14D8A6BA}"/>
              </a:ext>
            </a:extLst>
          </p:cNvPr>
          <p:cNvSpPr/>
          <p:nvPr/>
        </p:nvSpPr>
        <p:spPr>
          <a:xfrm>
            <a:off x="6506134" y="1663229"/>
            <a:ext cx="3992320" cy="812264"/>
          </a:xfrm>
          <a:custGeom>
            <a:avLst/>
            <a:gdLst>
              <a:gd name="connsiteX0" fmla="*/ 1996321 w 3992320"/>
              <a:gd name="connsiteY0" fmla="*/ 0 h 812264"/>
              <a:gd name="connsiteX1" fmla="*/ 3982335 w 3992320"/>
              <a:gd name="connsiteY1" fmla="*/ 692399 h 812264"/>
              <a:gd name="connsiteX2" fmla="*/ 3992320 w 3992320"/>
              <a:gd name="connsiteY2" fmla="*/ 768787 h 812264"/>
              <a:gd name="connsiteX3" fmla="*/ 1940050 w 3992320"/>
              <a:gd name="connsiteY3" fmla="*/ 768787 h 812264"/>
              <a:gd name="connsiteX4" fmla="*/ 5360 w 3992320"/>
              <a:gd name="connsiteY4" fmla="*/ 812264 h 812264"/>
              <a:gd name="connsiteX5" fmla="*/ 0 w 3992320"/>
              <a:gd name="connsiteY5" fmla="*/ 771255 h 812264"/>
              <a:gd name="connsiteX6" fmla="*/ 1996321 w 3992320"/>
              <a:gd name="connsiteY6" fmla="*/ 0 h 8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320" h="812264">
                <a:moveTo>
                  <a:pt x="1996321" y="0"/>
                </a:moveTo>
                <a:cubicBezTo>
                  <a:pt x="3029951" y="0"/>
                  <a:pt x="3880104" y="303489"/>
                  <a:pt x="3982335" y="692399"/>
                </a:cubicBezTo>
                <a:lnTo>
                  <a:pt x="3992320" y="768787"/>
                </a:lnTo>
                <a:lnTo>
                  <a:pt x="1940050" y="768787"/>
                </a:lnTo>
                <a:lnTo>
                  <a:pt x="5360" y="812264"/>
                </a:lnTo>
                <a:lnTo>
                  <a:pt x="0" y="771255"/>
                </a:lnTo>
                <a:cubicBezTo>
                  <a:pt x="0" y="345303"/>
                  <a:pt x="893783" y="0"/>
                  <a:pt x="199632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D9E40B-C276-4BE9-9600-0EEB8A7A1E19}"/>
              </a:ext>
            </a:extLst>
          </p:cNvPr>
          <p:cNvSpPr/>
          <p:nvPr/>
        </p:nvSpPr>
        <p:spPr>
          <a:xfrm>
            <a:off x="3390957" y="4965085"/>
            <a:ext cx="126556" cy="4104"/>
          </a:xfrm>
          <a:custGeom>
            <a:avLst/>
            <a:gdLst>
              <a:gd name="connsiteX0" fmla="*/ 0 w 126556"/>
              <a:gd name="connsiteY0" fmla="*/ 0 h 4104"/>
              <a:gd name="connsiteX1" fmla="*/ 126556 w 126556"/>
              <a:gd name="connsiteY1" fmla="*/ 4104 h 4104"/>
              <a:gd name="connsiteX2" fmla="*/ 41430 w 126556"/>
              <a:gd name="connsiteY2" fmla="*/ 2443 h 4104"/>
              <a:gd name="connsiteX3" fmla="*/ 0 w 126556"/>
              <a:gd name="connsiteY3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56" h="4104">
                <a:moveTo>
                  <a:pt x="0" y="0"/>
                </a:moveTo>
                <a:lnTo>
                  <a:pt x="126556" y="4104"/>
                </a:lnTo>
                <a:lnTo>
                  <a:pt x="41430" y="244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2432F0-8E98-4A22-A76E-9AA55140C121}"/>
              </a:ext>
            </a:extLst>
          </p:cNvPr>
          <p:cNvCxnSpPr>
            <a:cxnSpLocks/>
          </p:cNvCxnSpPr>
          <p:nvPr/>
        </p:nvCxnSpPr>
        <p:spPr>
          <a:xfrm flipV="1">
            <a:off x="3118580" y="2068027"/>
            <a:ext cx="0" cy="211061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B7FC82-D404-46B7-BD6D-7F3D7F0E22DC}"/>
              </a:ext>
            </a:extLst>
          </p:cNvPr>
          <p:cNvCxnSpPr>
            <a:cxnSpLocks/>
          </p:cNvCxnSpPr>
          <p:nvPr/>
        </p:nvCxnSpPr>
        <p:spPr>
          <a:xfrm flipH="1">
            <a:off x="6220979" y="2410820"/>
            <a:ext cx="4572004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04532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0429 0.1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86FDFEF-7482-4168-84C4-B71DFD3661C0}"/>
              </a:ext>
            </a:extLst>
          </p:cNvPr>
          <p:cNvSpPr/>
          <p:nvPr/>
        </p:nvSpPr>
        <p:spPr>
          <a:xfrm>
            <a:off x="4500196" y="2820569"/>
            <a:ext cx="3191607" cy="854611"/>
          </a:xfrm>
          <a:custGeom>
            <a:avLst/>
            <a:gdLst>
              <a:gd name="connsiteX0" fmla="*/ 0 w 3191607"/>
              <a:gd name="connsiteY0" fmla="*/ 0 h 854611"/>
              <a:gd name="connsiteX1" fmla="*/ 3191607 w 3191607"/>
              <a:gd name="connsiteY1" fmla="*/ 0 h 854611"/>
              <a:gd name="connsiteX2" fmla="*/ 2336996 w 3191607"/>
              <a:gd name="connsiteY2" fmla="*/ 854611 h 854611"/>
              <a:gd name="connsiteX3" fmla="*/ 0 w 3191607"/>
              <a:gd name="connsiteY3" fmla="*/ 854611 h 854611"/>
              <a:gd name="connsiteX4" fmla="*/ 0 w 3191607"/>
              <a:gd name="connsiteY4" fmla="*/ 0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607" h="854611">
                <a:moveTo>
                  <a:pt x="0" y="0"/>
                </a:moveTo>
                <a:lnTo>
                  <a:pt x="3191607" y="0"/>
                </a:lnTo>
                <a:lnTo>
                  <a:pt x="2336996" y="854611"/>
                </a:lnTo>
                <a:lnTo>
                  <a:pt x="0" y="854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4A81559-F747-49F1-9D47-17FF0BFA852D}"/>
              </a:ext>
            </a:extLst>
          </p:cNvPr>
          <p:cNvSpPr/>
          <p:nvPr/>
        </p:nvSpPr>
        <p:spPr>
          <a:xfrm>
            <a:off x="4498437" y="1951891"/>
            <a:ext cx="3207434" cy="886266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7EF59-FE3C-4DC7-9688-0FF05E4D2479}"/>
              </a:ext>
            </a:extLst>
          </p:cNvPr>
          <p:cNvCxnSpPr>
            <a:cxnSpLocks/>
          </p:cNvCxnSpPr>
          <p:nvPr/>
        </p:nvCxnSpPr>
        <p:spPr>
          <a:xfrm flipH="1">
            <a:off x="4301491" y="2820569"/>
            <a:ext cx="3685732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1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53F8462-1A48-484D-9331-B547C8FBF939}"/>
              </a:ext>
            </a:extLst>
          </p:cNvPr>
          <p:cNvGrpSpPr/>
          <p:nvPr/>
        </p:nvGrpSpPr>
        <p:grpSpPr>
          <a:xfrm>
            <a:off x="889489" y="1383725"/>
            <a:ext cx="2969751" cy="1983537"/>
            <a:chOff x="1069145" y="900333"/>
            <a:chExt cx="2969751" cy="198353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6ECCD2-026C-4120-83DE-F3099B490893}"/>
                </a:ext>
              </a:extLst>
            </p:cNvPr>
            <p:cNvGrpSpPr/>
            <p:nvPr/>
          </p:nvGrpSpPr>
          <p:grpSpPr>
            <a:xfrm>
              <a:off x="1191013" y="1013166"/>
              <a:ext cx="2833815" cy="1870704"/>
              <a:chOff x="6098773" y="1547745"/>
              <a:chExt cx="2833815" cy="1870704"/>
            </a:xfrm>
            <a:noFill/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93F3D782-D770-4925-9812-BCE2EE608DF4}"/>
                  </a:ext>
                </a:extLst>
              </p:cNvPr>
              <p:cNvSpPr/>
              <p:nvPr/>
            </p:nvSpPr>
            <p:spPr>
              <a:xfrm>
                <a:off x="6141908" y="1625115"/>
                <a:ext cx="2790680" cy="1793334"/>
              </a:xfrm>
              <a:custGeom>
                <a:avLst/>
                <a:gdLst>
                  <a:gd name="connsiteX0" fmla="*/ 28 w 2790680"/>
                  <a:gd name="connsiteY0" fmla="*/ 0 h 1793334"/>
                  <a:gd name="connsiteX1" fmla="*/ 69409 w 2790680"/>
                  <a:gd name="connsiteY1" fmla="*/ 0 h 1793334"/>
                  <a:gd name="connsiteX2" fmla="*/ 2790680 w 2790680"/>
                  <a:gd name="connsiteY2" fmla="*/ 1793334 h 1793334"/>
                  <a:gd name="connsiteX3" fmla="*/ 0 w 2790680"/>
                  <a:gd name="connsiteY3" fmla="*/ 1793334 h 1793334"/>
                  <a:gd name="connsiteX4" fmla="*/ 28 w 2790680"/>
                  <a:gd name="connsiteY4" fmla="*/ 0 h 179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0680" h="1793334">
                    <a:moveTo>
                      <a:pt x="28" y="0"/>
                    </a:moveTo>
                    <a:lnTo>
                      <a:pt x="69409" y="0"/>
                    </a:lnTo>
                    <a:lnTo>
                      <a:pt x="2790680" y="1793334"/>
                    </a:lnTo>
                    <a:lnTo>
                      <a:pt x="0" y="179333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E37102B-486C-470B-95B8-7514521FDCA4}"/>
                  </a:ext>
                </a:extLst>
              </p:cNvPr>
              <p:cNvSpPr/>
              <p:nvPr/>
            </p:nvSpPr>
            <p:spPr>
              <a:xfrm>
                <a:off x="6098773" y="1547745"/>
                <a:ext cx="69381" cy="45722"/>
              </a:xfrm>
              <a:custGeom>
                <a:avLst/>
                <a:gdLst>
                  <a:gd name="connsiteX0" fmla="*/ 0 w 69381"/>
                  <a:gd name="connsiteY0" fmla="*/ 0 h 45722"/>
                  <a:gd name="connsiteX1" fmla="*/ 69381 w 69381"/>
                  <a:gd name="connsiteY1" fmla="*/ 45722 h 45722"/>
                  <a:gd name="connsiteX2" fmla="*/ 0 w 69381"/>
                  <a:gd name="connsiteY2" fmla="*/ 45722 h 45722"/>
                  <a:gd name="connsiteX3" fmla="*/ 0 w 69381"/>
                  <a:gd name="connsiteY3" fmla="*/ 0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381" h="45722">
                    <a:moveTo>
                      <a:pt x="0" y="0"/>
                    </a:moveTo>
                    <a:lnTo>
                      <a:pt x="69381" y="45722"/>
                    </a:lnTo>
                    <a:lnTo>
                      <a:pt x="0" y="457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4B3EFB-F426-4D2E-9D6C-B0CAA8334569}"/>
                </a:ext>
              </a:extLst>
            </p:cNvPr>
            <p:cNvSpPr/>
            <p:nvPr/>
          </p:nvSpPr>
          <p:spPr>
            <a:xfrm>
              <a:off x="1317625" y="1090536"/>
              <a:ext cx="2721271" cy="1793334"/>
            </a:xfrm>
            <a:custGeom>
              <a:avLst/>
              <a:gdLst>
                <a:gd name="connsiteX0" fmla="*/ 0 w 2721271"/>
                <a:gd name="connsiteY0" fmla="*/ 0 h 1793334"/>
                <a:gd name="connsiteX1" fmla="*/ 2721271 w 2721271"/>
                <a:gd name="connsiteY1" fmla="*/ 0 h 1793334"/>
                <a:gd name="connsiteX2" fmla="*/ 2721271 w 2721271"/>
                <a:gd name="connsiteY2" fmla="*/ 1793334 h 1793334"/>
                <a:gd name="connsiteX3" fmla="*/ 0 w 2721271"/>
                <a:gd name="connsiteY3" fmla="*/ 0 h 17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1271" h="1793334">
                  <a:moveTo>
                    <a:pt x="0" y="0"/>
                  </a:moveTo>
                  <a:lnTo>
                    <a:pt x="2721271" y="0"/>
                  </a:lnTo>
                  <a:lnTo>
                    <a:pt x="2721271" y="17933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FAE937-6DAD-467C-A9FE-F1A69F9B66D5}"/>
                </a:ext>
              </a:extLst>
            </p:cNvPr>
            <p:cNvSpPr/>
            <p:nvPr/>
          </p:nvSpPr>
          <p:spPr>
            <a:xfrm>
              <a:off x="1069145" y="900333"/>
              <a:ext cx="407963" cy="18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C7DCAB-ED9E-4B92-B718-B41473E9AF56}"/>
              </a:ext>
            </a:extLst>
          </p:cNvPr>
          <p:cNvSpPr/>
          <p:nvPr/>
        </p:nvSpPr>
        <p:spPr>
          <a:xfrm>
            <a:off x="4236401" y="1754268"/>
            <a:ext cx="2030200" cy="1547446"/>
          </a:xfrm>
          <a:custGeom>
            <a:avLst/>
            <a:gdLst>
              <a:gd name="connsiteX0" fmla="*/ 2004000 w 2030200"/>
              <a:gd name="connsiteY0" fmla="*/ 0 h 1547446"/>
              <a:gd name="connsiteX1" fmla="*/ 2030200 w 2030200"/>
              <a:gd name="connsiteY1" fmla="*/ 511 h 1547446"/>
              <a:gd name="connsiteX2" fmla="*/ 2004000 w 2030200"/>
              <a:gd name="connsiteY2" fmla="*/ 793066 h 1547446"/>
              <a:gd name="connsiteX3" fmla="*/ 2009238 w 2030200"/>
              <a:gd name="connsiteY3" fmla="*/ 1547344 h 1547446"/>
              <a:gd name="connsiteX4" fmla="*/ 2004000 w 2030200"/>
              <a:gd name="connsiteY4" fmla="*/ 1547446 h 1547446"/>
              <a:gd name="connsiteX5" fmla="*/ 9704 w 2030200"/>
              <a:gd name="connsiteY5" fmla="*/ 852832 h 1547446"/>
              <a:gd name="connsiteX6" fmla="*/ 0 w 2030200"/>
              <a:gd name="connsiteY6" fmla="*/ 778660 h 1547446"/>
              <a:gd name="connsiteX7" fmla="*/ 15989 w 2030200"/>
              <a:gd name="connsiteY7" fmla="*/ 685109 h 1547446"/>
              <a:gd name="connsiteX8" fmla="*/ 58730 w 2030200"/>
              <a:gd name="connsiteY8" fmla="*/ 590167 h 1547446"/>
              <a:gd name="connsiteX9" fmla="*/ 107660 w 2030200"/>
              <a:gd name="connsiteY9" fmla="*/ 524470 h 1547446"/>
              <a:gd name="connsiteX10" fmla="*/ 156889 w 2030200"/>
              <a:gd name="connsiteY10" fmla="*/ 472555 h 1547446"/>
              <a:gd name="connsiteX11" fmla="*/ 2004000 w 2030200"/>
              <a:gd name="connsiteY11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0200" h="1547446">
                <a:moveTo>
                  <a:pt x="2004000" y="0"/>
                </a:moveTo>
                <a:lnTo>
                  <a:pt x="2030200" y="511"/>
                </a:lnTo>
                <a:lnTo>
                  <a:pt x="2004000" y="793066"/>
                </a:lnTo>
                <a:lnTo>
                  <a:pt x="2009238" y="1547344"/>
                </a:lnTo>
                <a:lnTo>
                  <a:pt x="2004000" y="1547446"/>
                </a:lnTo>
                <a:cubicBezTo>
                  <a:pt x="966061" y="1547446"/>
                  <a:pt x="112362" y="1242986"/>
                  <a:pt x="9704" y="852832"/>
                </a:cubicBezTo>
                <a:lnTo>
                  <a:pt x="0" y="778660"/>
                </a:lnTo>
                <a:lnTo>
                  <a:pt x="15989" y="685109"/>
                </a:lnTo>
                <a:cubicBezTo>
                  <a:pt x="25853" y="653200"/>
                  <a:pt x="40102" y="621493"/>
                  <a:pt x="58730" y="590167"/>
                </a:cubicBezTo>
                <a:lnTo>
                  <a:pt x="107660" y="524470"/>
                </a:lnTo>
                <a:lnTo>
                  <a:pt x="156889" y="472555"/>
                </a:lnTo>
                <a:cubicBezTo>
                  <a:pt x="461211" y="194855"/>
                  <a:pt x="1173649" y="0"/>
                  <a:pt x="20040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7630BD-18C0-4917-B866-E39147D7DD9B}"/>
              </a:ext>
            </a:extLst>
          </p:cNvPr>
          <p:cNvSpPr/>
          <p:nvPr/>
        </p:nvSpPr>
        <p:spPr>
          <a:xfrm>
            <a:off x="6266601" y="1754268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490124-2C69-4D57-BDB9-F48E9F3ABF87}"/>
              </a:ext>
            </a:extLst>
          </p:cNvPr>
          <p:cNvSpPr/>
          <p:nvPr/>
        </p:nvSpPr>
        <p:spPr>
          <a:xfrm>
            <a:off x="4102359" y="5221211"/>
            <a:ext cx="3987282" cy="773263"/>
          </a:xfrm>
          <a:custGeom>
            <a:avLst/>
            <a:gdLst>
              <a:gd name="connsiteX0" fmla="*/ 1934690 w 3987282"/>
              <a:gd name="connsiteY0" fmla="*/ 0 h 773263"/>
              <a:gd name="connsiteX1" fmla="*/ 3986960 w 3987282"/>
              <a:gd name="connsiteY1" fmla="*/ 0 h 773263"/>
              <a:gd name="connsiteX2" fmla="*/ 3987282 w 3987282"/>
              <a:gd name="connsiteY2" fmla="*/ 2468 h 773263"/>
              <a:gd name="connsiteX3" fmla="*/ 2584606 w 3987282"/>
              <a:gd name="connsiteY3" fmla="*/ 739049 h 773263"/>
              <a:gd name="connsiteX4" fmla="*/ 2515122 w 3987282"/>
              <a:gd name="connsiteY4" fmla="*/ 745952 h 773263"/>
              <a:gd name="connsiteX5" fmla="*/ 2388564 w 3987282"/>
              <a:gd name="connsiteY5" fmla="*/ 757469 h 773263"/>
              <a:gd name="connsiteX6" fmla="*/ 2169261 w 3987282"/>
              <a:gd name="connsiteY6" fmla="*/ 769434 h 773263"/>
              <a:gd name="connsiteX7" fmla="*/ 1967354 w 3987282"/>
              <a:gd name="connsiteY7" fmla="*/ 773263 h 773263"/>
              <a:gd name="connsiteX8" fmla="*/ 1871975 w 3987282"/>
              <a:gd name="connsiteY8" fmla="*/ 771402 h 773263"/>
              <a:gd name="connsiteX9" fmla="*/ 1745419 w 3987282"/>
              <a:gd name="connsiteY9" fmla="*/ 767298 h 773263"/>
              <a:gd name="connsiteX10" fmla="*/ 1588633 w 3987282"/>
              <a:gd name="connsiteY10" fmla="*/ 758054 h 773263"/>
              <a:gd name="connsiteX11" fmla="*/ 4947 w 3987282"/>
              <a:gd name="connsiteY11" fmla="*/ 81324 h 773263"/>
              <a:gd name="connsiteX12" fmla="*/ 0 w 3987282"/>
              <a:gd name="connsiteY12" fmla="*/ 43477 h 773263"/>
              <a:gd name="connsiteX13" fmla="*/ 1934690 w 3987282"/>
              <a:gd name="connsiteY13" fmla="*/ 0 h 77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7282" h="773263">
                <a:moveTo>
                  <a:pt x="1934690" y="0"/>
                </a:moveTo>
                <a:lnTo>
                  <a:pt x="3986960" y="0"/>
                </a:lnTo>
                <a:lnTo>
                  <a:pt x="3987282" y="2468"/>
                </a:lnTo>
                <a:cubicBezTo>
                  <a:pt x="3987282" y="348554"/>
                  <a:pt x="3397246" y="641399"/>
                  <a:pt x="2584606" y="739049"/>
                </a:cubicBezTo>
                <a:lnTo>
                  <a:pt x="2515122" y="745952"/>
                </a:lnTo>
                <a:lnTo>
                  <a:pt x="2388564" y="757469"/>
                </a:lnTo>
                <a:cubicBezTo>
                  <a:pt x="2316682" y="762695"/>
                  <a:pt x="2243520" y="766705"/>
                  <a:pt x="2169261" y="769434"/>
                </a:cubicBezTo>
                <a:lnTo>
                  <a:pt x="1967354" y="773263"/>
                </a:lnTo>
                <a:lnTo>
                  <a:pt x="1871975" y="771402"/>
                </a:lnTo>
                <a:lnTo>
                  <a:pt x="1745419" y="767298"/>
                </a:lnTo>
                <a:lnTo>
                  <a:pt x="1588633" y="758054"/>
                </a:lnTo>
                <a:cubicBezTo>
                  <a:pt x="743921" y="691274"/>
                  <a:pt x="93548" y="418380"/>
                  <a:pt x="4947" y="81324"/>
                </a:cubicBezTo>
                <a:lnTo>
                  <a:pt x="0" y="43477"/>
                </a:lnTo>
                <a:lnTo>
                  <a:pt x="193469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D9CCA9-E556-418F-8D74-5D43A36555A7}"/>
              </a:ext>
            </a:extLst>
          </p:cNvPr>
          <p:cNvSpPr/>
          <p:nvPr/>
        </p:nvSpPr>
        <p:spPr>
          <a:xfrm>
            <a:off x="4097321" y="4462486"/>
            <a:ext cx="3992320" cy="812264"/>
          </a:xfrm>
          <a:custGeom>
            <a:avLst/>
            <a:gdLst>
              <a:gd name="connsiteX0" fmla="*/ 1996321 w 3992320"/>
              <a:gd name="connsiteY0" fmla="*/ 0 h 812264"/>
              <a:gd name="connsiteX1" fmla="*/ 3982335 w 3992320"/>
              <a:gd name="connsiteY1" fmla="*/ 692399 h 812264"/>
              <a:gd name="connsiteX2" fmla="*/ 3992320 w 3992320"/>
              <a:gd name="connsiteY2" fmla="*/ 768787 h 812264"/>
              <a:gd name="connsiteX3" fmla="*/ 1940050 w 3992320"/>
              <a:gd name="connsiteY3" fmla="*/ 768787 h 812264"/>
              <a:gd name="connsiteX4" fmla="*/ 5360 w 3992320"/>
              <a:gd name="connsiteY4" fmla="*/ 812264 h 812264"/>
              <a:gd name="connsiteX5" fmla="*/ 0 w 3992320"/>
              <a:gd name="connsiteY5" fmla="*/ 771255 h 812264"/>
              <a:gd name="connsiteX6" fmla="*/ 1996321 w 3992320"/>
              <a:gd name="connsiteY6" fmla="*/ 0 h 8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320" h="812264">
                <a:moveTo>
                  <a:pt x="1996321" y="0"/>
                </a:moveTo>
                <a:cubicBezTo>
                  <a:pt x="3029951" y="0"/>
                  <a:pt x="3880104" y="303489"/>
                  <a:pt x="3982335" y="692399"/>
                </a:cubicBezTo>
                <a:lnTo>
                  <a:pt x="3992320" y="768787"/>
                </a:lnTo>
                <a:lnTo>
                  <a:pt x="1940050" y="768787"/>
                </a:lnTo>
                <a:lnTo>
                  <a:pt x="5360" y="812264"/>
                </a:lnTo>
                <a:lnTo>
                  <a:pt x="0" y="771255"/>
                </a:lnTo>
                <a:cubicBezTo>
                  <a:pt x="0" y="345303"/>
                  <a:pt x="893783" y="0"/>
                  <a:pt x="199632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5ACD649-2E8A-4AD3-8323-C964FB683F08}"/>
              </a:ext>
            </a:extLst>
          </p:cNvPr>
          <p:cNvSpPr/>
          <p:nvPr/>
        </p:nvSpPr>
        <p:spPr>
          <a:xfrm rot="5400000">
            <a:off x="1407812" y="4705007"/>
            <a:ext cx="1378633" cy="2039815"/>
          </a:xfrm>
          <a:custGeom>
            <a:avLst/>
            <a:gdLst>
              <a:gd name="connsiteX0" fmla="*/ 0 w 1378633"/>
              <a:gd name="connsiteY0" fmla="*/ 2039815 h 2039815"/>
              <a:gd name="connsiteX1" fmla="*/ 0 w 1378633"/>
              <a:gd name="connsiteY1" fmla="*/ 0 h 2039815"/>
              <a:gd name="connsiteX2" fmla="*/ 1378633 w 1378633"/>
              <a:gd name="connsiteY2" fmla="*/ 0 h 2039815"/>
              <a:gd name="connsiteX3" fmla="*/ 1378633 w 1378633"/>
              <a:gd name="connsiteY3" fmla="*/ 2039815 h 2039815"/>
              <a:gd name="connsiteX4" fmla="*/ 0 w 1378633"/>
              <a:gd name="connsiteY4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33" h="2039815">
                <a:moveTo>
                  <a:pt x="0" y="2039815"/>
                </a:moveTo>
                <a:lnTo>
                  <a:pt x="0" y="0"/>
                </a:lnTo>
                <a:lnTo>
                  <a:pt x="1378633" y="0"/>
                </a:lnTo>
                <a:lnTo>
                  <a:pt x="1378633" y="2039815"/>
                </a:lnTo>
                <a:lnTo>
                  <a:pt x="0" y="203981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89E40A-4D48-4CAC-BD49-C965A1627A71}"/>
              </a:ext>
            </a:extLst>
          </p:cNvPr>
          <p:cNvSpPr/>
          <p:nvPr/>
        </p:nvSpPr>
        <p:spPr>
          <a:xfrm rot="5400000">
            <a:off x="1401217" y="3361983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DB2FBD-F2DE-4613-A18C-19637AFD38FC}"/>
              </a:ext>
            </a:extLst>
          </p:cNvPr>
          <p:cNvSpPr/>
          <p:nvPr/>
        </p:nvSpPr>
        <p:spPr>
          <a:xfrm>
            <a:off x="8342141" y="1347227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68D2FD-9D45-40DC-9425-330D0A91BF19}"/>
              </a:ext>
            </a:extLst>
          </p:cNvPr>
          <p:cNvSpPr/>
          <p:nvPr/>
        </p:nvSpPr>
        <p:spPr>
          <a:xfrm flipH="1">
            <a:off x="9788261" y="1345236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87BB02-BADD-4880-9252-B616A7330A93}"/>
              </a:ext>
            </a:extLst>
          </p:cNvPr>
          <p:cNvSpPr/>
          <p:nvPr/>
        </p:nvSpPr>
        <p:spPr>
          <a:xfrm>
            <a:off x="8356290" y="5397663"/>
            <a:ext cx="2853314" cy="950179"/>
          </a:xfrm>
          <a:custGeom>
            <a:avLst/>
            <a:gdLst>
              <a:gd name="connsiteX0" fmla="*/ 0 w 3191607"/>
              <a:gd name="connsiteY0" fmla="*/ 0 h 854611"/>
              <a:gd name="connsiteX1" fmla="*/ 3191607 w 3191607"/>
              <a:gd name="connsiteY1" fmla="*/ 0 h 854611"/>
              <a:gd name="connsiteX2" fmla="*/ 2336996 w 3191607"/>
              <a:gd name="connsiteY2" fmla="*/ 854611 h 854611"/>
              <a:gd name="connsiteX3" fmla="*/ 0 w 3191607"/>
              <a:gd name="connsiteY3" fmla="*/ 854611 h 854611"/>
              <a:gd name="connsiteX4" fmla="*/ 0 w 3191607"/>
              <a:gd name="connsiteY4" fmla="*/ 0 h 85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607" h="854611">
                <a:moveTo>
                  <a:pt x="0" y="0"/>
                </a:moveTo>
                <a:lnTo>
                  <a:pt x="3191607" y="0"/>
                </a:lnTo>
                <a:lnTo>
                  <a:pt x="2336996" y="854611"/>
                </a:lnTo>
                <a:lnTo>
                  <a:pt x="0" y="85461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47DB2E5-FA03-4145-977E-80482912333D}"/>
              </a:ext>
            </a:extLst>
          </p:cNvPr>
          <p:cNvSpPr/>
          <p:nvPr/>
        </p:nvSpPr>
        <p:spPr>
          <a:xfrm>
            <a:off x="8354530" y="4416441"/>
            <a:ext cx="2867463" cy="985374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A21BD4-68EB-4A00-9548-CF8C9EA5951E}"/>
              </a:ext>
            </a:extLst>
          </p:cNvPr>
          <p:cNvSpPr/>
          <p:nvPr/>
        </p:nvSpPr>
        <p:spPr>
          <a:xfrm>
            <a:off x="1148493" y="1570416"/>
            <a:ext cx="2721271" cy="1793334"/>
          </a:xfrm>
          <a:custGeom>
            <a:avLst/>
            <a:gdLst>
              <a:gd name="connsiteX0" fmla="*/ 0 w 2721271"/>
              <a:gd name="connsiteY0" fmla="*/ 0 h 1793334"/>
              <a:gd name="connsiteX1" fmla="*/ 2721271 w 2721271"/>
              <a:gd name="connsiteY1" fmla="*/ 0 h 1793334"/>
              <a:gd name="connsiteX2" fmla="*/ 2721271 w 2721271"/>
              <a:gd name="connsiteY2" fmla="*/ 1793334 h 1793334"/>
              <a:gd name="connsiteX3" fmla="*/ 0 w 2721271"/>
              <a:gd name="connsiteY3" fmla="*/ 0 h 179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1271" h="1793334">
                <a:moveTo>
                  <a:pt x="0" y="0"/>
                </a:moveTo>
                <a:lnTo>
                  <a:pt x="2721271" y="0"/>
                </a:lnTo>
                <a:lnTo>
                  <a:pt x="2721271" y="179333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FC1BBE-22EC-4285-99F8-C6401736B983}"/>
              </a:ext>
            </a:extLst>
          </p:cNvPr>
          <p:cNvSpPr/>
          <p:nvPr/>
        </p:nvSpPr>
        <p:spPr>
          <a:xfrm>
            <a:off x="6278324" y="1753655"/>
            <a:ext cx="2004646" cy="1546833"/>
          </a:xfrm>
          <a:custGeom>
            <a:avLst/>
            <a:gdLst>
              <a:gd name="connsiteX0" fmla="*/ 26200 w 2004646"/>
              <a:gd name="connsiteY0" fmla="*/ 0 h 1546833"/>
              <a:gd name="connsiteX1" fmla="*/ 204963 w 2004646"/>
              <a:gd name="connsiteY1" fmla="*/ 3484 h 1546833"/>
              <a:gd name="connsiteX2" fmla="*/ 2004646 w 2004646"/>
              <a:gd name="connsiteY2" fmla="*/ 773212 h 1546833"/>
              <a:gd name="connsiteX3" fmla="*/ 204963 w 2004646"/>
              <a:gd name="connsiteY3" fmla="*/ 1542940 h 1546833"/>
              <a:gd name="connsiteX4" fmla="*/ 5238 w 2004646"/>
              <a:gd name="connsiteY4" fmla="*/ 1546833 h 1546833"/>
              <a:gd name="connsiteX5" fmla="*/ 0 w 2004646"/>
              <a:gd name="connsiteY5" fmla="*/ 792555 h 1546833"/>
              <a:gd name="connsiteX6" fmla="*/ 26200 w 2004646"/>
              <a:gd name="connsiteY6" fmla="*/ 0 h 15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4646" h="1546833">
                <a:moveTo>
                  <a:pt x="26200" y="0"/>
                </a:moveTo>
                <a:lnTo>
                  <a:pt x="204963" y="3484"/>
                </a:lnTo>
                <a:cubicBezTo>
                  <a:pt x="1215818" y="43106"/>
                  <a:pt x="2004646" y="372604"/>
                  <a:pt x="2004646" y="773212"/>
                </a:cubicBezTo>
                <a:cubicBezTo>
                  <a:pt x="2004646" y="1173820"/>
                  <a:pt x="1215818" y="1503318"/>
                  <a:pt x="204963" y="1542940"/>
                </a:cubicBezTo>
                <a:lnTo>
                  <a:pt x="5238" y="1546833"/>
                </a:lnTo>
                <a:lnTo>
                  <a:pt x="0" y="792555"/>
                </a:lnTo>
                <a:lnTo>
                  <a:pt x="26200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B2E437-30D1-416F-80F2-3E2806EF0141}"/>
              </a:ext>
            </a:extLst>
          </p:cNvPr>
          <p:cNvSpPr/>
          <p:nvPr/>
        </p:nvSpPr>
        <p:spPr>
          <a:xfrm>
            <a:off x="4097321" y="4453717"/>
            <a:ext cx="3992320" cy="812264"/>
          </a:xfrm>
          <a:custGeom>
            <a:avLst/>
            <a:gdLst>
              <a:gd name="connsiteX0" fmla="*/ 1996321 w 3992320"/>
              <a:gd name="connsiteY0" fmla="*/ 0 h 812264"/>
              <a:gd name="connsiteX1" fmla="*/ 3982335 w 3992320"/>
              <a:gd name="connsiteY1" fmla="*/ 692399 h 812264"/>
              <a:gd name="connsiteX2" fmla="*/ 3992320 w 3992320"/>
              <a:gd name="connsiteY2" fmla="*/ 768787 h 812264"/>
              <a:gd name="connsiteX3" fmla="*/ 1940050 w 3992320"/>
              <a:gd name="connsiteY3" fmla="*/ 768787 h 812264"/>
              <a:gd name="connsiteX4" fmla="*/ 5360 w 3992320"/>
              <a:gd name="connsiteY4" fmla="*/ 812264 h 812264"/>
              <a:gd name="connsiteX5" fmla="*/ 0 w 3992320"/>
              <a:gd name="connsiteY5" fmla="*/ 771255 h 812264"/>
              <a:gd name="connsiteX6" fmla="*/ 1996321 w 3992320"/>
              <a:gd name="connsiteY6" fmla="*/ 0 h 8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2320" h="812264">
                <a:moveTo>
                  <a:pt x="1996321" y="0"/>
                </a:moveTo>
                <a:cubicBezTo>
                  <a:pt x="3029951" y="0"/>
                  <a:pt x="3880104" y="303489"/>
                  <a:pt x="3982335" y="692399"/>
                </a:cubicBezTo>
                <a:lnTo>
                  <a:pt x="3992320" y="768787"/>
                </a:lnTo>
                <a:lnTo>
                  <a:pt x="1940050" y="768787"/>
                </a:lnTo>
                <a:lnTo>
                  <a:pt x="5360" y="812264"/>
                </a:lnTo>
                <a:lnTo>
                  <a:pt x="0" y="771255"/>
                </a:lnTo>
                <a:cubicBezTo>
                  <a:pt x="0" y="345303"/>
                  <a:pt x="893783" y="0"/>
                  <a:pt x="1996321" y="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BC75970-C874-4F63-822A-203C0AF96A2C}"/>
              </a:ext>
            </a:extLst>
          </p:cNvPr>
          <p:cNvSpPr/>
          <p:nvPr/>
        </p:nvSpPr>
        <p:spPr>
          <a:xfrm flipH="1">
            <a:off x="9800411" y="1341669"/>
            <a:ext cx="1434904" cy="2335235"/>
          </a:xfrm>
          <a:custGeom>
            <a:avLst/>
            <a:gdLst>
              <a:gd name="connsiteX0" fmla="*/ 1434904 w 1434904"/>
              <a:gd name="connsiteY0" fmla="*/ 0 h 2335235"/>
              <a:gd name="connsiteX1" fmla="*/ 1434904 w 1434904"/>
              <a:gd name="connsiteY1" fmla="*/ 2335235 h 2335235"/>
              <a:gd name="connsiteX2" fmla="*/ 0 w 1434904"/>
              <a:gd name="connsiteY2" fmla="*/ 2335235 h 2335235"/>
              <a:gd name="connsiteX3" fmla="*/ 1434904 w 1434904"/>
              <a:gd name="connsiteY3" fmla="*/ 0 h 233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335235">
                <a:moveTo>
                  <a:pt x="1434904" y="0"/>
                </a:moveTo>
                <a:lnTo>
                  <a:pt x="1434904" y="2335235"/>
                </a:lnTo>
                <a:lnTo>
                  <a:pt x="0" y="2335235"/>
                </a:lnTo>
                <a:lnTo>
                  <a:pt x="1434904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1DD4E17-5D65-4ADD-9255-3A62A74EF801}"/>
              </a:ext>
            </a:extLst>
          </p:cNvPr>
          <p:cNvSpPr/>
          <p:nvPr/>
        </p:nvSpPr>
        <p:spPr>
          <a:xfrm>
            <a:off x="8367852" y="4412289"/>
            <a:ext cx="2867463" cy="985374"/>
          </a:xfrm>
          <a:custGeom>
            <a:avLst/>
            <a:gdLst>
              <a:gd name="connsiteX0" fmla="*/ 0 w 3207434"/>
              <a:gd name="connsiteY0" fmla="*/ 0 h 886266"/>
              <a:gd name="connsiteX1" fmla="*/ 2336996 w 3207434"/>
              <a:gd name="connsiteY1" fmla="*/ 0 h 886266"/>
              <a:gd name="connsiteX2" fmla="*/ 3207434 w 3207434"/>
              <a:gd name="connsiteY2" fmla="*/ 870439 h 886266"/>
              <a:gd name="connsiteX3" fmla="*/ 3191607 w 3207434"/>
              <a:gd name="connsiteY3" fmla="*/ 886266 h 886266"/>
              <a:gd name="connsiteX4" fmla="*/ 0 w 3207434"/>
              <a:gd name="connsiteY4" fmla="*/ 886266 h 886266"/>
              <a:gd name="connsiteX5" fmla="*/ 0 w 3207434"/>
              <a:gd name="connsiteY5" fmla="*/ 0 h 88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434" h="886266">
                <a:moveTo>
                  <a:pt x="0" y="0"/>
                </a:moveTo>
                <a:lnTo>
                  <a:pt x="2336996" y="0"/>
                </a:lnTo>
                <a:lnTo>
                  <a:pt x="3207434" y="870439"/>
                </a:lnTo>
                <a:lnTo>
                  <a:pt x="3191607" y="886266"/>
                </a:lnTo>
                <a:lnTo>
                  <a:pt x="0" y="8862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E248EB-095E-4B04-B74A-262C74E14BFE}"/>
              </a:ext>
            </a:extLst>
          </p:cNvPr>
          <p:cNvSpPr/>
          <p:nvPr/>
        </p:nvSpPr>
        <p:spPr>
          <a:xfrm rot="5400000">
            <a:off x="1412433" y="3358471"/>
            <a:ext cx="1395340" cy="2036298"/>
          </a:xfrm>
          <a:custGeom>
            <a:avLst/>
            <a:gdLst>
              <a:gd name="connsiteX0" fmla="*/ 0 w 1395340"/>
              <a:gd name="connsiteY0" fmla="*/ 2064434 h 2064434"/>
              <a:gd name="connsiteX1" fmla="*/ 0 w 1395340"/>
              <a:gd name="connsiteY1" fmla="*/ 0 h 2064434"/>
              <a:gd name="connsiteX2" fmla="*/ 1395340 w 1395340"/>
              <a:gd name="connsiteY2" fmla="*/ 0 h 2064434"/>
              <a:gd name="connsiteX3" fmla="*/ 1395340 w 1395340"/>
              <a:gd name="connsiteY3" fmla="*/ 2064434 h 2064434"/>
              <a:gd name="connsiteX4" fmla="*/ 0 w 1395340"/>
              <a:gd name="connsiteY4" fmla="*/ 2064434 h 206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340" h="2064434">
                <a:moveTo>
                  <a:pt x="0" y="2064434"/>
                </a:moveTo>
                <a:lnTo>
                  <a:pt x="0" y="0"/>
                </a:lnTo>
                <a:lnTo>
                  <a:pt x="1395340" y="0"/>
                </a:lnTo>
                <a:lnTo>
                  <a:pt x="1395340" y="2064434"/>
                </a:lnTo>
                <a:lnTo>
                  <a:pt x="0" y="2064434"/>
                </a:ln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6CF784-F847-42CA-BCAB-CFD1ACC09082}"/>
              </a:ext>
            </a:extLst>
          </p:cNvPr>
          <p:cNvSpPr txBox="1"/>
          <p:nvPr/>
        </p:nvSpPr>
        <p:spPr>
          <a:xfrm>
            <a:off x="3418449" y="717453"/>
            <a:ext cx="66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প্রত্যেক আকৃতির        অংশ রং করি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F906CE-B078-446B-A7FE-616C7708901D}"/>
              </a:ext>
            </a:extLst>
          </p:cNvPr>
          <p:cNvGrpSpPr/>
          <p:nvPr/>
        </p:nvGrpSpPr>
        <p:grpSpPr>
          <a:xfrm>
            <a:off x="7024308" y="385930"/>
            <a:ext cx="737219" cy="1077218"/>
            <a:chOff x="7863840" y="4459458"/>
            <a:chExt cx="1561514" cy="165590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870FF4-4A80-4912-A429-3B8EC918FEB7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65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BFBC4C-9CE5-4FA6-9391-D9A49982319C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1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F3A642-6040-46D8-AD3B-F4C3CECD00CD}"/>
              </a:ext>
            </a:extLst>
          </p:cNvPr>
          <p:cNvSpPr txBox="1"/>
          <p:nvPr/>
        </p:nvSpPr>
        <p:spPr>
          <a:xfrm>
            <a:off x="2605332" y="955143"/>
            <a:ext cx="7919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দুইটি অর্ধেক টুকরো রুটি একত্রে রাখলে কী তৈরি 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5DEE3-8056-4B4D-97B9-F7C81A26744C}"/>
              </a:ext>
            </a:extLst>
          </p:cNvPr>
          <p:cNvGrpSpPr/>
          <p:nvPr/>
        </p:nvGrpSpPr>
        <p:grpSpPr>
          <a:xfrm>
            <a:off x="2002402" y="1578781"/>
            <a:ext cx="2278966" cy="4557892"/>
            <a:chOff x="3376246" y="1420836"/>
            <a:chExt cx="2278966" cy="4557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72BB08-CBA1-4129-9CB1-778242F7F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6E6D32-37BD-4F16-891E-F957448C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C643997-AD84-4A4A-8B7B-06DF3201F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5805382" y="1578781"/>
            <a:ext cx="2425863" cy="4518075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1A8E8-9CFA-46E2-891B-774299FCF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89" y="783330"/>
            <a:ext cx="757601" cy="7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12891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860E6B-AD7B-4065-AD91-DC535B91F560}"/>
              </a:ext>
            </a:extLst>
          </p:cNvPr>
          <p:cNvGrpSpPr/>
          <p:nvPr/>
        </p:nvGrpSpPr>
        <p:grpSpPr>
          <a:xfrm>
            <a:off x="1212222" y="1178030"/>
            <a:ext cx="1078528" cy="2250970"/>
            <a:chOff x="3376246" y="1420836"/>
            <a:chExt cx="2278966" cy="45578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A69FA1-8621-4F87-8ADB-D693175FF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57FD48-EBEE-4640-A896-AE426D9E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3DC6DDD-48E9-4DC4-9915-63192A4D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5079750" y="1178030"/>
            <a:ext cx="1198042" cy="2231306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293D33-557B-405C-83B5-F1595EE0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6765529" y="1178030"/>
            <a:ext cx="1198042" cy="2231306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618295-F95C-42F7-8FEE-284103B04973}"/>
              </a:ext>
            </a:extLst>
          </p:cNvPr>
          <p:cNvGrpSpPr/>
          <p:nvPr/>
        </p:nvGrpSpPr>
        <p:grpSpPr>
          <a:xfrm>
            <a:off x="2817816" y="1186491"/>
            <a:ext cx="1078528" cy="2250970"/>
            <a:chOff x="3376246" y="1420836"/>
            <a:chExt cx="2278966" cy="45578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1A3C89-B04B-4EE9-A33C-15D51294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256DBB-D7E2-4374-A3B6-4FB8F0E29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071FBE-DADE-459F-8DAB-4D485F46651C}"/>
              </a:ext>
            </a:extLst>
          </p:cNvPr>
          <p:cNvGrpSpPr/>
          <p:nvPr/>
        </p:nvGrpSpPr>
        <p:grpSpPr>
          <a:xfrm>
            <a:off x="8527528" y="1194952"/>
            <a:ext cx="1078528" cy="2250970"/>
            <a:chOff x="3376246" y="1420836"/>
            <a:chExt cx="2278966" cy="45578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27CAD9-52EC-4444-883A-5B326AF9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CF34674-CBEE-4EFD-84C7-8E48F745D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8113070-9E02-4E9F-A787-2464C0ED8FC6}"/>
              </a:ext>
            </a:extLst>
          </p:cNvPr>
          <p:cNvCxnSpPr/>
          <p:nvPr/>
        </p:nvCxnSpPr>
        <p:spPr>
          <a:xfrm>
            <a:off x="8257945" y="3640810"/>
            <a:ext cx="58866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AB9DF-1C65-4298-ACA5-913535FED8FB}"/>
              </a:ext>
            </a:extLst>
          </p:cNvPr>
          <p:cNvGrpSpPr/>
          <p:nvPr/>
        </p:nvGrpSpPr>
        <p:grpSpPr>
          <a:xfrm>
            <a:off x="8949085" y="2855980"/>
            <a:ext cx="1561514" cy="1569660"/>
            <a:chOff x="7863840" y="4459458"/>
            <a:chExt cx="1561514" cy="15696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17B177-22AA-4D57-B30B-A10754597E72}"/>
                </a:ext>
              </a:extLst>
            </p:cNvPr>
            <p:cNvSpPr txBox="1"/>
            <p:nvPr/>
          </p:nvSpPr>
          <p:spPr>
            <a:xfrm>
              <a:off x="7863840" y="4459458"/>
              <a:ext cx="15615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---</a:t>
              </a:r>
            </a:p>
            <a:p>
              <a:pPr algn="ctr"/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1EBAEE-92C3-426A-B557-083EBC493ACE}"/>
                </a:ext>
              </a:extLst>
            </p:cNvPr>
            <p:cNvCxnSpPr/>
            <p:nvPr/>
          </p:nvCxnSpPr>
          <p:spPr>
            <a:xfrm>
              <a:off x="8131126" y="5219114"/>
              <a:ext cx="9847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CDF3D93C-87C1-4F82-B503-863B92EC455E}"/>
              </a:ext>
            </a:extLst>
          </p:cNvPr>
          <p:cNvSpPr/>
          <p:nvPr/>
        </p:nvSpPr>
        <p:spPr>
          <a:xfrm>
            <a:off x="5273566" y="2342024"/>
            <a:ext cx="2349419" cy="2541301"/>
          </a:xfrm>
          <a:prstGeom prst="frame">
            <a:avLst>
              <a:gd name="adj1" fmla="val 29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1345 0.3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3464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7292 0.37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22201 0.188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02815-624A-4CE8-B080-7B1390F6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" b="99583" l="9847" r="89736">
                        <a14:backgroundMark x1="21082" y1="49722" x2="29958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27683" b="18926"/>
          <a:stretch/>
        </p:blipFill>
        <p:spPr>
          <a:xfrm>
            <a:off x="2363780" y="1338146"/>
            <a:ext cx="3205249" cy="4816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A851F-F385-4E03-98E2-673014B7154F}"/>
              </a:ext>
            </a:extLst>
          </p:cNvPr>
          <p:cNvSpPr txBox="1"/>
          <p:nvPr/>
        </p:nvSpPr>
        <p:spPr>
          <a:xfrm>
            <a:off x="5706794" y="4338434"/>
            <a:ext cx="4417255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এস এম মাহাবুবুর রহমান</a:t>
            </a:r>
          </a:p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রানীর বাজার সরকারি প্রাথমিক বিদ্যালয়</a:t>
            </a:r>
          </a:p>
          <a:p>
            <a:pPr algn="ctr"/>
            <a:r>
              <a:rPr lang="bn-IN" sz="2000" dirty="0">
                <a:latin typeface="Kalpurush" panose="02000600000000000000" pitchFamily="2" charset="0"/>
                <a:cs typeface="Kalpurush" panose="02000600000000000000" pitchFamily="2" charset="0"/>
              </a:rPr>
              <a:t>চৌদ্দগ্রাম,কুমিল্লা</a:t>
            </a:r>
          </a:p>
        </p:txBody>
      </p:sp>
    </p:spTree>
    <p:extLst>
      <p:ext uri="{BB962C8B-B14F-4D97-AF65-F5344CB8AC3E}">
        <p14:creationId xmlns:p14="http://schemas.microsoft.com/office/powerpoint/2010/main" val="40006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1AA30-A761-4738-AC52-8BE8669D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92" y="606911"/>
            <a:ext cx="4524815" cy="58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1F2AC-936E-4ADF-B7E5-8F24EC7A04B7}"/>
              </a:ext>
            </a:extLst>
          </p:cNvPr>
          <p:cNvSpPr txBox="1"/>
          <p:nvPr/>
        </p:nvSpPr>
        <p:spPr>
          <a:xfrm>
            <a:off x="2825357" y="1837019"/>
            <a:ext cx="4330889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আজ আমরা কী শিখলাম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45B28-EE73-4559-B455-E12877C6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3" y="2749250"/>
            <a:ext cx="1539818" cy="21866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70AA4-C652-4A61-B5FB-B78241425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297" y="2238891"/>
            <a:ext cx="2064060" cy="26970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2E1D6001-983E-4AD4-982E-4D26B194F6D2}"/>
              </a:ext>
            </a:extLst>
          </p:cNvPr>
          <p:cNvSpPr/>
          <p:nvPr/>
        </p:nvSpPr>
        <p:spPr>
          <a:xfrm>
            <a:off x="5584874" y="4132396"/>
            <a:ext cx="3142744" cy="2323475"/>
          </a:xfrm>
          <a:prstGeom prst="teardrop">
            <a:avLst>
              <a:gd name="adj" fmla="val 1415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 বস্তুর দুইটি অর্ধেক মিলে কতটুকু হয় তা জেনেছি।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ED26F2A-A9B0-463E-A1B8-146DEDB2B081}"/>
              </a:ext>
            </a:extLst>
          </p:cNvPr>
          <p:cNvSpPr/>
          <p:nvPr/>
        </p:nvSpPr>
        <p:spPr>
          <a:xfrm flipH="1">
            <a:off x="2623930" y="4434140"/>
            <a:ext cx="2785312" cy="2021731"/>
          </a:xfrm>
          <a:prstGeom prst="teardrop">
            <a:avLst>
              <a:gd name="adj" fmla="val 144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পূর্ণ বস্তুর অর্ধেক চিনেছি।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C5240-4F6C-4FA1-8D90-C3D2CC294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400299"/>
            <a:ext cx="4457701" cy="4457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04385-5E2A-4890-8DD4-F0C204DEE0CC}"/>
              </a:ext>
            </a:extLst>
          </p:cNvPr>
          <p:cNvSpPr txBox="1"/>
          <p:nvPr/>
        </p:nvSpPr>
        <p:spPr>
          <a:xfrm>
            <a:off x="2350929" y="2149613"/>
            <a:ext cx="4007668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বাড়িতে যা করবে</a:t>
            </a:r>
            <a:endParaRPr lang="bn-IN" sz="3600" b="1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52EFEC-D1C6-4006-9CD9-EA39CFB79A3C}"/>
              </a:ext>
            </a:extLst>
          </p:cNvPr>
          <p:cNvSpPr/>
          <p:nvPr/>
        </p:nvSpPr>
        <p:spPr>
          <a:xfrm>
            <a:off x="4045409" y="3151162"/>
            <a:ext cx="1645920" cy="164592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852C738-F190-41E9-AC15-E5A35792EB46}"/>
              </a:ext>
            </a:extLst>
          </p:cNvPr>
          <p:cNvSpPr/>
          <p:nvPr/>
        </p:nvSpPr>
        <p:spPr>
          <a:xfrm>
            <a:off x="6358597" y="2795944"/>
            <a:ext cx="2106770" cy="1958936"/>
          </a:xfrm>
          <a:prstGeom prst="pentagon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D7C102E-9D62-4431-A2F0-5241621A30B6}"/>
              </a:ext>
            </a:extLst>
          </p:cNvPr>
          <p:cNvSpPr/>
          <p:nvPr/>
        </p:nvSpPr>
        <p:spPr>
          <a:xfrm>
            <a:off x="9166996" y="2672860"/>
            <a:ext cx="1645920" cy="260252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0A4EB-DEEF-4A2B-AAE0-F5EB8A8A1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" y="91440"/>
            <a:ext cx="12013809" cy="667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608" y="1600200"/>
            <a:ext cx="312439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1029115"/>
            <a:r>
              <a:rPr lang="en-US" sz="88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D188A6-A183-46F5-9025-D2CC399B2C24}"/>
              </a:ext>
            </a:extLst>
          </p:cNvPr>
          <p:cNvSpPr txBox="1"/>
          <p:nvPr/>
        </p:nvSpPr>
        <p:spPr>
          <a:xfrm>
            <a:off x="5451423" y="2822140"/>
            <a:ext cx="4417255" cy="27392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IN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গণিত</a:t>
            </a:r>
          </a:p>
          <a:p>
            <a:pPr algn="ctr"/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-আট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D03DD-6304-417F-B44A-E1F70427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4" y="1396551"/>
            <a:ext cx="3422199" cy="416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551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59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t="15914" r="50077" b="12462"/>
          <a:stretch/>
        </p:blipFill>
        <p:spPr>
          <a:xfrm>
            <a:off x="4904509" y="2859558"/>
            <a:ext cx="1182822" cy="20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17350" b="13561"/>
          <a:stretch/>
        </p:blipFill>
        <p:spPr>
          <a:xfrm>
            <a:off x="6068374" y="2907374"/>
            <a:ext cx="1423765" cy="1952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2645" y="13139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407" y="5268076"/>
            <a:ext cx="2929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0406" y="4705297"/>
            <a:ext cx="875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গনিতের ভাষায় একে কি বলা হয় তোমরা কি জানো </a:t>
            </a:r>
            <a:r>
              <a:rPr lang="bn-IN" sz="2800" b="1" dirty="0"/>
              <a:t>?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4F4623-BE6D-4F0A-8E93-D927B3CBE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0" y="3912609"/>
            <a:ext cx="1857778" cy="26382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4D5472-90FA-4772-9878-75190EFA5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0" y="3577352"/>
            <a:ext cx="2345594" cy="30649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749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20911 0.00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20963 0.00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B973DD-9996-4AB1-9C15-C6F5F857C703}"/>
              </a:ext>
            </a:extLst>
          </p:cNvPr>
          <p:cNvSpPr txBox="1"/>
          <p:nvPr/>
        </p:nvSpPr>
        <p:spPr>
          <a:xfrm>
            <a:off x="3310439" y="3257995"/>
            <a:ext cx="482068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922F-38A4-4D8B-A0D8-D52F758B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5308" y="2235288"/>
            <a:ext cx="2372680" cy="44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5829EB-DC60-4C72-87CE-284E75F0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26" t="22719" r="7773" b="29356"/>
          <a:stretch>
            <a:fillRect/>
          </a:stretch>
        </p:blipFill>
        <p:spPr>
          <a:xfrm>
            <a:off x="3697457" y="1169962"/>
            <a:ext cx="4518075" cy="4518075"/>
          </a:xfrm>
          <a:custGeom>
            <a:avLst/>
            <a:gdLst>
              <a:gd name="connsiteX0" fmla="*/ 1603717 w 3207434"/>
              <a:gd name="connsiteY0" fmla="*/ 0 h 3207434"/>
              <a:gd name="connsiteX1" fmla="*/ 3207434 w 3207434"/>
              <a:gd name="connsiteY1" fmla="*/ 1603717 h 3207434"/>
              <a:gd name="connsiteX2" fmla="*/ 1603717 w 3207434"/>
              <a:gd name="connsiteY2" fmla="*/ 3207434 h 3207434"/>
              <a:gd name="connsiteX3" fmla="*/ 0 w 3207434"/>
              <a:gd name="connsiteY3" fmla="*/ 1603717 h 3207434"/>
              <a:gd name="connsiteX4" fmla="*/ 1603717 w 3207434"/>
              <a:gd name="connsiteY4" fmla="*/ 0 h 32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434" h="3207434">
                <a:moveTo>
                  <a:pt x="1603717" y="0"/>
                </a:moveTo>
                <a:cubicBezTo>
                  <a:pt x="2489425" y="0"/>
                  <a:pt x="3207434" y="718009"/>
                  <a:pt x="3207434" y="1603717"/>
                </a:cubicBezTo>
                <a:cubicBezTo>
                  <a:pt x="3207434" y="2489425"/>
                  <a:pt x="2489425" y="3207434"/>
                  <a:pt x="1603717" y="3207434"/>
                </a:cubicBezTo>
                <a:cubicBezTo>
                  <a:pt x="718009" y="3207434"/>
                  <a:pt x="0" y="2489425"/>
                  <a:pt x="0" y="1603717"/>
                </a:cubicBezTo>
                <a:cubicBezTo>
                  <a:pt x="0" y="718009"/>
                  <a:pt x="718009" y="0"/>
                  <a:pt x="1603717" y="0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5D52C4-6853-4515-A44D-48E9F926A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" y="2926080"/>
            <a:ext cx="2544592" cy="36135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1837FE-5CAC-4A47-9639-0AA28F4E0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2488483"/>
            <a:ext cx="3208028" cy="4191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7244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59049C-DF80-4BAE-9295-38ECF2F5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53" t="23888" r="7825" b="29356"/>
          <a:stretch>
            <a:fillRect/>
          </a:stretch>
        </p:blipFill>
        <p:spPr>
          <a:xfrm>
            <a:off x="2038877" y="1703362"/>
            <a:ext cx="4513886" cy="4407876"/>
          </a:xfrm>
          <a:custGeom>
            <a:avLst/>
            <a:gdLst>
              <a:gd name="connsiteX0" fmla="*/ 2257629 w 4513886"/>
              <a:gd name="connsiteY0" fmla="*/ 0 h 4407876"/>
              <a:gd name="connsiteX1" fmla="*/ 2257630 w 4513886"/>
              <a:gd name="connsiteY1" fmla="*/ 2203938 h 4407876"/>
              <a:gd name="connsiteX2" fmla="*/ 4513886 w 4513886"/>
              <a:gd name="connsiteY2" fmla="*/ 2203938 h 4407876"/>
              <a:gd name="connsiteX3" fmla="*/ 4505005 w 4513886"/>
              <a:gd name="connsiteY3" fmla="*/ 2379813 h 4407876"/>
              <a:gd name="connsiteX4" fmla="*/ 2488604 w 4513886"/>
              <a:gd name="connsiteY4" fmla="*/ 4396214 h 4407876"/>
              <a:gd name="connsiteX5" fmla="*/ 2258525 w 4513886"/>
              <a:gd name="connsiteY5" fmla="*/ 4407832 h 4407876"/>
              <a:gd name="connsiteX6" fmla="*/ 2257629 w 4513886"/>
              <a:gd name="connsiteY6" fmla="*/ 4407876 h 4407876"/>
              <a:gd name="connsiteX7" fmla="*/ 2256898 w 4513886"/>
              <a:gd name="connsiteY7" fmla="*/ 4407840 h 4407876"/>
              <a:gd name="connsiteX8" fmla="*/ 2026658 w 4513886"/>
              <a:gd name="connsiteY8" fmla="*/ 4396214 h 4407876"/>
              <a:gd name="connsiteX9" fmla="*/ 10256 w 4513886"/>
              <a:gd name="connsiteY9" fmla="*/ 2379813 h 4407876"/>
              <a:gd name="connsiteX10" fmla="*/ 0 w 4513886"/>
              <a:gd name="connsiteY10" fmla="*/ 2176710 h 4407876"/>
              <a:gd name="connsiteX11" fmla="*/ 10254 w 4513886"/>
              <a:gd name="connsiteY11" fmla="*/ 1978598 h 4407876"/>
              <a:gd name="connsiteX12" fmla="*/ 2257629 w 4513886"/>
              <a:gd name="connsiteY12" fmla="*/ 0 h 440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3886" h="4407876">
                <a:moveTo>
                  <a:pt x="2257629" y="0"/>
                </a:moveTo>
                <a:cubicBezTo>
                  <a:pt x="2257629" y="734646"/>
                  <a:pt x="2257630" y="1469292"/>
                  <a:pt x="2257630" y="2203938"/>
                </a:cubicBezTo>
                <a:lnTo>
                  <a:pt x="4513886" y="2203938"/>
                </a:lnTo>
                <a:lnTo>
                  <a:pt x="4505005" y="2379813"/>
                </a:lnTo>
                <a:cubicBezTo>
                  <a:pt x="4397032" y="3443004"/>
                  <a:pt x="3551795" y="4288241"/>
                  <a:pt x="2488604" y="4396214"/>
                </a:cubicBezTo>
                <a:lnTo>
                  <a:pt x="2258525" y="4407832"/>
                </a:lnTo>
                <a:lnTo>
                  <a:pt x="2257629" y="4407876"/>
                </a:lnTo>
                <a:lnTo>
                  <a:pt x="2256898" y="4407840"/>
                </a:lnTo>
                <a:lnTo>
                  <a:pt x="2026658" y="4396214"/>
                </a:lnTo>
                <a:cubicBezTo>
                  <a:pt x="963466" y="4288241"/>
                  <a:pt x="118229" y="3443004"/>
                  <a:pt x="10256" y="2379813"/>
                </a:cubicBezTo>
                <a:lnTo>
                  <a:pt x="0" y="2176710"/>
                </a:lnTo>
                <a:lnTo>
                  <a:pt x="10254" y="1978598"/>
                </a:lnTo>
                <a:cubicBezTo>
                  <a:pt x="125940" y="867249"/>
                  <a:pt x="1087974" y="0"/>
                  <a:pt x="2257629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5F3AA0-4C99-4663-B220-679517EAA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8985" t="22719" r="7773" b="52734"/>
          <a:stretch>
            <a:fillRect/>
          </a:stretch>
        </p:blipFill>
        <p:spPr>
          <a:xfrm>
            <a:off x="4259730" y="1703362"/>
            <a:ext cx="2293033" cy="2314136"/>
          </a:xfrm>
          <a:custGeom>
            <a:avLst/>
            <a:gdLst>
              <a:gd name="connsiteX0" fmla="*/ 33996 w 2293033"/>
              <a:gd name="connsiteY0" fmla="*/ 0 h 2314136"/>
              <a:gd name="connsiteX1" fmla="*/ 2293033 w 2293033"/>
              <a:gd name="connsiteY1" fmla="*/ 2259038 h 2314136"/>
              <a:gd name="connsiteX2" fmla="*/ 2290251 w 2293033"/>
              <a:gd name="connsiteY2" fmla="*/ 2314136 h 2314136"/>
              <a:gd name="connsiteX3" fmla="*/ 33995 w 2293033"/>
              <a:gd name="connsiteY3" fmla="*/ 2314136 h 2314136"/>
              <a:gd name="connsiteX4" fmla="*/ 33994 w 2293033"/>
              <a:gd name="connsiteY4" fmla="*/ 110198 h 2314136"/>
              <a:gd name="connsiteX5" fmla="*/ 0 w 2293033"/>
              <a:gd name="connsiteY5" fmla="*/ 111768 h 2314136"/>
              <a:gd name="connsiteX6" fmla="*/ 0 w 2293033"/>
              <a:gd name="connsiteY6" fmla="*/ 1717 h 2314136"/>
              <a:gd name="connsiteX7" fmla="*/ 33996 w 2293033"/>
              <a:gd name="connsiteY7" fmla="*/ 0 h 231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033" h="2314136">
                <a:moveTo>
                  <a:pt x="33996" y="0"/>
                </a:moveTo>
                <a:cubicBezTo>
                  <a:pt x="1281627" y="0"/>
                  <a:pt x="2293033" y="1011406"/>
                  <a:pt x="2293033" y="2259038"/>
                </a:cubicBezTo>
                <a:lnTo>
                  <a:pt x="2290251" y="2314136"/>
                </a:lnTo>
                <a:lnTo>
                  <a:pt x="33995" y="2314136"/>
                </a:lnTo>
                <a:cubicBezTo>
                  <a:pt x="33995" y="1579490"/>
                  <a:pt x="33994" y="844844"/>
                  <a:pt x="33994" y="110198"/>
                </a:cubicBezTo>
                <a:lnTo>
                  <a:pt x="0" y="111768"/>
                </a:lnTo>
                <a:lnTo>
                  <a:pt x="0" y="1717"/>
                </a:lnTo>
                <a:lnTo>
                  <a:pt x="33996" y="0"/>
                </a:lnTo>
                <a:close/>
              </a:path>
            </a:pathLst>
          </a:custGeom>
          <a:ln w="2857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1EC375-310E-459F-9C8D-9D2BBD1AB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5143" y="2916702"/>
            <a:ext cx="2544592" cy="36135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649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3151 0.04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7474 -0.05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23C528-88B7-46C0-A365-8ACE10B6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2" y="2488483"/>
            <a:ext cx="3208028" cy="4191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1D9FEB9-9C00-4905-8FEA-CBDA037C6FC0}"/>
              </a:ext>
            </a:extLst>
          </p:cNvPr>
          <p:cNvGrpSpPr/>
          <p:nvPr/>
        </p:nvGrpSpPr>
        <p:grpSpPr>
          <a:xfrm>
            <a:off x="1697503" y="1259685"/>
            <a:ext cx="2278966" cy="4557892"/>
            <a:chOff x="3376246" y="1420836"/>
            <a:chExt cx="2278966" cy="45578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92B043-9F4C-4049-B47E-B05C4FF47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026" t="22801" r="53270" b="29445"/>
            <a:stretch>
              <a:fillRect/>
            </a:stretch>
          </p:blipFill>
          <p:spPr>
            <a:xfrm>
              <a:off x="3549746" y="1437969"/>
              <a:ext cx="2105466" cy="4501896"/>
            </a:xfrm>
            <a:custGeom>
              <a:avLst/>
              <a:gdLst>
                <a:gd name="connsiteX0" fmla="*/ 2105466 w 2105466"/>
                <a:gd name="connsiteY0" fmla="*/ 0 h 4501896"/>
                <a:gd name="connsiteX1" fmla="*/ 2105466 w 2105466"/>
                <a:gd name="connsiteY1" fmla="*/ 2261834 h 4501896"/>
                <a:gd name="connsiteX2" fmla="*/ 2092212 w 2105466"/>
                <a:gd name="connsiteY2" fmla="*/ 4501896 h 4501896"/>
                <a:gd name="connsiteX3" fmla="*/ 2028065 w 2105466"/>
                <a:gd name="connsiteY3" fmla="*/ 4498657 h 4501896"/>
                <a:gd name="connsiteX4" fmla="*/ 0 w 2105466"/>
                <a:gd name="connsiteY4" fmla="*/ 2251283 h 4501896"/>
                <a:gd name="connsiteX5" fmla="*/ 2028065 w 2105466"/>
                <a:gd name="connsiteY5" fmla="*/ 3908 h 4501896"/>
                <a:gd name="connsiteX6" fmla="*/ 2105466 w 2105466"/>
                <a:gd name="connsiteY6" fmla="*/ 0 h 450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466" h="4501896">
                  <a:moveTo>
                    <a:pt x="2105466" y="0"/>
                  </a:moveTo>
                  <a:lnTo>
                    <a:pt x="2105466" y="2261834"/>
                  </a:lnTo>
                  <a:lnTo>
                    <a:pt x="2092212" y="4501896"/>
                  </a:lnTo>
                  <a:lnTo>
                    <a:pt x="2028065" y="4498657"/>
                  </a:lnTo>
                  <a:cubicBezTo>
                    <a:pt x="888931" y="4382972"/>
                    <a:pt x="0" y="3420937"/>
                    <a:pt x="0" y="2251283"/>
                  </a:cubicBezTo>
                  <a:cubicBezTo>
                    <a:pt x="0" y="1081628"/>
                    <a:pt x="888931" y="119594"/>
                    <a:pt x="2028065" y="3908"/>
                  </a:cubicBezTo>
                  <a:lnTo>
                    <a:pt x="2105466" y="0"/>
                  </a:lnTo>
                  <a:close/>
                </a:path>
              </a:pathLst>
            </a:custGeom>
            <a:ln w="28575"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626D22-9C6A-437D-81C2-8C88C4A1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73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754" t="22620" r="53270" b="29033"/>
            <a:stretch>
              <a:fillRect/>
            </a:stretch>
          </p:blipFill>
          <p:spPr>
            <a:xfrm>
              <a:off x="3376246" y="1420836"/>
              <a:ext cx="2278966" cy="4557892"/>
            </a:xfrm>
            <a:custGeom>
              <a:avLst/>
              <a:gdLst>
                <a:gd name="connsiteX0" fmla="*/ 2278966 w 2278966"/>
                <a:gd name="connsiteY0" fmla="*/ 0 h 4557892"/>
                <a:gd name="connsiteX1" fmla="*/ 2278966 w 2278966"/>
                <a:gd name="connsiteY1" fmla="*/ 17132 h 4557892"/>
                <a:gd name="connsiteX2" fmla="*/ 2201565 w 2278966"/>
                <a:gd name="connsiteY2" fmla="*/ 21040 h 4557892"/>
                <a:gd name="connsiteX3" fmla="*/ 173500 w 2278966"/>
                <a:gd name="connsiteY3" fmla="*/ 2268415 h 4557892"/>
                <a:gd name="connsiteX4" fmla="*/ 2201565 w 2278966"/>
                <a:gd name="connsiteY4" fmla="*/ 4515789 h 4557892"/>
                <a:gd name="connsiteX5" fmla="*/ 2265712 w 2278966"/>
                <a:gd name="connsiteY5" fmla="*/ 4519028 h 4557892"/>
                <a:gd name="connsiteX6" fmla="*/ 2265482 w 2278966"/>
                <a:gd name="connsiteY6" fmla="*/ 4557892 h 4557892"/>
                <a:gd name="connsiteX7" fmla="*/ 10 w 2278966"/>
                <a:gd name="connsiteY7" fmla="*/ 2272224 h 4557892"/>
                <a:gd name="connsiteX8" fmla="*/ 2278966 w 2278966"/>
                <a:gd name="connsiteY8" fmla="*/ 0 h 45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8966" h="4557892">
                  <a:moveTo>
                    <a:pt x="2278966" y="0"/>
                  </a:moveTo>
                  <a:lnTo>
                    <a:pt x="2278966" y="17132"/>
                  </a:lnTo>
                  <a:lnTo>
                    <a:pt x="2201565" y="21040"/>
                  </a:lnTo>
                  <a:cubicBezTo>
                    <a:pt x="1062431" y="136726"/>
                    <a:pt x="173500" y="1098760"/>
                    <a:pt x="173500" y="2268415"/>
                  </a:cubicBezTo>
                  <a:cubicBezTo>
                    <a:pt x="173500" y="3438069"/>
                    <a:pt x="1062431" y="4400104"/>
                    <a:pt x="2201565" y="4515789"/>
                  </a:cubicBezTo>
                  <a:lnTo>
                    <a:pt x="2265712" y="4519028"/>
                  </a:lnTo>
                  <a:lnTo>
                    <a:pt x="2265482" y="4557892"/>
                  </a:lnTo>
                  <a:cubicBezTo>
                    <a:pt x="1009498" y="4550461"/>
                    <a:pt x="-3706" y="3528225"/>
                    <a:pt x="10" y="2272224"/>
                  </a:cubicBezTo>
                  <a:cubicBezTo>
                    <a:pt x="3726" y="1016223"/>
                    <a:pt x="1022960" y="0"/>
                    <a:pt x="2278966" y="0"/>
                  </a:cubicBezTo>
                  <a:close/>
                </a:path>
              </a:pathLst>
            </a:custGeom>
            <a:ln w="28575"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1508384-59F0-4533-AD99-6B308C464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7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481" t="22719" r="7773" b="29356"/>
          <a:stretch>
            <a:fillRect/>
          </a:stretch>
        </p:blipFill>
        <p:spPr>
          <a:xfrm>
            <a:off x="3948333" y="1266091"/>
            <a:ext cx="2425863" cy="4518075"/>
          </a:xfrm>
          <a:custGeom>
            <a:avLst/>
            <a:gdLst>
              <a:gd name="connsiteX0" fmla="*/ 166826 w 2425863"/>
              <a:gd name="connsiteY0" fmla="*/ 0 h 4518075"/>
              <a:gd name="connsiteX1" fmla="*/ 2425863 w 2425863"/>
              <a:gd name="connsiteY1" fmla="*/ 2259038 h 4518075"/>
              <a:gd name="connsiteX2" fmla="*/ 166826 w 2425863"/>
              <a:gd name="connsiteY2" fmla="*/ 4518075 h 4518075"/>
              <a:gd name="connsiteX3" fmla="*/ 0 w 2425863"/>
              <a:gd name="connsiteY3" fmla="*/ 4509651 h 4518075"/>
              <a:gd name="connsiteX4" fmla="*/ 13254 w 2425863"/>
              <a:gd name="connsiteY4" fmla="*/ 2269589 h 4518075"/>
              <a:gd name="connsiteX5" fmla="*/ 13254 w 2425863"/>
              <a:gd name="connsiteY5" fmla="*/ 7755 h 4518075"/>
              <a:gd name="connsiteX6" fmla="*/ 166826 w 2425863"/>
              <a:gd name="connsiteY6" fmla="*/ 0 h 451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5863" h="4518075">
                <a:moveTo>
                  <a:pt x="166826" y="0"/>
                </a:moveTo>
                <a:cubicBezTo>
                  <a:pt x="1414457" y="0"/>
                  <a:pt x="2425863" y="1011406"/>
                  <a:pt x="2425863" y="2259038"/>
                </a:cubicBezTo>
                <a:cubicBezTo>
                  <a:pt x="2425863" y="3506669"/>
                  <a:pt x="1414457" y="4518075"/>
                  <a:pt x="166826" y="4518075"/>
                </a:cubicBezTo>
                <a:lnTo>
                  <a:pt x="0" y="4509651"/>
                </a:lnTo>
                <a:lnTo>
                  <a:pt x="13254" y="2269589"/>
                </a:lnTo>
                <a:lnTo>
                  <a:pt x="13254" y="7755"/>
                </a:lnTo>
                <a:lnTo>
                  <a:pt x="166826" y="0"/>
                </a:ln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6511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3828 0.00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4713 -0.00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109</Words>
  <Application>Microsoft Office PowerPoint</Application>
  <PresentationFormat>Widescreen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M. Mahabubur Rahaman</dc:creator>
  <cp:lastModifiedBy>S. M. Mahabubur Rahaman</cp:lastModifiedBy>
  <cp:revision>31</cp:revision>
  <dcterms:created xsi:type="dcterms:W3CDTF">2021-07-22T16:13:34Z</dcterms:created>
  <dcterms:modified xsi:type="dcterms:W3CDTF">2021-08-15T03:16:55Z</dcterms:modified>
</cp:coreProperties>
</file>