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8" r:id="rId3"/>
    <p:sldId id="260" r:id="rId4"/>
    <p:sldId id="316" r:id="rId5"/>
    <p:sldId id="312" r:id="rId6"/>
    <p:sldId id="299" r:id="rId7"/>
    <p:sldId id="300" r:id="rId8"/>
    <p:sldId id="313" r:id="rId9"/>
    <p:sldId id="314" r:id="rId10"/>
    <p:sldId id="305" r:id="rId11"/>
    <p:sldId id="315" r:id="rId12"/>
    <p:sldId id="256" r:id="rId13"/>
    <p:sldId id="306" r:id="rId14"/>
    <p:sldId id="307" r:id="rId15"/>
    <p:sldId id="308" r:id="rId16"/>
    <p:sldId id="309" r:id="rId17"/>
    <p:sldId id="310" r:id="rId18"/>
    <p:sldId id="311" r:id="rId19"/>
    <p:sldId id="317" r:id="rId20"/>
    <p:sldId id="303" r:id="rId21"/>
    <p:sldId id="266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0BE3-171B-43F0-8851-9B5587DE3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5F7F6-FBC9-4DE9-BCA6-A3705ADB1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56316-7720-42F4-BF35-BDC9740F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8E64-CF4A-43E3-A3CC-5B36DC702B1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62927-BE6F-4BCB-9226-35270962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E3CA3-B002-4C94-B0FA-77A68EAC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344AD-C2D8-4C5A-8595-961383F2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5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4A3F-031A-453F-9536-75E34852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8F322-6A17-4013-8981-4D9FCCC2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4948B-E38D-408E-AC11-1FD2B243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8E64-CF4A-43E3-A3CC-5B36DC702B1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389D6-773A-49B1-AE13-293FF727C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88A40-FB38-4791-AD94-BEA5B286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344AD-C2D8-4C5A-8595-961383F2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8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6FCB30-A6C2-42D5-80FC-5F89FC396E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E36C6-C3CB-454E-86DA-A86B79772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1E07-66C1-45B8-BD39-3379A695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8E64-CF4A-43E3-A3CC-5B36DC702B1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220F9-DE95-4FA1-97FB-165AD79C8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ED6D9-EA07-44A4-A9BC-3971245F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344AD-C2D8-4C5A-8595-961383F2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3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7C1B-1305-4A59-AEDB-F3293339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76FA-3175-4FC0-95F3-662802FB2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87D23-6194-4940-B5C8-741AD97D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8E64-CF4A-43E3-A3CC-5B36DC702B1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2EF48-9E5D-413A-BDAC-0AF7C47E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9AA6F-2E3F-4C72-9BAC-12D7DE5C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344AD-C2D8-4C5A-8595-961383F2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7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B667-CD05-4456-B893-D886A9029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ACEA0-3FDE-4EFA-A338-530B2696D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9B363-0736-428B-8CD1-EE7D09915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8E64-CF4A-43E3-A3CC-5B36DC702B1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60F1-D95A-43F5-84C4-6BB9F2D67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7C0A6-A035-40FC-9327-70059FF1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344AD-C2D8-4C5A-8595-961383F2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0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3473-081E-4E38-9921-3D96800C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FC1F0-EFC8-40BF-957E-C23C3E499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6E1CB-D0A3-4AE7-A6EF-43E8981EF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4CDB1-E557-4228-93CB-892C9E81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8E64-CF4A-43E3-A3CC-5B36DC702B1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312AF-F82D-4B79-BE95-AB433BA6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FE1F3-9310-4799-BE03-A6A0C78FB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344AD-C2D8-4C5A-8595-961383F2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5512-EA00-4499-AB51-E39AA72D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84408-6364-4A22-8866-E4BB61FD8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5102-C6D6-4204-BACD-4DB0D5493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21378-B8AF-4B56-B616-11673CCB3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E27CCF-5EEA-49C1-B37C-C4DA44C5F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ED14D6-1F1B-4D16-A2D0-405A8012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8E64-CF4A-43E3-A3CC-5B36DC702B1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BCA52-0453-4825-9CAE-33FFB252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5FCC58-6916-4494-87A2-7B7F3B92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344AD-C2D8-4C5A-8595-961383F2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6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9C7F-1B8A-43F8-8C39-3C542C2D2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F3E15-5659-4B20-8986-55888AA2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8E64-CF4A-43E3-A3CC-5B36DC702B1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AB5C2-276C-4D7E-B521-E8250F72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90897-3A69-47E5-A336-76CD08A3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344AD-C2D8-4C5A-8595-961383F2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9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6FB21-343E-4929-9A5A-9AC5896E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8E64-CF4A-43E3-A3CC-5B36DC702B1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67517-08DB-46EB-873A-BF2A8CE6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82E22-BD8C-49B8-A924-321AF242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344AD-C2D8-4C5A-8595-961383F2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1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9658-4679-4146-B0D6-A7F28F27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59388-1197-4001-B79F-BB9BB0B12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9C996-22DC-480C-8BFF-7029CF077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42E72-4CEE-4ABA-834D-277C4811C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8E64-CF4A-43E3-A3CC-5B36DC702B1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BB263-CFA4-4EA8-9EA4-FDB95C25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DE0F9-A353-440D-B956-211C9F166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344AD-C2D8-4C5A-8595-961383F2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58E47-82CC-4124-972F-87C6090E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DE9BEF-3D57-43DF-AB6B-BF70ED1DA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F3CF1-19E8-48B6-8323-C6E712811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B0764-1B0C-49CD-B76E-0FCF6E9D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8E64-CF4A-43E3-A3CC-5B36DC702B1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7F15B-4AAF-4751-AF49-08D59CE1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07AE2-4EB7-492C-A40C-DE5A900F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344AD-C2D8-4C5A-8595-961383F2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4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m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m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3F0ED37-8977-43ED-8B79-BC2E5560F1E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3F7AF3-B00F-4092-ACE8-AB84F5EF2E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" t="5399" r="3863"/>
            <a:stretch/>
          </p:blipFill>
          <p:spPr>
            <a:xfrm>
              <a:off x="0" y="0"/>
              <a:ext cx="12192000" cy="38841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4136B8-6863-47E3-BACE-5647A6CC3C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9" r="4205" b="18872"/>
            <a:stretch/>
          </p:blipFill>
          <p:spPr>
            <a:xfrm>
              <a:off x="0" y="3884176"/>
              <a:ext cx="12192000" cy="2973824"/>
            </a:xfrm>
            <a:prstGeom prst="rect">
              <a:avLst/>
            </a:prstGeom>
          </p:spPr>
        </p:pic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FC37E306-558F-4898-99BA-33C4B7525344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9BBF702-918E-4204-8290-892210DA3191}"/>
                </a:ext>
              </a:extLst>
            </p:cNvPr>
            <p:cNvSpPr/>
            <p:nvPr userDrawn="1"/>
          </p:nvSpPr>
          <p:spPr>
            <a:xfrm>
              <a:off x="872838" y="623453"/>
              <a:ext cx="10404763" cy="598516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ো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538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Category:Rot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hyperlink" Target="https://commons.wikimedia.org/wiki/Category:Rot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Category:Rot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dipic.com/render/cartoon-young-boy-pointing-out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93277341933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hyperlink" Target="https://commons.wikimedia.org/wiki/Category:Roti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4.wdp"/><Relationship Id="rId7" Type="http://schemas.microsoft.com/office/2007/relationships/hdphoto" Target="../media/hdphoto3.wdp"/><Relationship Id="rId12" Type="http://schemas.openxmlformats.org/officeDocument/2006/relationships/hyperlink" Target="https://commons.wikimedia.org/wiki/Category:Rot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6.wdp"/><Relationship Id="rId5" Type="http://schemas.microsoft.com/office/2007/relationships/hdphoto" Target="../media/hdphoto5.wdp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0A4EB-DEEF-4A2B-AAE0-F5EB8A8A1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4406"/>
            <a:ext cx="12009120" cy="669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7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A0D51A-C68F-4DE9-B69A-2EC7EDE101B2}"/>
              </a:ext>
            </a:extLst>
          </p:cNvPr>
          <p:cNvSpPr txBox="1"/>
          <p:nvPr/>
        </p:nvSpPr>
        <p:spPr>
          <a:xfrm>
            <a:off x="7491861" y="1209820"/>
            <a:ext cx="344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যখন আমরা একটি বস্তুকে সমান ৪ অংশে ভাগ করি, আমরা প্রত্যেক অংশকে </a:t>
            </a:r>
            <a:r>
              <a:rPr lang="bn-IN" sz="32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 চতুর্থাংশ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বা চার ভাগের এক ভাগ বলি।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9C5157-9363-4948-800B-F8AB5B4B5F22}"/>
              </a:ext>
            </a:extLst>
          </p:cNvPr>
          <p:cNvGrpSpPr/>
          <p:nvPr/>
        </p:nvGrpSpPr>
        <p:grpSpPr>
          <a:xfrm>
            <a:off x="8434396" y="4642338"/>
            <a:ext cx="1561514" cy="1569660"/>
            <a:chOff x="7863840" y="4459458"/>
            <a:chExt cx="1561514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ED3AAF-3BB4-47B6-A6DC-4468E1D1A37A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---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8B065B-762F-4C8A-87D3-1766767552C2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DE91E9C-D793-481E-A974-5E886868A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85" t="22719" r="7773" b="52734"/>
          <a:stretch>
            <a:fillRect/>
          </a:stretch>
        </p:blipFill>
        <p:spPr>
          <a:xfrm>
            <a:off x="3802967" y="1090244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7B0E4E-12D5-40D7-9B3A-87DEC99C7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85" t="22719" r="7773" b="52734"/>
          <a:stretch>
            <a:fillRect/>
          </a:stretch>
        </p:blipFill>
        <p:spPr>
          <a:xfrm rot="10800000">
            <a:off x="1555189" y="3249635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0688B3-577D-45FF-B42C-49E58F422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85" t="22719" r="7773" b="52734"/>
          <a:stretch>
            <a:fillRect/>
          </a:stretch>
        </p:blipFill>
        <p:spPr>
          <a:xfrm flipV="1">
            <a:off x="3778445" y="3249635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521CA4-DC2A-4FD9-9D71-373DB2354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85" t="22719" r="7773" b="52734"/>
          <a:stretch>
            <a:fillRect/>
          </a:stretch>
        </p:blipFill>
        <p:spPr>
          <a:xfrm rot="16200000">
            <a:off x="1555004" y="1079693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73423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06016 -0.0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-2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04973 -0.05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-2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04739 0.07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39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06224 0.06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153C85-2C6D-4098-86B8-8467A8B00107}"/>
              </a:ext>
            </a:extLst>
          </p:cNvPr>
          <p:cNvSpPr/>
          <p:nvPr/>
        </p:nvSpPr>
        <p:spPr>
          <a:xfrm>
            <a:off x="1341121" y="886851"/>
            <a:ext cx="1322363" cy="15333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0A1809-3753-4EEA-BC68-89718E1DBC48}"/>
              </a:ext>
            </a:extLst>
          </p:cNvPr>
          <p:cNvSpPr/>
          <p:nvPr/>
        </p:nvSpPr>
        <p:spPr>
          <a:xfrm>
            <a:off x="2663483" y="2406161"/>
            <a:ext cx="1322363" cy="15333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18217B-DC25-4C6D-BB4C-42BABF16FAB9}"/>
              </a:ext>
            </a:extLst>
          </p:cNvPr>
          <p:cNvSpPr/>
          <p:nvPr/>
        </p:nvSpPr>
        <p:spPr>
          <a:xfrm>
            <a:off x="2663484" y="886850"/>
            <a:ext cx="1322363" cy="15333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A6E18-15E9-4881-AFFC-5C1085D62F14}"/>
              </a:ext>
            </a:extLst>
          </p:cNvPr>
          <p:cNvSpPr/>
          <p:nvPr/>
        </p:nvSpPr>
        <p:spPr>
          <a:xfrm>
            <a:off x="1341120" y="2406161"/>
            <a:ext cx="1322363" cy="15333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9923B7F-7539-4FF3-9909-DB9DB21F3D94}"/>
              </a:ext>
            </a:extLst>
          </p:cNvPr>
          <p:cNvSpPr/>
          <p:nvPr/>
        </p:nvSpPr>
        <p:spPr>
          <a:xfrm>
            <a:off x="6883791" y="1266678"/>
            <a:ext cx="2264900" cy="1062111"/>
          </a:xfrm>
          <a:custGeom>
            <a:avLst/>
            <a:gdLst>
              <a:gd name="connsiteX0" fmla="*/ 1 w 2264900"/>
              <a:gd name="connsiteY0" fmla="*/ 0 h 1062111"/>
              <a:gd name="connsiteX1" fmla="*/ 2264900 w 2264900"/>
              <a:gd name="connsiteY1" fmla="*/ 1062111 h 1062111"/>
              <a:gd name="connsiteX2" fmla="*/ 0 w 2264900"/>
              <a:gd name="connsiteY2" fmla="*/ 1062111 h 1062111"/>
              <a:gd name="connsiteX3" fmla="*/ 0 w 2264900"/>
              <a:gd name="connsiteY3" fmla="*/ 0 h 1062111"/>
              <a:gd name="connsiteX4" fmla="*/ 1 w 2264900"/>
              <a:gd name="connsiteY4" fmla="*/ 0 h 10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00" h="1062111">
                <a:moveTo>
                  <a:pt x="1" y="0"/>
                </a:moveTo>
                <a:cubicBezTo>
                  <a:pt x="1250870" y="0"/>
                  <a:pt x="2264900" y="475523"/>
                  <a:pt x="2264900" y="1062111"/>
                </a:cubicBezTo>
                <a:lnTo>
                  <a:pt x="0" y="106211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FE7C5C6-7735-4472-857B-217DB388176E}"/>
              </a:ext>
            </a:extLst>
          </p:cNvPr>
          <p:cNvSpPr/>
          <p:nvPr/>
        </p:nvSpPr>
        <p:spPr>
          <a:xfrm flipH="1" flipV="1">
            <a:off x="4618891" y="2328789"/>
            <a:ext cx="2264900" cy="1062111"/>
          </a:xfrm>
          <a:custGeom>
            <a:avLst/>
            <a:gdLst>
              <a:gd name="connsiteX0" fmla="*/ 1 w 2264900"/>
              <a:gd name="connsiteY0" fmla="*/ 0 h 1062111"/>
              <a:gd name="connsiteX1" fmla="*/ 2264900 w 2264900"/>
              <a:gd name="connsiteY1" fmla="*/ 1062111 h 1062111"/>
              <a:gd name="connsiteX2" fmla="*/ 0 w 2264900"/>
              <a:gd name="connsiteY2" fmla="*/ 1062111 h 1062111"/>
              <a:gd name="connsiteX3" fmla="*/ 0 w 2264900"/>
              <a:gd name="connsiteY3" fmla="*/ 0 h 1062111"/>
              <a:gd name="connsiteX4" fmla="*/ 1 w 2264900"/>
              <a:gd name="connsiteY4" fmla="*/ 0 h 10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00" h="1062111">
                <a:moveTo>
                  <a:pt x="1" y="0"/>
                </a:moveTo>
                <a:cubicBezTo>
                  <a:pt x="1250870" y="0"/>
                  <a:pt x="2264900" y="475523"/>
                  <a:pt x="2264900" y="1062111"/>
                </a:cubicBezTo>
                <a:lnTo>
                  <a:pt x="0" y="106211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FDD35DE-5160-4365-A33C-E570289D9CA9}"/>
              </a:ext>
            </a:extLst>
          </p:cNvPr>
          <p:cNvSpPr/>
          <p:nvPr/>
        </p:nvSpPr>
        <p:spPr>
          <a:xfrm flipV="1">
            <a:off x="6883791" y="2328789"/>
            <a:ext cx="2264900" cy="1062111"/>
          </a:xfrm>
          <a:custGeom>
            <a:avLst/>
            <a:gdLst>
              <a:gd name="connsiteX0" fmla="*/ 1 w 2264900"/>
              <a:gd name="connsiteY0" fmla="*/ 0 h 1062111"/>
              <a:gd name="connsiteX1" fmla="*/ 2264900 w 2264900"/>
              <a:gd name="connsiteY1" fmla="*/ 1062111 h 1062111"/>
              <a:gd name="connsiteX2" fmla="*/ 0 w 2264900"/>
              <a:gd name="connsiteY2" fmla="*/ 1062111 h 1062111"/>
              <a:gd name="connsiteX3" fmla="*/ 0 w 2264900"/>
              <a:gd name="connsiteY3" fmla="*/ 0 h 1062111"/>
              <a:gd name="connsiteX4" fmla="*/ 1 w 2264900"/>
              <a:gd name="connsiteY4" fmla="*/ 0 h 10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00" h="1062111">
                <a:moveTo>
                  <a:pt x="1" y="0"/>
                </a:moveTo>
                <a:cubicBezTo>
                  <a:pt x="1250870" y="0"/>
                  <a:pt x="2264900" y="475523"/>
                  <a:pt x="2264900" y="1062111"/>
                </a:cubicBezTo>
                <a:lnTo>
                  <a:pt x="0" y="106211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D4AAAC1-6D65-4B82-B434-A0322285BA09}"/>
              </a:ext>
            </a:extLst>
          </p:cNvPr>
          <p:cNvSpPr/>
          <p:nvPr/>
        </p:nvSpPr>
        <p:spPr>
          <a:xfrm flipH="1">
            <a:off x="4618891" y="1266679"/>
            <a:ext cx="2264900" cy="1062111"/>
          </a:xfrm>
          <a:custGeom>
            <a:avLst/>
            <a:gdLst>
              <a:gd name="connsiteX0" fmla="*/ 1 w 2264900"/>
              <a:gd name="connsiteY0" fmla="*/ 0 h 1062111"/>
              <a:gd name="connsiteX1" fmla="*/ 2264900 w 2264900"/>
              <a:gd name="connsiteY1" fmla="*/ 1062111 h 1062111"/>
              <a:gd name="connsiteX2" fmla="*/ 0 w 2264900"/>
              <a:gd name="connsiteY2" fmla="*/ 1062111 h 1062111"/>
              <a:gd name="connsiteX3" fmla="*/ 0 w 2264900"/>
              <a:gd name="connsiteY3" fmla="*/ 0 h 1062111"/>
              <a:gd name="connsiteX4" fmla="*/ 1 w 2264900"/>
              <a:gd name="connsiteY4" fmla="*/ 0 h 10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00" h="1062111">
                <a:moveTo>
                  <a:pt x="1" y="0"/>
                </a:moveTo>
                <a:cubicBezTo>
                  <a:pt x="1250870" y="0"/>
                  <a:pt x="2264900" y="475523"/>
                  <a:pt x="2264900" y="1062111"/>
                </a:cubicBezTo>
                <a:lnTo>
                  <a:pt x="0" y="106211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CA910F5-D426-4496-95A2-8AF69E029E49}"/>
              </a:ext>
            </a:extLst>
          </p:cNvPr>
          <p:cNvSpPr/>
          <p:nvPr/>
        </p:nvSpPr>
        <p:spPr>
          <a:xfrm>
            <a:off x="9238407" y="3584021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121C7A5-0C17-4BA9-A105-BABA8FB81F2A}"/>
              </a:ext>
            </a:extLst>
          </p:cNvPr>
          <p:cNvSpPr/>
          <p:nvPr/>
        </p:nvSpPr>
        <p:spPr>
          <a:xfrm rot="16200000">
            <a:off x="8556950" y="2896461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0F46C49-CCA2-496E-8CCF-84161DEED5FB}"/>
              </a:ext>
            </a:extLst>
          </p:cNvPr>
          <p:cNvSpPr/>
          <p:nvPr/>
        </p:nvSpPr>
        <p:spPr>
          <a:xfrm flipH="1">
            <a:off x="7873769" y="3584021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DE518B9-D197-4BE5-B66B-02B330428815}"/>
              </a:ext>
            </a:extLst>
          </p:cNvPr>
          <p:cNvSpPr/>
          <p:nvPr/>
        </p:nvSpPr>
        <p:spPr>
          <a:xfrm rot="5400000">
            <a:off x="8571018" y="4269822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27E57E-14D9-420D-BEB8-F02DAFB2CC71}"/>
              </a:ext>
            </a:extLst>
          </p:cNvPr>
          <p:cNvSpPr/>
          <p:nvPr/>
        </p:nvSpPr>
        <p:spPr>
          <a:xfrm>
            <a:off x="3315286" y="4213860"/>
            <a:ext cx="3418449" cy="506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0D8351-A84E-4D76-96D0-CB14B8750FA1}"/>
              </a:ext>
            </a:extLst>
          </p:cNvPr>
          <p:cNvSpPr/>
          <p:nvPr/>
        </p:nvSpPr>
        <p:spPr>
          <a:xfrm>
            <a:off x="3315285" y="4709745"/>
            <a:ext cx="3418449" cy="506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FC5510-DD30-444B-9A12-34A0BD24EAAA}"/>
              </a:ext>
            </a:extLst>
          </p:cNvPr>
          <p:cNvSpPr/>
          <p:nvPr/>
        </p:nvSpPr>
        <p:spPr>
          <a:xfrm>
            <a:off x="3315285" y="5205631"/>
            <a:ext cx="3418449" cy="506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FF067A3-3079-40B2-90D2-8F84F9F99A5A}"/>
              </a:ext>
            </a:extLst>
          </p:cNvPr>
          <p:cNvSpPr/>
          <p:nvPr/>
        </p:nvSpPr>
        <p:spPr>
          <a:xfrm>
            <a:off x="3315286" y="5698000"/>
            <a:ext cx="3418449" cy="506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7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191C72-079D-407A-91B7-58C59EE50F56}"/>
              </a:ext>
            </a:extLst>
          </p:cNvPr>
          <p:cNvSpPr/>
          <p:nvPr/>
        </p:nvSpPr>
        <p:spPr>
          <a:xfrm>
            <a:off x="4773638" y="1871590"/>
            <a:ext cx="1322363" cy="15333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5D5A59-FFD1-4D4C-8E30-4FF3C70F92AE}"/>
              </a:ext>
            </a:extLst>
          </p:cNvPr>
          <p:cNvSpPr/>
          <p:nvPr/>
        </p:nvSpPr>
        <p:spPr>
          <a:xfrm>
            <a:off x="6096000" y="3390900"/>
            <a:ext cx="1322363" cy="15333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CBEE7B-F40F-469D-A1C2-C3E2DF4CE9B0}"/>
              </a:ext>
            </a:extLst>
          </p:cNvPr>
          <p:cNvSpPr/>
          <p:nvPr/>
        </p:nvSpPr>
        <p:spPr>
          <a:xfrm>
            <a:off x="6096001" y="1871589"/>
            <a:ext cx="1322363" cy="15333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9AEA26-E75F-4DC2-BAD0-A51874D986F2}"/>
              </a:ext>
            </a:extLst>
          </p:cNvPr>
          <p:cNvSpPr/>
          <p:nvPr/>
        </p:nvSpPr>
        <p:spPr>
          <a:xfrm>
            <a:off x="4773637" y="3390900"/>
            <a:ext cx="1322363" cy="15333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1FF8C5-CB34-447B-933A-E9019522E0E8}"/>
              </a:ext>
            </a:extLst>
          </p:cNvPr>
          <p:cNvCxnSpPr>
            <a:cxnSpLocks/>
          </p:cNvCxnSpPr>
          <p:nvPr/>
        </p:nvCxnSpPr>
        <p:spPr>
          <a:xfrm flipH="1">
            <a:off x="4276574" y="3390900"/>
            <a:ext cx="3390313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140EC0-7AD4-4174-A6B8-C298CDE91B62}"/>
              </a:ext>
            </a:extLst>
          </p:cNvPr>
          <p:cNvCxnSpPr>
            <a:cxnSpLocks/>
          </p:cNvCxnSpPr>
          <p:nvPr/>
        </p:nvCxnSpPr>
        <p:spPr>
          <a:xfrm flipV="1">
            <a:off x="6107719" y="1419079"/>
            <a:ext cx="0" cy="417986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5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05507 -0.06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2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4127 -0.0687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-344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3893 0.068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342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05507 0.06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3E19F60-18F3-469A-91CB-93B6152A9E0D}"/>
              </a:ext>
            </a:extLst>
          </p:cNvPr>
          <p:cNvSpPr/>
          <p:nvPr/>
        </p:nvSpPr>
        <p:spPr>
          <a:xfrm>
            <a:off x="6096000" y="2328788"/>
            <a:ext cx="2264900" cy="1062111"/>
          </a:xfrm>
          <a:custGeom>
            <a:avLst/>
            <a:gdLst>
              <a:gd name="connsiteX0" fmla="*/ 1 w 2264900"/>
              <a:gd name="connsiteY0" fmla="*/ 0 h 1062111"/>
              <a:gd name="connsiteX1" fmla="*/ 2264900 w 2264900"/>
              <a:gd name="connsiteY1" fmla="*/ 1062111 h 1062111"/>
              <a:gd name="connsiteX2" fmla="*/ 0 w 2264900"/>
              <a:gd name="connsiteY2" fmla="*/ 1062111 h 1062111"/>
              <a:gd name="connsiteX3" fmla="*/ 0 w 2264900"/>
              <a:gd name="connsiteY3" fmla="*/ 0 h 1062111"/>
              <a:gd name="connsiteX4" fmla="*/ 1 w 2264900"/>
              <a:gd name="connsiteY4" fmla="*/ 0 h 10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00" h="1062111">
                <a:moveTo>
                  <a:pt x="1" y="0"/>
                </a:moveTo>
                <a:cubicBezTo>
                  <a:pt x="1250870" y="0"/>
                  <a:pt x="2264900" y="475523"/>
                  <a:pt x="2264900" y="1062111"/>
                </a:cubicBezTo>
                <a:lnTo>
                  <a:pt x="0" y="106211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9C49037-66C4-4A18-A882-100CFB221A84}"/>
              </a:ext>
            </a:extLst>
          </p:cNvPr>
          <p:cNvSpPr/>
          <p:nvPr/>
        </p:nvSpPr>
        <p:spPr>
          <a:xfrm flipH="1" flipV="1">
            <a:off x="3831100" y="3390899"/>
            <a:ext cx="2264900" cy="1062111"/>
          </a:xfrm>
          <a:custGeom>
            <a:avLst/>
            <a:gdLst>
              <a:gd name="connsiteX0" fmla="*/ 1 w 2264900"/>
              <a:gd name="connsiteY0" fmla="*/ 0 h 1062111"/>
              <a:gd name="connsiteX1" fmla="*/ 2264900 w 2264900"/>
              <a:gd name="connsiteY1" fmla="*/ 1062111 h 1062111"/>
              <a:gd name="connsiteX2" fmla="*/ 0 w 2264900"/>
              <a:gd name="connsiteY2" fmla="*/ 1062111 h 1062111"/>
              <a:gd name="connsiteX3" fmla="*/ 0 w 2264900"/>
              <a:gd name="connsiteY3" fmla="*/ 0 h 1062111"/>
              <a:gd name="connsiteX4" fmla="*/ 1 w 2264900"/>
              <a:gd name="connsiteY4" fmla="*/ 0 h 10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00" h="1062111">
                <a:moveTo>
                  <a:pt x="1" y="0"/>
                </a:moveTo>
                <a:cubicBezTo>
                  <a:pt x="1250870" y="0"/>
                  <a:pt x="2264900" y="475523"/>
                  <a:pt x="2264900" y="1062111"/>
                </a:cubicBezTo>
                <a:lnTo>
                  <a:pt x="0" y="106211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1A3719-3B6D-4C05-B228-A9D864D31664}"/>
              </a:ext>
            </a:extLst>
          </p:cNvPr>
          <p:cNvSpPr/>
          <p:nvPr/>
        </p:nvSpPr>
        <p:spPr>
          <a:xfrm flipV="1">
            <a:off x="6096000" y="3390899"/>
            <a:ext cx="2264900" cy="1062111"/>
          </a:xfrm>
          <a:custGeom>
            <a:avLst/>
            <a:gdLst>
              <a:gd name="connsiteX0" fmla="*/ 1 w 2264900"/>
              <a:gd name="connsiteY0" fmla="*/ 0 h 1062111"/>
              <a:gd name="connsiteX1" fmla="*/ 2264900 w 2264900"/>
              <a:gd name="connsiteY1" fmla="*/ 1062111 h 1062111"/>
              <a:gd name="connsiteX2" fmla="*/ 0 w 2264900"/>
              <a:gd name="connsiteY2" fmla="*/ 1062111 h 1062111"/>
              <a:gd name="connsiteX3" fmla="*/ 0 w 2264900"/>
              <a:gd name="connsiteY3" fmla="*/ 0 h 1062111"/>
              <a:gd name="connsiteX4" fmla="*/ 1 w 2264900"/>
              <a:gd name="connsiteY4" fmla="*/ 0 h 10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00" h="1062111">
                <a:moveTo>
                  <a:pt x="1" y="0"/>
                </a:moveTo>
                <a:cubicBezTo>
                  <a:pt x="1250870" y="0"/>
                  <a:pt x="2264900" y="475523"/>
                  <a:pt x="2264900" y="1062111"/>
                </a:cubicBezTo>
                <a:lnTo>
                  <a:pt x="0" y="106211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A20813F-167A-4202-B0FE-98068C828356}"/>
              </a:ext>
            </a:extLst>
          </p:cNvPr>
          <p:cNvSpPr/>
          <p:nvPr/>
        </p:nvSpPr>
        <p:spPr>
          <a:xfrm flipH="1">
            <a:off x="3831100" y="2328789"/>
            <a:ext cx="2264900" cy="1062111"/>
          </a:xfrm>
          <a:custGeom>
            <a:avLst/>
            <a:gdLst>
              <a:gd name="connsiteX0" fmla="*/ 1 w 2264900"/>
              <a:gd name="connsiteY0" fmla="*/ 0 h 1062111"/>
              <a:gd name="connsiteX1" fmla="*/ 2264900 w 2264900"/>
              <a:gd name="connsiteY1" fmla="*/ 1062111 h 1062111"/>
              <a:gd name="connsiteX2" fmla="*/ 0 w 2264900"/>
              <a:gd name="connsiteY2" fmla="*/ 1062111 h 1062111"/>
              <a:gd name="connsiteX3" fmla="*/ 0 w 2264900"/>
              <a:gd name="connsiteY3" fmla="*/ 0 h 1062111"/>
              <a:gd name="connsiteX4" fmla="*/ 1 w 2264900"/>
              <a:gd name="connsiteY4" fmla="*/ 0 h 10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00" h="1062111">
                <a:moveTo>
                  <a:pt x="1" y="0"/>
                </a:moveTo>
                <a:cubicBezTo>
                  <a:pt x="1250870" y="0"/>
                  <a:pt x="2264900" y="475523"/>
                  <a:pt x="2264900" y="1062111"/>
                </a:cubicBezTo>
                <a:lnTo>
                  <a:pt x="0" y="106211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DA4C07-1D5F-46F0-A9AD-2F2E4DFB7F2D}"/>
              </a:ext>
            </a:extLst>
          </p:cNvPr>
          <p:cNvCxnSpPr>
            <a:cxnSpLocks/>
          </p:cNvCxnSpPr>
          <p:nvPr/>
        </p:nvCxnSpPr>
        <p:spPr>
          <a:xfrm flipH="1">
            <a:off x="3446577" y="3390899"/>
            <a:ext cx="5134711" cy="1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BB7A35-2D06-4C37-A5E6-BA68D3DA30F4}"/>
              </a:ext>
            </a:extLst>
          </p:cNvPr>
          <p:cNvCxnSpPr>
            <a:cxnSpLocks/>
          </p:cNvCxnSpPr>
          <p:nvPr/>
        </p:nvCxnSpPr>
        <p:spPr>
          <a:xfrm flipV="1">
            <a:off x="6096001" y="1840229"/>
            <a:ext cx="0" cy="3055328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4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04518 -0.077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-386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0.03893 -0.0773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-386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03437 0.077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386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04518 0.077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35370F0-9AA5-4C14-B644-7F88BB223022}"/>
              </a:ext>
            </a:extLst>
          </p:cNvPr>
          <p:cNvSpPr/>
          <p:nvPr/>
        </p:nvSpPr>
        <p:spPr>
          <a:xfrm>
            <a:off x="6082555" y="2007852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149D48-4A56-49B5-9C67-668938C28DD0}"/>
              </a:ext>
            </a:extLst>
          </p:cNvPr>
          <p:cNvSpPr/>
          <p:nvPr/>
        </p:nvSpPr>
        <p:spPr>
          <a:xfrm rot="16200000">
            <a:off x="5401098" y="1320292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F3BF24-D4C4-43CF-AD34-B804AFAA6518}"/>
              </a:ext>
            </a:extLst>
          </p:cNvPr>
          <p:cNvSpPr/>
          <p:nvPr/>
        </p:nvSpPr>
        <p:spPr>
          <a:xfrm flipH="1">
            <a:off x="4717917" y="2007852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FE0E235-B9C2-445F-9363-079732719E6A}"/>
              </a:ext>
            </a:extLst>
          </p:cNvPr>
          <p:cNvSpPr/>
          <p:nvPr/>
        </p:nvSpPr>
        <p:spPr>
          <a:xfrm rot="5400000">
            <a:off x="5415166" y="2693653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9091FE-1708-44DC-BD7F-11B6333CDEF8}"/>
              </a:ext>
            </a:extLst>
          </p:cNvPr>
          <p:cNvCxnSpPr>
            <a:cxnSpLocks/>
          </p:cNvCxnSpPr>
          <p:nvPr/>
        </p:nvCxnSpPr>
        <p:spPr>
          <a:xfrm flipH="1">
            <a:off x="4487596" y="1814732"/>
            <a:ext cx="3207432" cy="3205087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D8C24B-5D68-4BFE-842F-9603A19AD3CB}"/>
              </a:ext>
            </a:extLst>
          </p:cNvPr>
          <p:cNvCxnSpPr>
            <a:cxnSpLocks/>
          </p:cNvCxnSpPr>
          <p:nvPr/>
        </p:nvCxnSpPr>
        <p:spPr>
          <a:xfrm flipH="1" flipV="1">
            <a:off x="4487596" y="1814732"/>
            <a:ext cx="3207433" cy="3205088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5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0.00143 -0.086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432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05976 0.001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9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0013 0.102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50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7487 0.003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68C284-D054-4C0D-AE9A-96410D430ADC}"/>
              </a:ext>
            </a:extLst>
          </p:cNvPr>
          <p:cNvSpPr/>
          <p:nvPr/>
        </p:nvSpPr>
        <p:spPr>
          <a:xfrm>
            <a:off x="4386775" y="2395026"/>
            <a:ext cx="3418449" cy="506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F97784-2BDB-4746-8F5B-15EA6FFDB33F}"/>
              </a:ext>
            </a:extLst>
          </p:cNvPr>
          <p:cNvSpPr/>
          <p:nvPr/>
        </p:nvSpPr>
        <p:spPr>
          <a:xfrm>
            <a:off x="4386774" y="2890911"/>
            <a:ext cx="3418449" cy="506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77349D-029E-4E25-A28C-477E140BA8F6}"/>
              </a:ext>
            </a:extLst>
          </p:cNvPr>
          <p:cNvSpPr/>
          <p:nvPr/>
        </p:nvSpPr>
        <p:spPr>
          <a:xfrm>
            <a:off x="4386774" y="3386797"/>
            <a:ext cx="3418449" cy="506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A1A79-85DF-40F4-993D-0239271814C5}"/>
              </a:ext>
            </a:extLst>
          </p:cNvPr>
          <p:cNvSpPr/>
          <p:nvPr/>
        </p:nvSpPr>
        <p:spPr>
          <a:xfrm>
            <a:off x="4386775" y="3879166"/>
            <a:ext cx="3418449" cy="506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6918C1-64C7-43B1-A7ED-4995E44471F6}"/>
              </a:ext>
            </a:extLst>
          </p:cNvPr>
          <p:cNvCxnSpPr>
            <a:cxnSpLocks/>
          </p:cNvCxnSpPr>
          <p:nvPr/>
        </p:nvCxnSpPr>
        <p:spPr>
          <a:xfrm flipH="1">
            <a:off x="3915506" y="3875063"/>
            <a:ext cx="4360988" cy="410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EB581-CCAE-4386-93F7-5AE590B7A997}"/>
              </a:ext>
            </a:extLst>
          </p:cNvPr>
          <p:cNvCxnSpPr>
            <a:cxnSpLocks/>
          </p:cNvCxnSpPr>
          <p:nvPr/>
        </p:nvCxnSpPr>
        <p:spPr>
          <a:xfrm flipH="1">
            <a:off x="3915506" y="2872741"/>
            <a:ext cx="4360988" cy="410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47DBED-C96E-4805-B7DB-663D42E5F026}"/>
              </a:ext>
            </a:extLst>
          </p:cNvPr>
          <p:cNvCxnSpPr>
            <a:cxnSpLocks/>
          </p:cNvCxnSpPr>
          <p:nvPr/>
        </p:nvCxnSpPr>
        <p:spPr>
          <a:xfrm flipH="1">
            <a:off x="3915506" y="3379178"/>
            <a:ext cx="4360988" cy="410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4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5898 -0.034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-171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6432 -3.333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6146 -0.00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4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16432 0.03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7CA80-7073-46E2-B77F-4B9DE381AC4E}"/>
              </a:ext>
            </a:extLst>
          </p:cNvPr>
          <p:cNvSpPr txBox="1"/>
          <p:nvPr/>
        </p:nvSpPr>
        <p:spPr>
          <a:xfrm>
            <a:off x="3418449" y="717453"/>
            <a:ext cx="66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নিচের প্রত্যেক আকৃতির        অংশ রং করি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F2C4DD-0119-4766-B297-200AF5E74642}"/>
              </a:ext>
            </a:extLst>
          </p:cNvPr>
          <p:cNvGrpSpPr/>
          <p:nvPr/>
        </p:nvGrpSpPr>
        <p:grpSpPr>
          <a:xfrm>
            <a:off x="7038376" y="471231"/>
            <a:ext cx="737219" cy="1077218"/>
            <a:chOff x="7863840" y="4459458"/>
            <a:chExt cx="1561514" cy="165590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EE4360-BFD6-4C7D-BF78-2E55A425E53A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655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67E2487-1D9F-46BF-908A-490129615CF8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3E090EF-8A3F-40DE-9A90-2ADAA3F231A4}"/>
              </a:ext>
            </a:extLst>
          </p:cNvPr>
          <p:cNvSpPr/>
          <p:nvPr/>
        </p:nvSpPr>
        <p:spPr>
          <a:xfrm>
            <a:off x="1939765" y="1302229"/>
            <a:ext cx="1322363" cy="153337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A8F825-265A-42F9-B289-D58A2322217E}"/>
              </a:ext>
            </a:extLst>
          </p:cNvPr>
          <p:cNvSpPr/>
          <p:nvPr/>
        </p:nvSpPr>
        <p:spPr>
          <a:xfrm>
            <a:off x="3262127" y="2821539"/>
            <a:ext cx="1322363" cy="153337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752738-683B-45BD-B1E5-E38BECF02040}"/>
              </a:ext>
            </a:extLst>
          </p:cNvPr>
          <p:cNvSpPr/>
          <p:nvPr/>
        </p:nvSpPr>
        <p:spPr>
          <a:xfrm>
            <a:off x="3262128" y="1302228"/>
            <a:ext cx="1322363" cy="153337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0E177B-05DF-4CC5-9414-92E61896ACEB}"/>
              </a:ext>
            </a:extLst>
          </p:cNvPr>
          <p:cNvSpPr/>
          <p:nvPr/>
        </p:nvSpPr>
        <p:spPr>
          <a:xfrm>
            <a:off x="1939764" y="2821539"/>
            <a:ext cx="1322363" cy="153337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204CF09-A692-4DFB-AA0F-9F720F20FE95}"/>
              </a:ext>
            </a:extLst>
          </p:cNvPr>
          <p:cNvSpPr/>
          <p:nvPr/>
        </p:nvSpPr>
        <p:spPr>
          <a:xfrm>
            <a:off x="7775595" y="1418494"/>
            <a:ext cx="2264900" cy="1062111"/>
          </a:xfrm>
          <a:custGeom>
            <a:avLst/>
            <a:gdLst>
              <a:gd name="connsiteX0" fmla="*/ 1 w 2264900"/>
              <a:gd name="connsiteY0" fmla="*/ 0 h 1062111"/>
              <a:gd name="connsiteX1" fmla="*/ 2264900 w 2264900"/>
              <a:gd name="connsiteY1" fmla="*/ 1062111 h 1062111"/>
              <a:gd name="connsiteX2" fmla="*/ 0 w 2264900"/>
              <a:gd name="connsiteY2" fmla="*/ 1062111 h 1062111"/>
              <a:gd name="connsiteX3" fmla="*/ 0 w 2264900"/>
              <a:gd name="connsiteY3" fmla="*/ 0 h 1062111"/>
              <a:gd name="connsiteX4" fmla="*/ 1 w 2264900"/>
              <a:gd name="connsiteY4" fmla="*/ 0 h 10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00" h="1062111">
                <a:moveTo>
                  <a:pt x="1" y="0"/>
                </a:moveTo>
                <a:cubicBezTo>
                  <a:pt x="1250870" y="0"/>
                  <a:pt x="2264900" y="475523"/>
                  <a:pt x="2264900" y="1062111"/>
                </a:cubicBezTo>
                <a:lnTo>
                  <a:pt x="0" y="106211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395EBF5-4931-45C4-9279-3B382FB62515}"/>
              </a:ext>
            </a:extLst>
          </p:cNvPr>
          <p:cNvSpPr/>
          <p:nvPr/>
        </p:nvSpPr>
        <p:spPr>
          <a:xfrm flipH="1" flipV="1">
            <a:off x="5510695" y="2480605"/>
            <a:ext cx="2264900" cy="1062111"/>
          </a:xfrm>
          <a:custGeom>
            <a:avLst/>
            <a:gdLst>
              <a:gd name="connsiteX0" fmla="*/ 1 w 2264900"/>
              <a:gd name="connsiteY0" fmla="*/ 0 h 1062111"/>
              <a:gd name="connsiteX1" fmla="*/ 2264900 w 2264900"/>
              <a:gd name="connsiteY1" fmla="*/ 1062111 h 1062111"/>
              <a:gd name="connsiteX2" fmla="*/ 0 w 2264900"/>
              <a:gd name="connsiteY2" fmla="*/ 1062111 h 1062111"/>
              <a:gd name="connsiteX3" fmla="*/ 0 w 2264900"/>
              <a:gd name="connsiteY3" fmla="*/ 0 h 1062111"/>
              <a:gd name="connsiteX4" fmla="*/ 1 w 2264900"/>
              <a:gd name="connsiteY4" fmla="*/ 0 h 10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00" h="1062111">
                <a:moveTo>
                  <a:pt x="1" y="0"/>
                </a:moveTo>
                <a:cubicBezTo>
                  <a:pt x="1250870" y="0"/>
                  <a:pt x="2264900" y="475523"/>
                  <a:pt x="2264900" y="1062111"/>
                </a:cubicBezTo>
                <a:lnTo>
                  <a:pt x="0" y="106211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037A36-E008-4A4B-B9C3-65CF25BA670C}"/>
              </a:ext>
            </a:extLst>
          </p:cNvPr>
          <p:cNvSpPr/>
          <p:nvPr/>
        </p:nvSpPr>
        <p:spPr>
          <a:xfrm flipV="1">
            <a:off x="7775595" y="2480605"/>
            <a:ext cx="2264900" cy="1062111"/>
          </a:xfrm>
          <a:custGeom>
            <a:avLst/>
            <a:gdLst>
              <a:gd name="connsiteX0" fmla="*/ 1 w 2264900"/>
              <a:gd name="connsiteY0" fmla="*/ 0 h 1062111"/>
              <a:gd name="connsiteX1" fmla="*/ 2264900 w 2264900"/>
              <a:gd name="connsiteY1" fmla="*/ 1062111 h 1062111"/>
              <a:gd name="connsiteX2" fmla="*/ 0 w 2264900"/>
              <a:gd name="connsiteY2" fmla="*/ 1062111 h 1062111"/>
              <a:gd name="connsiteX3" fmla="*/ 0 w 2264900"/>
              <a:gd name="connsiteY3" fmla="*/ 0 h 1062111"/>
              <a:gd name="connsiteX4" fmla="*/ 1 w 2264900"/>
              <a:gd name="connsiteY4" fmla="*/ 0 h 10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00" h="1062111">
                <a:moveTo>
                  <a:pt x="1" y="0"/>
                </a:moveTo>
                <a:cubicBezTo>
                  <a:pt x="1250870" y="0"/>
                  <a:pt x="2264900" y="475523"/>
                  <a:pt x="2264900" y="1062111"/>
                </a:cubicBezTo>
                <a:lnTo>
                  <a:pt x="0" y="106211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7802FD-A40D-4C43-92ED-DBEE7564671C}"/>
              </a:ext>
            </a:extLst>
          </p:cNvPr>
          <p:cNvSpPr/>
          <p:nvPr/>
        </p:nvSpPr>
        <p:spPr>
          <a:xfrm flipH="1">
            <a:off x="5510695" y="1418495"/>
            <a:ext cx="2264900" cy="1062111"/>
          </a:xfrm>
          <a:custGeom>
            <a:avLst/>
            <a:gdLst>
              <a:gd name="connsiteX0" fmla="*/ 1 w 2264900"/>
              <a:gd name="connsiteY0" fmla="*/ 0 h 1062111"/>
              <a:gd name="connsiteX1" fmla="*/ 2264900 w 2264900"/>
              <a:gd name="connsiteY1" fmla="*/ 1062111 h 1062111"/>
              <a:gd name="connsiteX2" fmla="*/ 0 w 2264900"/>
              <a:gd name="connsiteY2" fmla="*/ 1062111 h 1062111"/>
              <a:gd name="connsiteX3" fmla="*/ 0 w 2264900"/>
              <a:gd name="connsiteY3" fmla="*/ 0 h 1062111"/>
              <a:gd name="connsiteX4" fmla="*/ 1 w 2264900"/>
              <a:gd name="connsiteY4" fmla="*/ 0 h 10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00" h="1062111">
                <a:moveTo>
                  <a:pt x="1" y="0"/>
                </a:moveTo>
                <a:cubicBezTo>
                  <a:pt x="1250870" y="0"/>
                  <a:pt x="2264900" y="475523"/>
                  <a:pt x="2264900" y="1062111"/>
                </a:cubicBezTo>
                <a:lnTo>
                  <a:pt x="0" y="106211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4398D-A428-4A40-9E8A-E087013FD059}"/>
              </a:ext>
            </a:extLst>
          </p:cNvPr>
          <p:cNvSpPr/>
          <p:nvPr/>
        </p:nvSpPr>
        <p:spPr>
          <a:xfrm>
            <a:off x="1709225" y="4564000"/>
            <a:ext cx="3418449" cy="5064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18BF30-AECB-48D9-94E0-1AAD77F4CC1A}"/>
              </a:ext>
            </a:extLst>
          </p:cNvPr>
          <p:cNvSpPr/>
          <p:nvPr/>
        </p:nvSpPr>
        <p:spPr>
          <a:xfrm>
            <a:off x="1709224" y="5059885"/>
            <a:ext cx="3418449" cy="5064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147B4C-E01C-437B-97E0-58D08FF28B0D}"/>
              </a:ext>
            </a:extLst>
          </p:cNvPr>
          <p:cNvSpPr/>
          <p:nvPr/>
        </p:nvSpPr>
        <p:spPr>
          <a:xfrm>
            <a:off x="1709224" y="5555771"/>
            <a:ext cx="3418449" cy="5064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1DFBEB-36BA-449C-95A0-B7965FE03773}"/>
              </a:ext>
            </a:extLst>
          </p:cNvPr>
          <p:cNvSpPr/>
          <p:nvPr/>
        </p:nvSpPr>
        <p:spPr>
          <a:xfrm>
            <a:off x="1709225" y="6048140"/>
            <a:ext cx="3418449" cy="5064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38148EA-C5C0-4521-B6DE-1AA1C3BB97C3}"/>
              </a:ext>
            </a:extLst>
          </p:cNvPr>
          <p:cNvSpPr/>
          <p:nvPr/>
        </p:nvSpPr>
        <p:spPr>
          <a:xfrm>
            <a:off x="8066651" y="3675942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0ED2C08-8D68-4FA4-905E-4B92D21C86B0}"/>
              </a:ext>
            </a:extLst>
          </p:cNvPr>
          <p:cNvSpPr/>
          <p:nvPr/>
        </p:nvSpPr>
        <p:spPr>
          <a:xfrm rot="16200000">
            <a:off x="7370577" y="3001589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0CE3D48-62A4-465F-98E6-D1CF8DC2557A}"/>
              </a:ext>
            </a:extLst>
          </p:cNvPr>
          <p:cNvSpPr/>
          <p:nvPr/>
        </p:nvSpPr>
        <p:spPr>
          <a:xfrm flipH="1">
            <a:off x="6698844" y="3687389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EA661CB-0ED7-4EB4-92E0-3D41E6DD0FB8}"/>
              </a:ext>
            </a:extLst>
          </p:cNvPr>
          <p:cNvSpPr/>
          <p:nvPr/>
        </p:nvSpPr>
        <p:spPr>
          <a:xfrm rot="5400000">
            <a:off x="7379679" y="4373190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116501-8985-4D29-8737-EDD2951EE967}"/>
              </a:ext>
            </a:extLst>
          </p:cNvPr>
          <p:cNvSpPr/>
          <p:nvPr/>
        </p:nvSpPr>
        <p:spPr>
          <a:xfrm>
            <a:off x="3262127" y="1302228"/>
            <a:ext cx="1322363" cy="153337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B2EB2AF-DAD7-4FD5-BB6B-A505F9317E93}"/>
              </a:ext>
            </a:extLst>
          </p:cNvPr>
          <p:cNvSpPr/>
          <p:nvPr/>
        </p:nvSpPr>
        <p:spPr>
          <a:xfrm>
            <a:off x="7772503" y="1416907"/>
            <a:ext cx="2264900" cy="1062111"/>
          </a:xfrm>
          <a:custGeom>
            <a:avLst/>
            <a:gdLst>
              <a:gd name="connsiteX0" fmla="*/ 1 w 2264900"/>
              <a:gd name="connsiteY0" fmla="*/ 0 h 1062111"/>
              <a:gd name="connsiteX1" fmla="*/ 2264900 w 2264900"/>
              <a:gd name="connsiteY1" fmla="*/ 1062111 h 1062111"/>
              <a:gd name="connsiteX2" fmla="*/ 0 w 2264900"/>
              <a:gd name="connsiteY2" fmla="*/ 1062111 h 1062111"/>
              <a:gd name="connsiteX3" fmla="*/ 0 w 2264900"/>
              <a:gd name="connsiteY3" fmla="*/ 0 h 1062111"/>
              <a:gd name="connsiteX4" fmla="*/ 1 w 2264900"/>
              <a:gd name="connsiteY4" fmla="*/ 0 h 10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00" h="1062111">
                <a:moveTo>
                  <a:pt x="1" y="0"/>
                </a:moveTo>
                <a:cubicBezTo>
                  <a:pt x="1250870" y="0"/>
                  <a:pt x="2264900" y="475523"/>
                  <a:pt x="2264900" y="1062111"/>
                </a:cubicBezTo>
                <a:lnTo>
                  <a:pt x="0" y="106211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A7C6AF-5108-4CCD-992E-9B2FDE579DC2}"/>
              </a:ext>
            </a:extLst>
          </p:cNvPr>
          <p:cNvSpPr/>
          <p:nvPr/>
        </p:nvSpPr>
        <p:spPr>
          <a:xfrm>
            <a:off x="1708050" y="4548173"/>
            <a:ext cx="3418449" cy="50643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634CA34-F8CF-4C75-B801-0BF97D1CB222}"/>
              </a:ext>
            </a:extLst>
          </p:cNvPr>
          <p:cNvSpPr/>
          <p:nvPr/>
        </p:nvSpPr>
        <p:spPr>
          <a:xfrm flipH="1">
            <a:off x="6698844" y="3687390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0E52A69-B555-426B-A960-FC4FDB9276D2}"/>
              </a:ext>
            </a:extLst>
          </p:cNvPr>
          <p:cNvSpPr/>
          <p:nvPr/>
        </p:nvSpPr>
        <p:spPr>
          <a:xfrm rot="5400000">
            <a:off x="7379679" y="4373191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0063B87-CDFD-428A-BC08-A98C4D7BFDFE}"/>
              </a:ext>
            </a:extLst>
          </p:cNvPr>
          <p:cNvSpPr/>
          <p:nvPr/>
        </p:nvSpPr>
        <p:spPr>
          <a:xfrm>
            <a:off x="8066652" y="3675942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B28F3B9-1B63-4718-8785-B2306B5AAD97}"/>
              </a:ext>
            </a:extLst>
          </p:cNvPr>
          <p:cNvSpPr/>
          <p:nvPr/>
        </p:nvSpPr>
        <p:spPr>
          <a:xfrm rot="16200000">
            <a:off x="7370578" y="3001589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82ECE46-0ADE-44D9-8B52-7F3A45948777}"/>
              </a:ext>
            </a:extLst>
          </p:cNvPr>
          <p:cNvSpPr/>
          <p:nvPr/>
        </p:nvSpPr>
        <p:spPr>
          <a:xfrm flipH="1">
            <a:off x="6698845" y="3687390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40D0312-DF45-42CD-BE30-0B64C30F9780}"/>
              </a:ext>
            </a:extLst>
          </p:cNvPr>
          <p:cNvSpPr/>
          <p:nvPr/>
        </p:nvSpPr>
        <p:spPr>
          <a:xfrm rot="5400000">
            <a:off x="7379680" y="4373191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FD1799D-011E-4FEB-A94F-15575CACAD00}"/>
              </a:ext>
            </a:extLst>
          </p:cNvPr>
          <p:cNvSpPr/>
          <p:nvPr/>
        </p:nvSpPr>
        <p:spPr>
          <a:xfrm>
            <a:off x="8098579" y="3671563"/>
            <a:ext cx="1399735" cy="2794230"/>
          </a:xfrm>
          <a:custGeom>
            <a:avLst/>
            <a:gdLst>
              <a:gd name="connsiteX0" fmla="*/ 1394328 w 1399735"/>
              <a:gd name="connsiteY0" fmla="*/ 0 h 2794230"/>
              <a:gd name="connsiteX1" fmla="*/ 1399735 w 1399735"/>
              <a:gd name="connsiteY1" fmla="*/ 0 h 2794230"/>
              <a:gd name="connsiteX2" fmla="*/ 1399735 w 1399735"/>
              <a:gd name="connsiteY2" fmla="*/ 2794230 h 2794230"/>
              <a:gd name="connsiteX3" fmla="*/ 0 w 1399735"/>
              <a:gd name="connsiteY3" fmla="*/ 1412676 h 2794230"/>
              <a:gd name="connsiteX4" fmla="*/ 1394328 w 1399735"/>
              <a:gd name="connsiteY4" fmla="*/ 0 h 27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735" h="2794230">
                <a:moveTo>
                  <a:pt x="1394328" y="0"/>
                </a:moveTo>
                <a:lnTo>
                  <a:pt x="1399735" y="0"/>
                </a:lnTo>
                <a:lnTo>
                  <a:pt x="1399735" y="2794230"/>
                </a:lnTo>
                <a:lnTo>
                  <a:pt x="0" y="1412676"/>
                </a:lnTo>
                <a:lnTo>
                  <a:pt x="139432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2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EAFD82-0275-4C70-841F-D9DEDB7C5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85" t="22719" r="7773" b="52734"/>
          <a:stretch>
            <a:fillRect/>
          </a:stretch>
        </p:blipFill>
        <p:spPr>
          <a:xfrm>
            <a:off x="6309083" y="1507893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1A7A8C-E73F-450F-9E0E-8BF67143A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85" t="22719" r="7773" b="52734"/>
          <a:stretch>
            <a:fillRect/>
          </a:stretch>
        </p:blipFill>
        <p:spPr>
          <a:xfrm rot="10800000">
            <a:off x="3414192" y="4130934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5C9770-3E58-4512-B0E0-8693A664F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85" t="22719" r="7773" b="52734"/>
          <a:stretch>
            <a:fillRect/>
          </a:stretch>
        </p:blipFill>
        <p:spPr>
          <a:xfrm flipV="1">
            <a:off x="6309083" y="4130934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F7C402-0883-4DDF-9D55-30B5EED8F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85" t="22719" r="7773" b="52734"/>
          <a:stretch>
            <a:fillRect/>
          </a:stretch>
        </p:blipFill>
        <p:spPr>
          <a:xfrm rot="16200000">
            <a:off x="3424743" y="1497342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175DF2-08EF-485F-8B41-40DF01F63161}"/>
              </a:ext>
            </a:extLst>
          </p:cNvPr>
          <p:cNvSpPr txBox="1"/>
          <p:nvPr/>
        </p:nvSpPr>
        <p:spPr>
          <a:xfrm>
            <a:off x="1948723" y="828644"/>
            <a:ext cx="9119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চার ভাগ এর এক ভাগ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এরকম চার টুকরো একত্রে রাখলে কী তৈরি হয়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9D9984-0AA0-4C37-8688-12AFFA025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5" y="734172"/>
            <a:ext cx="757601" cy="77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01393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3698 0.030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15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03659 -0.025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-1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1758 -0.0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839D00-8C3B-4FD1-AA67-D8A3F4B49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85" t="22719" r="7773" b="52734"/>
          <a:stretch>
            <a:fillRect/>
          </a:stretch>
        </p:blipFill>
        <p:spPr>
          <a:xfrm rot="16200000">
            <a:off x="918627" y="848165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E3149C-1D7F-43B0-8E0B-CE12CCBA0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85" t="22719" r="7773" b="52734"/>
          <a:stretch>
            <a:fillRect/>
          </a:stretch>
        </p:blipFill>
        <p:spPr>
          <a:xfrm>
            <a:off x="3448927" y="837614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9EE279-8CB7-4D39-A56F-9C1E69DC6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85" t="22719" r="7773" b="52734"/>
          <a:stretch>
            <a:fillRect/>
          </a:stretch>
        </p:blipFill>
        <p:spPr>
          <a:xfrm rot="10800000">
            <a:off x="5512896" y="887438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3D4D44-CF65-48C8-AE08-461AC237E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85" t="22719" r="7773" b="52734"/>
          <a:stretch>
            <a:fillRect/>
          </a:stretch>
        </p:blipFill>
        <p:spPr>
          <a:xfrm flipV="1">
            <a:off x="8032644" y="887437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005151-208F-4638-9C39-C0774BD6D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85" t="22719" r="7773" b="52734"/>
          <a:stretch>
            <a:fillRect/>
          </a:stretch>
        </p:blipFill>
        <p:spPr>
          <a:xfrm rot="16200000">
            <a:off x="7816481" y="3666977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9B9247-7371-4077-B33E-05C913E5B9DB}"/>
              </a:ext>
            </a:extLst>
          </p:cNvPr>
          <p:cNvCxnSpPr/>
          <p:nvPr/>
        </p:nvCxnSpPr>
        <p:spPr>
          <a:xfrm>
            <a:off x="9017391" y="3812345"/>
            <a:ext cx="58866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6F3DB2A-C733-499E-AE3F-FF4B54C2F7B6}"/>
              </a:ext>
            </a:extLst>
          </p:cNvPr>
          <p:cNvGrpSpPr/>
          <p:nvPr/>
        </p:nvGrpSpPr>
        <p:grpSpPr>
          <a:xfrm>
            <a:off x="9688165" y="3027515"/>
            <a:ext cx="1561514" cy="1569660"/>
            <a:chOff x="7863840" y="4459458"/>
            <a:chExt cx="1561514" cy="15696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7B456A-DC6E-4489-AC2E-9E14B5B19A06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---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2ADE97C-C484-4ADE-B7C9-4CA2892451F2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C40C9651-F027-4D6A-87AC-C844626F8F99}"/>
              </a:ext>
            </a:extLst>
          </p:cNvPr>
          <p:cNvSpPr/>
          <p:nvPr/>
        </p:nvSpPr>
        <p:spPr>
          <a:xfrm>
            <a:off x="6450042" y="2406876"/>
            <a:ext cx="2485240" cy="2573082"/>
          </a:xfrm>
          <a:prstGeom prst="frame">
            <a:avLst>
              <a:gd name="adj1" fmla="val 29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5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01055 0.174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87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0181 0.176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87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36627 0.497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0" y="248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39309 0.497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10743 -0.167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78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DE1E4-1462-42E5-965B-8FDFD173A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49" y="692724"/>
            <a:ext cx="4486901" cy="57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81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302815-624A-4CE8-B080-7B1390F67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99583" l="9847" r="89736">
                        <a14:backgroundMark x1="21082" y1="49722" x2="29958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0" r="27683" b="18926"/>
          <a:stretch/>
        </p:blipFill>
        <p:spPr>
          <a:xfrm>
            <a:off x="2363780" y="1338146"/>
            <a:ext cx="3205249" cy="48161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CA851F-F385-4E03-98E2-673014B7154F}"/>
              </a:ext>
            </a:extLst>
          </p:cNvPr>
          <p:cNvSpPr txBox="1"/>
          <p:nvPr/>
        </p:nvSpPr>
        <p:spPr>
          <a:xfrm>
            <a:off x="5706794" y="4338434"/>
            <a:ext cx="4417255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এস এম মাহাবুবুর রহমান</a:t>
            </a:r>
          </a:p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</a:p>
          <a:p>
            <a:pPr algn="ctr"/>
            <a:r>
              <a:rPr lang="bn-IN" sz="2000" dirty="0">
                <a:latin typeface="Kalpurush" panose="02000600000000000000" pitchFamily="2" charset="0"/>
                <a:cs typeface="Kalpurush" panose="02000600000000000000" pitchFamily="2" charset="0"/>
              </a:rPr>
              <a:t>রানীর বাজার সরকারি প্রাথমিক বিদ্যালয়</a:t>
            </a:r>
          </a:p>
          <a:p>
            <a:pPr algn="ctr"/>
            <a:r>
              <a:rPr lang="bn-IN" sz="2000" dirty="0">
                <a:latin typeface="Kalpurush" panose="02000600000000000000" pitchFamily="2" charset="0"/>
                <a:cs typeface="Kalpurush" panose="02000600000000000000" pitchFamily="2" charset="0"/>
              </a:rPr>
              <a:t>চৌদ্দগ্রাম,কুমিল্লা</a:t>
            </a:r>
          </a:p>
        </p:txBody>
      </p:sp>
    </p:spTree>
    <p:extLst>
      <p:ext uri="{BB962C8B-B14F-4D97-AF65-F5344CB8AC3E}">
        <p14:creationId xmlns:p14="http://schemas.microsoft.com/office/powerpoint/2010/main" val="40006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61F2AC-936E-4ADF-B7E5-8F24EC7A04B7}"/>
              </a:ext>
            </a:extLst>
          </p:cNvPr>
          <p:cNvSpPr txBox="1"/>
          <p:nvPr/>
        </p:nvSpPr>
        <p:spPr>
          <a:xfrm>
            <a:off x="2825357" y="1837019"/>
            <a:ext cx="4330889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আজ আমরা কী শিখলাম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45B28-EE73-4559-B455-E12877C6F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33" y="2749250"/>
            <a:ext cx="1539818" cy="21866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70AA4-C652-4A61-B5FB-B78241425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643" y="2111473"/>
            <a:ext cx="2064060" cy="26970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2ED26F2A-A9B0-463E-A1B8-146DEDB2B081}"/>
              </a:ext>
            </a:extLst>
          </p:cNvPr>
          <p:cNvSpPr/>
          <p:nvPr/>
        </p:nvSpPr>
        <p:spPr>
          <a:xfrm flipH="1">
            <a:off x="2623930" y="4434140"/>
            <a:ext cx="2785312" cy="2021731"/>
          </a:xfrm>
          <a:prstGeom prst="teardrop">
            <a:avLst>
              <a:gd name="adj" fmla="val 1449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পূর্ণ বস্তুর এক চতুর্থাংশ চিনেছি।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BBF89F-EB2E-4E37-82E9-F2C8E4EF09C0}"/>
              </a:ext>
            </a:extLst>
          </p:cNvPr>
          <p:cNvGrpSpPr/>
          <p:nvPr/>
        </p:nvGrpSpPr>
        <p:grpSpPr>
          <a:xfrm>
            <a:off x="5630226" y="4078942"/>
            <a:ext cx="3466087" cy="2323475"/>
            <a:chOff x="5289452" y="4132396"/>
            <a:chExt cx="3438166" cy="232347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2E1D6001-983E-4AD4-982E-4D26B194F6D2}"/>
                </a:ext>
              </a:extLst>
            </p:cNvPr>
            <p:cNvSpPr/>
            <p:nvPr/>
          </p:nvSpPr>
          <p:spPr>
            <a:xfrm>
              <a:off x="5289452" y="4132396"/>
              <a:ext cx="3438166" cy="2323475"/>
            </a:xfrm>
            <a:prstGeom prst="teardrop">
              <a:avLst>
                <a:gd name="adj" fmla="val 14150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কোন বস্তুর চারটি মিলে কতটুকু হয় তা জেনেছি।</a:t>
              </a:r>
              <a:endPara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CEF690-B0B5-4772-ADF9-EB316D2FE53A}"/>
                </a:ext>
              </a:extLst>
            </p:cNvPr>
            <p:cNvGrpSpPr/>
            <p:nvPr/>
          </p:nvGrpSpPr>
          <p:grpSpPr>
            <a:xfrm>
              <a:off x="7990399" y="4367787"/>
              <a:ext cx="737219" cy="1077218"/>
              <a:chOff x="7863840" y="4459458"/>
              <a:chExt cx="1561514" cy="1655908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F78440-8FF5-407E-9B28-16B39289508E}"/>
                  </a:ext>
                </a:extLst>
              </p:cNvPr>
              <p:cNvSpPr txBox="1"/>
              <p:nvPr/>
            </p:nvSpPr>
            <p:spPr>
              <a:xfrm>
                <a:off x="7863840" y="4459458"/>
                <a:ext cx="1561514" cy="1655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১</a:t>
                </a:r>
              </a:p>
              <a:p>
                <a:pPr algn="ctr"/>
                <a:r>
                  <a:rPr lang="bn-IN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৪</a:t>
                </a:r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43922EC-37A3-44AE-9F45-C3D5D45F9298}"/>
                  </a:ext>
                </a:extLst>
              </p:cNvPr>
              <p:cNvCxnSpPr/>
              <p:nvPr/>
            </p:nvCxnSpPr>
            <p:spPr>
              <a:xfrm>
                <a:off x="8131126" y="5219114"/>
                <a:ext cx="98473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568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FC5240-4F6C-4FA1-8D90-C3D2CC294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400299"/>
            <a:ext cx="4457701" cy="44577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E04385-5E2A-4890-8DD4-F0C204DEE0CC}"/>
              </a:ext>
            </a:extLst>
          </p:cNvPr>
          <p:cNvSpPr txBox="1"/>
          <p:nvPr/>
        </p:nvSpPr>
        <p:spPr>
          <a:xfrm>
            <a:off x="2350929" y="2149613"/>
            <a:ext cx="4007668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বাড়িতে যা করবে</a:t>
            </a:r>
            <a:endParaRPr lang="bn-IN" sz="3600" b="1" dirty="0"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0D7C102E-9D62-4431-A2F0-5241621A30B6}"/>
              </a:ext>
            </a:extLst>
          </p:cNvPr>
          <p:cNvSpPr/>
          <p:nvPr/>
        </p:nvSpPr>
        <p:spPr>
          <a:xfrm>
            <a:off x="8900284" y="2672859"/>
            <a:ext cx="1645920" cy="2602523"/>
          </a:xfrm>
          <a:prstGeom prst="diamond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2893532B-02D4-42B9-89EF-4F6814B10395}"/>
              </a:ext>
            </a:extLst>
          </p:cNvPr>
          <p:cNvSpPr/>
          <p:nvPr/>
        </p:nvSpPr>
        <p:spPr>
          <a:xfrm>
            <a:off x="6351850" y="3151161"/>
            <a:ext cx="1909267" cy="1645920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88AD1A-7968-4E26-84DA-25C7C7DD833A}"/>
              </a:ext>
            </a:extLst>
          </p:cNvPr>
          <p:cNvSpPr/>
          <p:nvPr/>
        </p:nvSpPr>
        <p:spPr>
          <a:xfrm>
            <a:off x="3803416" y="3151161"/>
            <a:ext cx="1909267" cy="1909267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24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0A4EB-DEEF-4A2B-AAE0-F5EB8A8A1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4410"/>
            <a:ext cx="12009120" cy="6682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608" y="1600200"/>
            <a:ext cx="3124392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1029115"/>
            <a:r>
              <a:rPr lang="en-US" sz="88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8800" b="1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1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D188A6-A183-46F5-9025-D2CC399B2C24}"/>
              </a:ext>
            </a:extLst>
          </p:cNvPr>
          <p:cNvSpPr txBox="1"/>
          <p:nvPr/>
        </p:nvSpPr>
        <p:spPr>
          <a:xfrm>
            <a:off x="5451423" y="2575918"/>
            <a:ext cx="4417255" cy="29854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আজকের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bn-IN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প্রাথমিক গণিত</a:t>
            </a:r>
          </a:p>
          <a:p>
            <a:pPr algn="ctr"/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-আট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ED03DD-6304-417F-B44A-E1F704278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4" y="1396551"/>
            <a:ext cx="3422199" cy="4164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1551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62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765ABE8-BDA1-41C1-A0A9-4A4173940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" t="52899" r="50500" b="12462"/>
          <a:stretch/>
        </p:blipFill>
        <p:spPr>
          <a:xfrm>
            <a:off x="4911075" y="3384996"/>
            <a:ext cx="1170857" cy="978938"/>
          </a:xfrm>
          <a:custGeom>
            <a:avLst/>
            <a:gdLst>
              <a:gd name="connsiteX0" fmla="*/ 0 w 1170857"/>
              <a:gd name="connsiteY0" fmla="*/ 0 h 978938"/>
              <a:gd name="connsiteX1" fmla="*/ 1170857 w 1170857"/>
              <a:gd name="connsiteY1" fmla="*/ 0 h 978938"/>
              <a:gd name="connsiteX2" fmla="*/ 1170857 w 1170857"/>
              <a:gd name="connsiteY2" fmla="*/ 978938 h 978938"/>
              <a:gd name="connsiteX3" fmla="*/ 0 w 1170857"/>
              <a:gd name="connsiteY3" fmla="*/ 978938 h 97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857" h="978938">
                <a:moveTo>
                  <a:pt x="0" y="0"/>
                </a:moveTo>
                <a:lnTo>
                  <a:pt x="1170857" y="0"/>
                </a:lnTo>
                <a:lnTo>
                  <a:pt x="1170857" y="978938"/>
                </a:lnTo>
                <a:lnTo>
                  <a:pt x="0" y="978938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3D422B-66F0-41CB-AD18-BAF8073D61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2" t="52319" b="13561"/>
          <a:stretch/>
        </p:blipFill>
        <p:spPr>
          <a:xfrm>
            <a:off x="6081932" y="3382931"/>
            <a:ext cx="1423765" cy="964284"/>
          </a:xfrm>
          <a:custGeom>
            <a:avLst/>
            <a:gdLst>
              <a:gd name="connsiteX0" fmla="*/ 0 w 1423765"/>
              <a:gd name="connsiteY0" fmla="*/ 0 h 964284"/>
              <a:gd name="connsiteX1" fmla="*/ 1423765 w 1423765"/>
              <a:gd name="connsiteY1" fmla="*/ 0 h 964284"/>
              <a:gd name="connsiteX2" fmla="*/ 1423765 w 1423765"/>
              <a:gd name="connsiteY2" fmla="*/ 964284 h 964284"/>
              <a:gd name="connsiteX3" fmla="*/ 0 w 1423765"/>
              <a:gd name="connsiteY3" fmla="*/ 964284 h 96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3765" h="964284">
                <a:moveTo>
                  <a:pt x="0" y="0"/>
                </a:moveTo>
                <a:lnTo>
                  <a:pt x="1423765" y="0"/>
                </a:lnTo>
                <a:lnTo>
                  <a:pt x="1423765" y="964284"/>
                </a:lnTo>
                <a:lnTo>
                  <a:pt x="0" y="964284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127C522-03D6-4DE6-9848-6DFB1FF58076}"/>
              </a:ext>
            </a:extLst>
          </p:cNvPr>
          <p:cNvSpPr/>
          <p:nvPr/>
        </p:nvSpPr>
        <p:spPr>
          <a:xfrm>
            <a:off x="5291384" y="3372993"/>
            <a:ext cx="2757268" cy="1406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0D377C2-F82D-44B5-866F-A2BE9FDD0E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" t="15914" r="50077" b="47849"/>
          <a:stretch/>
        </p:blipFill>
        <p:spPr>
          <a:xfrm>
            <a:off x="4913178" y="2375750"/>
            <a:ext cx="1182822" cy="1024103"/>
          </a:xfrm>
          <a:custGeom>
            <a:avLst/>
            <a:gdLst>
              <a:gd name="connsiteX0" fmla="*/ 0 w 1182822"/>
              <a:gd name="connsiteY0" fmla="*/ 0 h 1024103"/>
              <a:gd name="connsiteX1" fmla="*/ 1182822 w 1182822"/>
              <a:gd name="connsiteY1" fmla="*/ 0 h 1024103"/>
              <a:gd name="connsiteX2" fmla="*/ 1182822 w 1182822"/>
              <a:gd name="connsiteY2" fmla="*/ 1024103 h 1024103"/>
              <a:gd name="connsiteX3" fmla="*/ 0 w 1182822"/>
              <a:gd name="connsiteY3" fmla="*/ 1024103 h 1024103"/>
              <a:gd name="connsiteX4" fmla="*/ 0 w 1182822"/>
              <a:gd name="connsiteY4" fmla="*/ 0 h 10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822" h="1024103">
                <a:moveTo>
                  <a:pt x="0" y="0"/>
                </a:moveTo>
                <a:lnTo>
                  <a:pt x="1182822" y="0"/>
                </a:lnTo>
                <a:lnTo>
                  <a:pt x="1182822" y="1024103"/>
                </a:lnTo>
                <a:lnTo>
                  <a:pt x="0" y="102410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400FA0-0EF4-4A9A-A558-E65B3B41DB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2" t="17350" b="47681"/>
          <a:stretch/>
        </p:blipFill>
        <p:spPr>
          <a:xfrm>
            <a:off x="6081932" y="2402610"/>
            <a:ext cx="1423765" cy="988290"/>
          </a:xfrm>
          <a:custGeom>
            <a:avLst/>
            <a:gdLst>
              <a:gd name="connsiteX0" fmla="*/ 0 w 1423765"/>
              <a:gd name="connsiteY0" fmla="*/ 0 h 988290"/>
              <a:gd name="connsiteX1" fmla="*/ 1423765 w 1423765"/>
              <a:gd name="connsiteY1" fmla="*/ 0 h 988290"/>
              <a:gd name="connsiteX2" fmla="*/ 1423765 w 1423765"/>
              <a:gd name="connsiteY2" fmla="*/ 988290 h 988290"/>
              <a:gd name="connsiteX3" fmla="*/ 0 w 1423765"/>
              <a:gd name="connsiteY3" fmla="*/ 988290 h 98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3765" h="988290">
                <a:moveTo>
                  <a:pt x="0" y="0"/>
                </a:moveTo>
                <a:lnTo>
                  <a:pt x="1423765" y="0"/>
                </a:lnTo>
                <a:lnTo>
                  <a:pt x="1423765" y="988290"/>
                </a:lnTo>
                <a:lnTo>
                  <a:pt x="0" y="988290"/>
                </a:lnTo>
                <a:close/>
              </a:path>
            </a:pathLst>
          </a:cu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33D16E-81A5-4199-9277-DF72CBC24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270" y="3482297"/>
            <a:ext cx="1699628" cy="22208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7" name="Picture 26" descr="Screen Clipping">
            <a:extLst>
              <a:ext uri="{FF2B5EF4-FFF2-40B4-BE49-F238E27FC236}">
                <a16:creationId xmlns:a16="http://schemas.microsoft.com/office/drawing/2014/main" id="{147000DF-5DBF-4A47-A5EC-35CD4A7296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90" l="5405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958"/>
          <a:stretch/>
        </p:blipFill>
        <p:spPr>
          <a:xfrm>
            <a:off x="732395" y="1464704"/>
            <a:ext cx="1788047" cy="2017593"/>
          </a:xfrm>
          <a:prstGeom prst="rect">
            <a:avLst/>
          </a:prstGeom>
          <a:effectLst/>
        </p:spPr>
      </p:pic>
      <p:pic>
        <p:nvPicPr>
          <p:cNvPr id="28" name="Picture 27" descr="Screen Clipping">
            <a:extLst>
              <a:ext uri="{FF2B5EF4-FFF2-40B4-BE49-F238E27FC236}">
                <a16:creationId xmlns:a16="http://schemas.microsoft.com/office/drawing/2014/main" id="{57AD4633-6A7C-4FB5-BA60-E1913FADA0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4"/>
          <a:stretch/>
        </p:blipFill>
        <p:spPr>
          <a:xfrm>
            <a:off x="9668270" y="1580768"/>
            <a:ext cx="1639883" cy="1947442"/>
          </a:xfrm>
          <a:prstGeom prst="rect">
            <a:avLst/>
          </a:prstGeom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7BDE6F-1D27-471A-BC12-F98CF633D0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47" y="3780533"/>
            <a:ext cx="1273431" cy="18083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FC1CD7A-FDD5-46F0-8208-8D07AD640B51}"/>
              </a:ext>
            </a:extLst>
          </p:cNvPr>
          <p:cNvSpPr txBox="1"/>
          <p:nvPr/>
        </p:nvSpPr>
        <p:spPr>
          <a:xfrm>
            <a:off x="4617407" y="5268076"/>
            <a:ext cx="2929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9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6758 0.14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17435 -0.14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21263 -0.14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38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0.20924 0.116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B973DD-9996-4AB1-9C15-C6F5F857C703}"/>
              </a:ext>
            </a:extLst>
          </p:cNvPr>
          <p:cNvSpPr txBox="1"/>
          <p:nvPr/>
        </p:nvSpPr>
        <p:spPr>
          <a:xfrm>
            <a:off x="3324506" y="3067734"/>
            <a:ext cx="482068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ভগ্নাংশ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F922F-38A4-4D8B-A0D8-D52F758B8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15308" y="2235288"/>
            <a:ext cx="2372680" cy="44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1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25829EB-DC60-4C72-87CE-284E75F0C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026" t="22719" r="7773" b="29356"/>
          <a:stretch>
            <a:fillRect/>
          </a:stretch>
        </p:blipFill>
        <p:spPr>
          <a:xfrm>
            <a:off x="3697457" y="1169962"/>
            <a:ext cx="4518075" cy="4518075"/>
          </a:xfrm>
          <a:custGeom>
            <a:avLst/>
            <a:gdLst>
              <a:gd name="connsiteX0" fmla="*/ 1603717 w 3207434"/>
              <a:gd name="connsiteY0" fmla="*/ 0 h 3207434"/>
              <a:gd name="connsiteX1" fmla="*/ 3207434 w 3207434"/>
              <a:gd name="connsiteY1" fmla="*/ 1603717 h 3207434"/>
              <a:gd name="connsiteX2" fmla="*/ 1603717 w 3207434"/>
              <a:gd name="connsiteY2" fmla="*/ 3207434 h 3207434"/>
              <a:gd name="connsiteX3" fmla="*/ 0 w 3207434"/>
              <a:gd name="connsiteY3" fmla="*/ 1603717 h 3207434"/>
              <a:gd name="connsiteX4" fmla="*/ 1603717 w 3207434"/>
              <a:gd name="connsiteY4" fmla="*/ 0 h 320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434" h="3207434">
                <a:moveTo>
                  <a:pt x="1603717" y="0"/>
                </a:moveTo>
                <a:cubicBezTo>
                  <a:pt x="2489425" y="0"/>
                  <a:pt x="3207434" y="718009"/>
                  <a:pt x="3207434" y="1603717"/>
                </a:cubicBezTo>
                <a:cubicBezTo>
                  <a:pt x="3207434" y="2489425"/>
                  <a:pt x="2489425" y="3207434"/>
                  <a:pt x="1603717" y="3207434"/>
                </a:cubicBezTo>
                <a:cubicBezTo>
                  <a:pt x="718009" y="3207434"/>
                  <a:pt x="0" y="2489425"/>
                  <a:pt x="0" y="1603717"/>
                </a:cubicBezTo>
                <a:cubicBezTo>
                  <a:pt x="0" y="718009"/>
                  <a:pt x="718009" y="0"/>
                  <a:pt x="1603717" y="0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5D52C4-6853-4515-A44D-48E9F926A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0" y="2926080"/>
            <a:ext cx="2544592" cy="361354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7244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35337FDC-5068-48D8-B593-D41654CE5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4"/>
          <a:stretch/>
        </p:blipFill>
        <p:spPr>
          <a:xfrm>
            <a:off x="8300235" y="1191234"/>
            <a:ext cx="1639883" cy="1947442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891BC6-CC68-4882-B8C3-223EBE839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3495" y="4656406"/>
            <a:ext cx="1507483" cy="18317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63FE0988-A44E-4304-8D7C-D865B7FE88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90" l="5405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958"/>
          <a:stretch/>
        </p:blipFill>
        <p:spPr>
          <a:xfrm flipH="1">
            <a:off x="9236954" y="1781099"/>
            <a:ext cx="1788047" cy="2017593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6E6E5F-7CDC-4A5F-928E-CC752B5CF0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96" y="2940979"/>
            <a:ext cx="1699628" cy="22208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210717-FDAF-42E1-AF5F-F200B4E861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48985" t="22719" r="7773" b="52734"/>
          <a:stretch>
            <a:fillRect/>
          </a:stretch>
        </p:blipFill>
        <p:spPr>
          <a:xfrm>
            <a:off x="3802967" y="1090244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8228FC-73B9-4E41-B73F-150B1D5539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48985" t="22719" r="7773" b="52734"/>
          <a:stretch>
            <a:fillRect/>
          </a:stretch>
        </p:blipFill>
        <p:spPr>
          <a:xfrm rot="10800000">
            <a:off x="1555189" y="3249635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97AC82-0E09-4EBD-ABB9-EADE553C5A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48985" t="22719" r="7773" b="52734"/>
          <a:stretch>
            <a:fillRect/>
          </a:stretch>
        </p:blipFill>
        <p:spPr>
          <a:xfrm flipV="1">
            <a:off x="3778445" y="3249635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0D6BDA-6583-4F63-A372-24CA2C22A7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48985" t="22719" r="7773" b="52734"/>
          <a:stretch>
            <a:fillRect/>
          </a:stretch>
        </p:blipFill>
        <p:spPr>
          <a:xfrm rot="16200000">
            <a:off x="1555004" y="1079693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6307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06016 -0.050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-25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04973 -0.051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-256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04739 0.07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395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06224 0.061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7174BD-7282-4A8B-823A-A315B88843FD}"/>
              </a:ext>
            </a:extLst>
          </p:cNvPr>
          <p:cNvSpPr/>
          <p:nvPr/>
        </p:nvSpPr>
        <p:spPr>
          <a:xfrm>
            <a:off x="4445391" y="1786597"/>
            <a:ext cx="1650609" cy="165060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D74358-1999-48D9-964E-DAA0F4C65E5D}"/>
              </a:ext>
            </a:extLst>
          </p:cNvPr>
          <p:cNvSpPr/>
          <p:nvPr/>
        </p:nvSpPr>
        <p:spPr>
          <a:xfrm>
            <a:off x="6096000" y="3433687"/>
            <a:ext cx="1650609" cy="165060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4FDD34-2F6D-4464-B125-AF429B9E422A}"/>
              </a:ext>
            </a:extLst>
          </p:cNvPr>
          <p:cNvSpPr/>
          <p:nvPr/>
        </p:nvSpPr>
        <p:spPr>
          <a:xfrm>
            <a:off x="4445391" y="3429000"/>
            <a:ext cx="1650609" cy="165060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003C6-AC67-41A6-B645-4D9E4123088C}"/>
              </a:ext>
            </a:extLst>
          </p:cNvPr>
          <p:cNvSpPr/>
          <p:nvPr/>
        </p:nvSpPr>
        <p:spPr>
          <a:xfrm>
            <a:off x="6096000" y="1786597"/>
            <a:ext cx="1650609" cy="165060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7630C0-D06F-426F-8B6F-09408B656132}"/>
              </a:ext>
            </a:extLst>
          </p:cNvPr>
          <p:cNvSpPr txBox="1"/>
          <p:nvPr/>
        </p:nvSpPr>
        <p:spPr>
          <a:xfrm>
            <a:off x="4768948" y="5387926"/>
            <a:ext cx="247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এক চতুর্থাংশ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28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98</Words>
  <Application>Microsoft Office PowerPoint</Application>
  <PresentationFormat>Widescreen</PresentationFormat>
  <Paragraphs>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M. Mahabubur Rahaman</dc:creator>
  <cp:lastModifiedBy>S. M. Mahabubur Rahaman</cp:lastModifiedBy>
  <cp:revision>32</cp:revision>
  <dcterms:created xsi:type="dcterms:W3CDTF">2021-07-22T16:15:49Z</dcterms:created>
  <dcterms:modified xsi:type="dcterms:W3CDTF">2021-08-15T03:16:41Z</dcterms:modified>
</cp:coreProperties>
</file>