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332" r:id="rId4"/>
    <p:sldId id="313" r:id="rId5"/>
    <p:sldId id="310" r:id="rId6"/>
    <p:sldId id="311" r:id="rId7"/>
    <p:sldId id="260" r:id="rId8"/>
    <p:sldId id="334" r:id="rId9"/>
    <p:sldId id="361" r:id="rId10"/>
    <p:sldId id="267" r:id="rId11"/>
    <p:sldId id="269" r:id="rId12"/>
    <p:sldId id="270" r:id="rId13"/>
    <p:sldId id="309" r:id="rId14"/>
    <p:sldId id="271" r:id="rId15"/>
    <p:sldId id="388" r:id="rId16"/>
    <p:sldId id="274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BE1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4E971-2F8E-40AE-92F6-30E22280CD6F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B74A8-9824-4855-BD7E-490E9ECD9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77656-BECF-4C3E-86FB-E63748BA453E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196E7-126F-4C64-8671-37D3BC9C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96E7-126F-4C64-8671-37D3BC9C4B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B5A08-9769-4FE6-A579-DCD18BA4CB9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1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B4F08-0324-4272-BD8C-FD629D8317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9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6661A2-663E-4FD1-81CA-DB3DDDF414CD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BF88A6-4F69-4DEB-9D19-2211A982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edg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828800"/>
            <a:ext cx="7381542" cy="4147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219200" y="381000"/>
            <a:ext cx="67056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আজকের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পাঠে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সবাইকে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স্বাগত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 thruBlk="1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74075"/>
            <a:ext cx="8382000" cy="203132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sz="2800" b="1" dirty="0" smtClean="0">
                <a:latin typeface="NikoshBAN" panose="02000000000000000000" pitchFamily="2" charset="0"/>
              </a:rPr>
              <a:t>১। লেখক পরিচিতি উল্লেখ করতে পারবে।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 smtClean="0">
                <a:latin typeface="NikoshBAN" panose="02000000000000000000" pitchFamily="2" charset="0"/>
              </a:rPr>
              <a:t>২। নতুন শব্দগুলো বাক্যে প্রয়োগ করতে পারবে।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 smtClean="0">
                <a:latin typeface="NikoshBAN" panose="02000000000000000000" pitchFamily="2" charset="0"/>
              </a:rPr>
              <a:t>৩।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অপরিচিতি শব্দের অর্থ বলতে পারবে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2800" b="1" dirty="0" smtClean="0">
                <a:latin typeface="NikoshBAN" pitchFamily="2" charset="0"/>
              </a:rPr>
              <a:t>৪।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শুদ্ধ উচ্চারণে কবিতাটি আবৃত্তি করতে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পারবে।</a:t>
            </a:r>
            <a:endParaRPr lang="en-US" altLang="en-US" sz="2800" b="1" dirty="0">
              <a:latin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381000"/>
            <a:ext cx="3276600" cy="1066800"/>
          </a:xfrm>
          <a:prstGeom prst="ellipse">
            <a:avLst/>
          </a:prstGeom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97077" y="533400"/>
            <a:ext cx="16610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hosBan"/>
              </a:rPr>
              <a:t>শিখনফল</a:t>
            </a:r>
            <a:endParaRPr lang="en-US" sz="4400" dirty="0">
              <a:solidFill>
                <a:srgbClr val="FF0000"/>
              </a:solidFill>
              <a:latin typeface="Nikhos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3429000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পাঠশেষে শিক্ষার্থীরা-------------</a:t>
            </a:r>
          </a:p>
        </p:txBody>
      </p:sp>
    </p:spTree>
    <p:extLst>
      <p:ext uri="{BB962C8B-B14F-4D97-AF65-F5344CB8AC3E}">
        <p14:creationId xmlns:p14="http://schemas.microsoft.com/office/powerpoint/2010/main" val="3345439655"/>
      </p:ext>
    </p:extLst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 b="51667"/>
          <a:stretch>
            <a:fillRect/>
          </a:stretch>
        </p:blipFill>
        <p:spPr>
          <a:xfrm>
            <a:off x="1676400" y="1219200"/>
            <a:ext cx="5661331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886068" y="928048"/>
            <a:ext cx="300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hosBan"/>
              </a:rPr>
              <a:t>-</a:t>
            </a:r>
            <a:endParaRPr lang="en-US" sz="2800" dirty="0">
              <a:latin typeface="Nikhos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8298" y="3944204"/>
            <a:ext cx="70013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hosBan"/>
            </a:endParaRPr>
          </a:p>
          <a:p>
            <a:endParaRPr lang="en-US" sz="2800" dirty="0" smtClean="0"/>
          </a:p>
          <a:p>
            <a:r>
              <a:rPr lang="bn-BD" sz="2800" dirty="0" smtClean="0"/>
              <a:t>১.</a:t>
            </a:r>
            <a:r>
              <a:rPr lang="en-US" sz="2800" dirty="0" smtClean="0"/>
              <a:t>কবি জসীম উদদীব কত খ্রীস্টাব্দে জন্ম গ্রহন করেন?</a:t>
            </a:r>
          </a:p>
          <a:p>
            <a:pPr marL="285750" indent="-285750"/>
            <a:r>
              <a:rPr lang="bn-BD" sz="2800" dirty="0" smtClean="0"/>
              <a:t>২. </a:t>
            </a:r>
            <a:r>
              <a:rPr lang="en-US" sz="2800" dirty="0" smtClean="0"/>
              <a:t>তার উল্লেখযোগ্য দুটি কাব্যের নাম লিখ।</a:t>
            </a:r>
          </a:p>
          <a:p>
            <a:pPr marL="285750" indent="-285750"/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>
              <a:latin typeface="NikhosB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1800" y="2286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hosBan"/>
              </a:rPr>
              <a:t>একক</a:t>
            </a:r>
            <a:r>
              <a:rPr lang="en-US" sz="3600" dirty="0" smtClean="0">
                <a:latin typeface="NikhosBan"/>
              </a:rPr>
              <a:t> </a:t>
            </a:r>
            <a:r>
              <a:rPr lang="en-US" sz="3600" dirty="0" err="1" smtClean="0">
                <a:latin typeface="NikhosBan"/>
              </a:rPr>
              <a:t>কাজ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772400" y="228600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hosBan"/>
              </a:rPr>
              <a:t>৫ মিনিট</a:t>
            </a:r>
            <a:endParaRPr lang="en-US" dirty="0">
              <a:latin typeface="NikhosBan"/>
            </a:endParaRPr>
          </a:p>
        </p:txBody>
      </p:sp>
    </p:spTree>
    <p:extLst>
      <p:ext uri="{BB962C8B-B14F-4D97-AF65-F5344CB8AC3E}">
        <p14:creationId xmlns:p14="http://schemas.microsoft.com/office/powerpoint/2010/main" val="2960134288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099" y="2115851"/>
            <a:ext cx="6018037" cy="3370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61314" y="914400"/>
            <a:ext cx="2977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hosBan"/>
              </a:rPr>
              <a:t>    </a:t>
            </a:r>
            <a:r>
              <a:rPr lang="en-US" sz="3600" dirty="0" smtClean="0">
                <a:solidFill>
                  <a:srgbClr val="FF0000"/>
                </a:solidFill>
                <a:latin typeface="NikhosBan"/>
              </a:rPr>
              <a:t>আদর্শ পাঠ</a:t>
            </a:r>
            <a:endParaRPr lang="en-US" sz="4000" dirty="0">
              <a:solidFill>
                <a:srgbClr val="FF0000"/>
              </a:solidFill>
              <a:latin typeface="NikhosBan"/>
            </a:endParaRPr>
          </a:p>
        </p:txBody>
      </p:sp>
    </p:spTree>
    <p:extLst>
      <p:ext uri="{BB962C8B-B14F-4D97-AF65-F5344CB8AC3E}">
        <p14:creationId xmlns:p14="http://schemas.microsoft.com/office/powerpoint/2010/main" val="3291552087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2286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95400"/>
            <a:ext cx="7075715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4081083"/>
      </p:ext>
    </p:extLst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2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(6*min(max(ppt_w*ppt_h,.3),1)-7.4)/-.7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(6*min(max(ppt_w*ppt_h,.3),1)-7.4)/-.7*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(6*min(max(ppt_w*ppt_h,.3),1)-7.4)/-.7*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185" y="1555845"/>
            <a:ext cx="6469038" cy="4312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5200" y="609600"/>
            <a:ext cx="15199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hosBan"/>
              </a:rPr>
              <a:t>সরব</a:t>
            </a:r>
            <a:r>
              <a:rPr lang="en-US" sz="4000" dirty="0" smtClean="0">
                <a:solidFill>
                  <a:srgbClr val="00B050"/>
                </a:solidFill>
                <a:latin typeface="NikhosBan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hosBan"/>
              </a:rPr>
              <a:t>পাঠ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4014276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/>
          <p:cNvSpPr/>
          <p:nvPr/>
        </p:nvSpPr>
        <p:spPr>
          <a:xfrm>
            <a:off x="20469" y="0"/>
            <a:ext cx="9123531" cy="6858000"/>
          </a:xfrm>
          <a:prstGeom prst="frame">
            <a:avLst>
              <a:gd name="adj1" fmla="val 1774"/>
            </a:avLst>
          </a:prstGeom>
          <a:solidFill>
            <a:srgbClr val="00B05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57201"/>
            <a:ext cx="7772400" cy="10556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গাই দোহনের শব্দ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শুনি, জেগো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সকাল বেলা,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সারাটা দিন তোমায়  লয়ে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,করবো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 খেলা।</a:t>
            </a:r>
          </a:p>
        </p:txBody>
      </p:sp>
      <p:pic>
        <p:nvPicPr>
          <p:cNvPr id="7" name="Picture 6" descr="I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38400"/>
            <a:ext cx="2667000" cy="2387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254" y="2438401"/>
            <a:ext cx="2667000" cy="2401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3708" y="2438401"/>
            <a:ext cx="2667000" cy="2339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166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 l="13991" r="13232" b="30887"/>
          <a:stretch>
            <a:fillRect/>
          </a:stretch>
        </p:blipFill>
        <p:spPr>
          <a:xfrm>
            <a:off x="1676400" y="914400"/>
            <a:ext cx="6348392" cy="33912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351129" y="5294293"/>
            <a:ext cx="652021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 algn="ctr"/>
            <a:r>
              <a:rPr lang="en-US" sz="28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hosBan"/>
              </a:rPr>
              <a:t>কবি তার বন্ধুকে কী কী লোভ দেখিয়েছে?</a:t>
            </a:r>
            <a:endParaRPr lang="en-US" sz="2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hosBan"/>
            </a:endParaRPr>
          </a:p>
        </p:txBody>
      </p:sp>
    </p:spTree>
    <p:extLst>
      <p:ext uri="{BB962C8B-B14F-4D97-AF65-F5344CB8AC3E}">
        <p14:creationId xmlns:p14="http://schemas.microsoft.com/office/powerpoint/2010/main" val="1874625084"/>
      </p:ext>
    </p:extLst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32454"/>
            <a:ext cx="8479663" cy="47644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54114"/>
            <a:ext cx="281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hosBan"/>
              </a:rPr>
              <a:t>   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Ban"/>
              </a:rPr>
              <a:t>দলীয়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B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Ban"/>
              </a:rPr>
              <a:t>কাজ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8299" y="5939135"/>
            <a:ext cx="667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400" dirty="0" smtClean="0">
                <a:latin typeface="NikhosBan"/>
              </a:rPr>
              <a:t>কবি কেন তার বন্ধুকে গ্রামে আসতে বলছে? </a:t>
            </a:r>
          </a:p>
        </p:txBody>
      </p:sp>
    </p:spTree>
    <p:extLst>
      <p:ext uri="{BB962C8B-B14F-4D97-AF65-F5344CB8AC3E}">
        <p14:creationId xmlns:p14="http://schemas.microsoft.com/office/powerpoint/2010/main" val="3991858322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895600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তার বন্ধুকে কী দিয়ে আপ্যায়ন করতে চান লিখ?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lvl="1"/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বিন্নি ধান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ভোমর 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কাজলা দিঘী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শব্দ দিয়ে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দু’টি করে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বাক্য গঠন কর।</a:t>
            </a:r>
          </a:p>
          <a:p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048000" y="685800"/>
            <a:ext cx="3200400" cy="1828800"/>
          </a:xfrm>
          <a:prstGeom prst="left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মূল্যায়ন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61718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492719"/>
            <a:ext cx="5486400" cy="3180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787555" y="609600"/>
            <a:ext cx="2927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hosBan"/>
              </a:rPr>
              <a:t>    </a:t>
            </a:r>
            <a:r>
              <a:rPr lang="en-US" sz="3200" dirty="0" smtClean="0">
                <a:solidFill>
                  <a:srgbClr val="FF0000"/>
                </a:solidFill>
                <a:latin typeface="NikhosBan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hosBan"/>
              </a:rPr>
              <a:t>বাড়ির</a:t>
            </a:r>
            <a:r>
              <a:rPr lang="en-US" sz="4000" dirty="0" smtClean="0">
                <a:solidFill>
                  <a:srgbClr val="FF0000"/>
                </a:solidFill>
                <a:latin typeface="NikhosBan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hosBan"/>
              </a:rPr>
              <a:t>কাজ</a:t>
            </a:r>
            <a:endParaRPr lang="en-US" sz="4000" dirty="0">
              <a:solidFill>
                <a:srgbClr val="FF0000"/>
              </a:solidFill>
              <a:latin typeface="Nikhos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779" y="5100935"/>
            <a:ext cx="6653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400" dirty="0" smtClean="0">
                <a:latin typeface="NikhosBan"/>
              </a:rPr>
              <a:t>	আমার বাড়ী কবিতায় কবি যে সকল জিনিসেরউল্লেখ করেছেন তার একটি তালিকা তৈরী কর।</a:t>
            </a:r>
            <a:endParaRPr lang="en-US" sz="2400" dirty="0">
              <a:latin typeface="NikhosBan"/>
            </a:endParaRPr>
          </a:p>
        </p:txBody>
      </p:sp>
    </p:spTree>
    <p:extLst>
      <p:ext uri="{BB962C8B-B14F-4D97-AF65-F5344CB8AC3E}">
        <p14:creationId xmlns:p14="http://schemas.microsoft.com/office/powerpoint/2010/main" val="3351518960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2940784"/>
            <a:ext cx="609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মোহাম্মদ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আতাউর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রহমান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সহকারী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শিক্ষক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জারুলিয়া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ইসলামিয়া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দাখিল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মাদ্রাসা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চুনারুঘাট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হবিগঞ্জ</a:t>
            </a:r>
            <a:r>
              <a:rPr lang="en-US" sz="2800" b="1" dirty="0" smtClean="0">
                <a:solidFill>
                  <a:srgbClr val="002060"/>
                </a:solidFill>
              </a:rPr>
              <a:t>।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838200" y="838200"/>
            <a:ext cx="4038600" cy="914400"/>
          </a:xfrm>
          <a:prstGeom prst="round2Diag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43000" y="990600"/>
            <a:ext cx="3268844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 পরিচিতি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85801"/>
            <a:ext cx="3733799" cy="37337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74711" y="3733799"/>
            <a:ext cx="4339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hosBan"/>
              </a:rPr>
              <a:t>     </a:t>
            </a:r>
            <a:endParaRPr lang="en-US" sz="9600" dirty="0">
              <a:latin typeface="Nikhos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304800"/>
            <a:ext cx="281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NikhosBan"/>
              </a:rPr>
              <a:t>ধন্যবাদ</a:t>
            </a:r>
            <a:endParaRPr lang="en-US" sz="54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462" y="1721199"/>
            <a:ext cx="5861538" cy="39005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0870340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0600" y="2057400"/>
            <a:ext cx="4114800" cy="3657600"/>
          </a:xfrm>
          <a:prstGeom prst="rect">
            <a:avLst/>
          </a:prstGeom>
          <a:ln w="76200">
            <a:solidFill>
              <a:srgbClr val="14BE1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৭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  </a:t>
            </a:r>
          </a:p>
          <a:p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বাংলা ১ম</a:t>
            </a:r>
            <a:r>
              <a:rPr lang="en-GB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পত্র</a:t>
            </a:r>
            <a:endParaRPr lang="bn-IN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সময়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৫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০ </a:t>
            </a:r>
            <a:r>
              <a:rPr lang="en-GB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মিনিট</a:t>
            </a:r>
            <a:r>
              <a:rPr lang="bn-I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মিনিট   </a:t>
            </a: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659764-5700-4A85-A1A5-621E9DB1B7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57400"/>
            <a:ext cx="3124200" cy="3657600"/>
          </a:xfrm>
          <a:prstGeom prst="rect">
            <a:avLst/>
          </a:prstGeom>
          <a:ln w="57150">
            <a:solidFill>
              <a:srgbClr val="14BE18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3810000" y="533400"/>
            <a:ext cx="2209800" cy="685800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পাঠ পরিচিতি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 t="14751" b="44684"/>
          <a:stretch>
            <a:fillRect/>
          </a:stretch>
        </p:blipFill>
        <p:spPr>
          <a:xfrm>
            <a:off x="1069569" y="1121885"/>
            <a:ext cx="6626632" cy="2688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600200" y="4648200"/>
            <a:ext cx="6172200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hosBan"/>
              </a:rPr>
              <a:t>নিচের ছবিগুলোতে কী দেখতে পাচ্ছি?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14276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765" y="2260382"/>
            <a:ext cx="6331151" cy="3669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3048000" y="685800"/>
            <a:ext cx="3733800" cy="7620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রহিমদের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বাড়ি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4014276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12" y="1577715"/>
            <a:ext cx="8244587" cy="461696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95600" y="152400"/>
            <a:ext cx="3733800" cy="7620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তোমার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বাড়ি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84014276"/>
      </p:ext>
    </p:extLst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Bangla Model Content\CLASS SIX\21 February\Shaheed_Minar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80257" y="1965960"/>
            <a:ext cx="5412085" cy="40538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38200" y="757535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তাহলে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আমাদের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685800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bn-BD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০মিনিট </a:t>
            </a:r>
            <a:endParaRPr lang="en-US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200400" y="533400"/>
            <a:ext cx="2819400" cy="14478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endParaRPr lang="en-US" sz="14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১৯০৩ ইং সালে ফরিদপুর জেলার তাম্বুলখানা গ্রামে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67400" y="2743200"/>
            <a:ext cx="2819400" cy="14478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কাব্যগ্রন্থ</a:t>
            </a:r>
            <a:endParaRPr lang="en-US" sz="14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1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নকশী কাঁথার মাঠ, সোজন বাদিয়ার ঘাট, রাখালী, বালুচর, হাসু, </a:t>
            </a:r>
            <a:r>
              <a:rPr lang="bn-BD" sz="1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GB" sz="1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পয়সার </a:t>
            </a:r>
            <a:r>
              <a:rPr lang="bn-BD" sz="1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বাঁশি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2819400"/>
            <a:ext cx="2819400" cy="14478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উপাধি</a:t>
            </a:r>
          </a:p>
          <a:p>
            <a:pPr lvl="0"/>
            <a:r>
              <a:rPr lang="en-US" sz="1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পল্লী কবি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76600" y="5105400"/>
            <a:ext cx="2819400" cy="14478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</a:p>
          <a:p>
            <a:pPr lvl="0"/>
            <a:r>
              <a:rPr lang="bn-BD" sz="1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১৯৭৬ ইং সালের ১৪ই মার্চ কবি ঢাকায় মৃত্যুবরণ করেন</a:t>
            </a:r>
            <a:r>
              <a:rPr lang="bn-BD" sz="1600" dirty="0" smtClean="0">
                <a:solidFill>
                  <a:srgbClr val="FF0000"/>
                </a:solidFill>
              </a:rPr>
              <a:t>।  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294193"/>
            <a:ext cx="2438400" cy="2354007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8" y="5295573"/>
            <a:ext cx="1219198" cy="618005"/>
          </a:xfrm>
          <a:prstGeom prst="rect">
            <a:avLst/>
          </a:prstGeom>
          <a:noFill/>
        </p:spPr>
        <p:txBody>
          <a:bodyPr wrap="square" lIns="78628" tIns="39314" rIns="78628" bIns="39314" rtlCol="0">
            <a:spAutoFit/>
          </a:bodyPr>
          <a:lstStyle/>
          <a:p>
            <a:r>
              <a:rPr lang="bn-IN" sz="35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   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36273" y="228600"/>
            <a:ext cx="6285634" cy="7466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8628" tIns="39314" rIns="78628" bIns="39314" rtlCol="0" anchor="ctr"/>
          <a:lstStyle/>
          <a:p>
            <a:pPr algn="ctr"/>
            <a:r>
              <a:rPr lang="bn-IN" sz="2400" dirty="0">
                <a:solidFill>
                  <a:srgbClr val="14BE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নতুন শব্দের অর্থ জেনে নেই </a:t>
            </a:r>
            <a:endParaRPr lang="en-US" sz="2400" dirty="0">
              <a:solidFill>
                <a:srgbClr val="14BE1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72199" y="1398358"/>
            <a:ext cx="1905001" cy="72976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8628" tIns="39314" rIns="78628" bIns="39314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ভ্রমর, এখানে বন্ধুকে বলা হয়েছে।</a:t>
            </a:r>
            <a:r>
              <a:rPr lang="bn-IN" sz="1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386" y="2970786"/>
            <a:ext cx="1525014" cy="1525014"/>
          </a:xfrm>
          <a:prstGeom prst="roundRect">
            <a:avLst/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775" y="4880432"/>
            <a:ext cx="1609625" cy="1434967"/>
          </a:xfrm>
          <a:prstGeom prst="roundRect">
            <a:avLst/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8" name="Rounded Rectangle 17"/>
          <p:cNvSpPr/>
          <p:nvPr/>
        </p:nvSpPr>
        <p:spPr>
          <a:xfrm>
            <a:off x="6324600" y="5181600"/>
            <a:ext cx="1828800" cy="72976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8628" tIns="39314" rIns="78628" bIns="39314" rtlCol="0" anchor="ctr"/>
          <a:lstStyle/>
          <a:p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286499" y="3232633"/>
            <a:ext cx="1790701" cy="72976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8628" tIns="39314" rIns="78628" bIns="39314" rtlCol="0" anchor="ctr"/>
          <a:lstStyle/>
          <a:p>
            <a:r>
              <a:rPr lang="en-US" sz="1600" dirty="0" smtClean="0">
                <a:latin typeface="SutonnyOMJ" pitchFamily="2" charset="0"/>
                <a:cs typeface="SutonnyOMJ" pitchFamily="2" charset="0"/>
              </a:rPr>
              <a:t>গ্রামের এক প্রকার দই</a:t>
            </a:r>
            <a:endParaRPr lang="en-US" sz="1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8372" y="1066800"/>
            <a:ext cx="1491828" cy="1472024"/>
          </a:xfrm>
          <a:prstGeom prst="roundRect">
            <a:avLst/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2" name="Rectangle 21"/>
          <p:cNvSpPr/>
          <p:nvPr/>
        </p:nvSpPr>
        <p:spPr>
          <a:xfrm>
            <a:off x="6825813" y="5410200"/>
            <a:ext cx="20133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SutonnyOMJ" pitchFamily="2" charset="0"/>
                <a:cs typeface="SutonnyOMJ" pitchFamily="2" charset="0"/>
              </a:rPr>
              <a:t>এক প্রকারের কলা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990600" y="1066800"/>
            <a:ext cx="2438400" cy="1600200"/>
          </a:xfrm>
          <a:prstGeom prst="rightArrow">
            <a:avLst/>
          </a:prstGeom>
          <a:solidFill>
            <a:srgbClr val="00206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ভোমর</a:t>
            </a:r>
            <a:endParaRPr lang="en-US" sz="4400" dirty="0"/>
          </a:p>
        </p:txBody>
      </p:sp>
      <p:sp>
        <p:nvSpPr>
          <p:cNvPr id="15" name="Right Arrow 14"/>
          <p:cNvSpPr/>
          <p:nvPr/>
        </p:nvSpPr>
        <p:spPr>
          <a:xfrm>
            <a:off x="990600" y="2660073"/>
            <a:ext cx="2438400" cy="1600200"/>
          </a:xfrm>
          <a:prstGeom prst="rightArrow">
            <a:avLst/>
          </a:prstGeom>
          <a:solidFill>
            <a:srgbClr val="00206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ভোমর</a:t>
            </a:r>
            <a:endParaRPr lang="en-US" sz="4400" dirty="0"/>
          </a:p>
        </p:txBody>
      </p:sp>
      <p:sp>
        <p:nvSpPr>
          <p:cNvPr id="21" name="Right Arrow 20"/>
          <p:cNvSpPr/>
          <p:nvPr/>
        </p:nvSpPr>
        <p:spPr>
          <a:xfrm>
            <a:off x="990600" y="4308764"/>
            <a:ext cx="2438400" cy="1600200"/>
          </a:xfrm>
          <a:prstGeom prst="rightArrow">
            <a:avLst/>
          </a:prstGeom>
          <a:solidFill>
            <a:srgbClr val="00206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ভোমর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5805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870</TotalTime>
  <Words>263</Words>
  <Application>Microsoft Office PowerPoint</Application>
  <PresentationFormat>On-screen Show (4:3)</PresentationFormat>
  <Paragraphs>64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Calibri</vt:lpstr>
      <vt:lpstr>Lucida Sans Unicode</vt:lpstr>
      <vt:lpstr>NikhosBan</vt:lpstr>
      <vt:lpstr>NikoshBAN</vt:lpstr>
      <vt:lpstr>SutonnyOMJ</vt:lpstr>
      <vt:lpstr>Verdana</vt:lpstr>
      <vt:lpstr>Vrinda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JCA</cp:lastModifiedBy>
  <cp:revision>132</cp:revision>
  <dcterms:created xsi:type="dcterms:W3CDTF">2019-06-22T17:16:49Z</dcterms:created>
  <dcterms:modified xsi:type="dcterms:W3CDTF">2021-12-06T17:49:06Z</dcterms:modified>
</cp:coreProperties>
</file>