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6" r:id="rId2"/>
    <p:sldId id="278" r:id="rId3"/>
    <p:sldId id="258" r:id="rId4"/>
    <p:sldId id="282" r:id="rId5"/>
    <p:sldId id="264" r:id="rId6"/>
    <p:sldId id="262" r:id="rId7"/>
    <p:sldId id="263" r:id="rId8"/>
    <p:sldId id="268" r:id="rId9"/>
    <p:sldId id="26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68" autoAdjust="0"/>
  </p:normalViewPr>
  <p:slideViewPr>
    <p:cSldViewPr snapToGrid="0">
      <p:cViewPr>
        <p:scale>
          <a:sx n="70" d="100"/>
          <a:sy n="70" d="100"/>
        </p:scale>
        <p:origin x="-714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B1E99-F1F2-4878-BA27-D8F41991A7FC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B083A-7988-4206-8452-11A8C0E5D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D6C25C-C0D8-4601-B9A3-45FDBAA1490E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A5F9E-3866-4C73-BAE5-FAEB03B64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3" name="TextBox 2"/>
          <p:cNvSpPr txBox="1"/>
          <p:nvPr/>
        </p:nvSpPr>
        <p:spPr>
          <a:xfrm rot="20110618">
            <a:off x="3127613" y="1692322"/>
            <a:ext cx="5936776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welcome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110226">
            <a:off x="-63020" y="1495216"/>
            <a:ext cx="6396785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6600" b="1" i="1" dirty="0">
                <a:solidFill>
                  <a:srgbClr val="FFFF00"/>
                </a:solidFill>
              </a:rPr>
              <a:t>THANK YOU</a:t>
            </a:r>
            <a:endParaRPr lang="en-US" sz="6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65210" y="1041008"/>
            <a:ext cx="6872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err="1" smtClean="0">
                <a:solidFill>
                  <a:srgbClr val="00B0F0"/>
                </a:solidFill>
              </a:rPr>
              <a:t>Nasrin</a:t>
            </a:r>
            <a:r>
              <a:rPr lang="en-GB" sz="8000" b="1" dirty="0" smtClean="0">
                <a:solidFill>
                  <a:srgbClr val="00B0F0"/>
                </a:solidFill>
              </a:rPr>
              <a:t> </a:t>
            </a:r>
            <a:r>
              <a:rPr lang="en-GB" sz="8000" b="1" dirty="0" err="1" smtClean="0">
                <a:solidFill>
                  <a:srgbClr val="00B0F0"/>
                </a:solidFill>
              </a:rPr>
              <a:t>jahan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2693" y="2518117"/>
            <a:ext cx="76246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B050"/>
                </a:solidFill>
              </a:rPr>
              <a:t>Assistant teacher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5796" y="4225854"/>
            <a:ext cx="92846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FF00"/>
                </a:solidFill>
              </a:rPr>
              <a:t>53 no govt </a:t>
            </a:r>
            <a:r>
              <a:rPr lang="en-GB" sz="4400" b="1" dirty="0" err="1" smtClean="0">
                <a:solidFill>
                  <a:srgbClr val="FFFF00"/>
                </a:solidFill>
              </a:rPr>
              <a:t>Batikamary</a:t>
            </a:r>
            <a:r>
              <a:rPr lang="en-GB" sz="4400" b="1" dirty="0" smtClean="0">
                <a:solidFill>
                  <a:srgbClr val="FFFF00"/>
                </a:solidFill>
              </a:rPr>
              <a:t> primary school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1191" y="5716741"/>
            <a:ext cx="7902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rgbClr val="00B0F0"/>
                </a:solidFill>
              </a:rPr>
              <a:t>Muksudpur</a:t>
            </a:r>
            <a:r>
              <a:rPr lang="en-GB" sz="4400" b="1" dirty="0" smtClean="0">
                <a:solidFill>
                  <a:srgbClr val="00B0F0"/>
                </a:solidFill>
              </a:rPr>
              <a:t> , </a:t>
            </a:r>
            <a:r>
              <a:rPr lang="en-GB" sz="4400" b="1" dirty="0" err="1" smtClean="0">
                <a:solidFill>
                  <a:srgbClr val="00B0F0"/>
                </a:solidFill>
              </a:rPr>
              <a:t>Gopalgonj</a:t>
            </a:r>
            <a:r>
              <a:rPr lang="en-GB" sz="4400" b="1" dirty="0" smtClean="0">
                <a:solidFill>
                  <a:srgbClr val="00B0F0"/>
                </a:solidFill>
              </a:rPr>
              <a:t>.</a:t>
            </a:r>
            <a:endParaRPr lang="en-US" sz="4400" b="1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10" y="307302"/>
            <a:ext cx="3584112" cy="4070348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75447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4927" y="408215"/>
            <a:ext cx="11413671" cy="622118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1" y="796571"/>
            <a:ext cx="1062989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       </a:t>
            </a:r>
            <a:r>
              <a:rPr lang="en-US" sz="4400" dirty="0" smtClean="0"/>
              <a:t> </a:t>
            </a:r>
            <a:r>
              <a:rPr lang="en-US" sz="6000" u="sng" dirty="0">
                <a:solidFill>
                  <a:srgbClr val="FF0000"/>
                </a:solidFill>
              </a:rPr>
              <a:t>LESSON</a:t>
            </a:r>
            <a:r>
              <a:rPr lang="en-US" sz="6600" u="sng" dirty="0">
                <a:solidFill>
                  <a:srgbClr val="FF0000"/>
                </a:solidFill>
              </a:rPr>
              <a:t> </a:t>
            </a:r>
            <a:r>
              <a:rPr lang="en-US" sz="6000" u="sng" dirty="0">
                <a:solidFill>
                  <a:srgbClr val="FF0000"/>
                </a:solidFill>
              </a:rPr>
              <a:t>IDENTITY</a:t>
            </a:r>
            <a:r>
              <a:rPr lang="en-US" sz="6600" u="sng" dirty="0">
                <a:solidFill>
                  <a:srgbClr val="FF0000"/>
                </a:solidFill>
              </a:rPr>
              <a:t>                                 </a:t>
            </a:r>
            <a:r>
              <a:rPr lang="en-US" sz="6000" dirty="0" err="1" smtClean="0">
                <a:solidFill>
                  <a:srgbClr val="FF0000"/>
                </a:solidFill>
              </a:rPr>
              <a:t>Class:Three</a:t>
            </a:r>
            <a:r>
              <a:rPr lang="en-US" sz="6000" dirty="0" smtClean="0">
                <a:solidFill>
                  <a:srgbClr val="FF0000"/>
                </a:solidFill>
              </a:rPr>
              <a:t>, </a:t>
            </a:r>
            <a:r>
              <a:rPr lang="en-US" sz="6000" dirty="0" err="1">
                <a:solidFill>
                  <a:srgbClr val="FF0000"/>
                </a:solidFill>
              </a:rPr>
              <a:t>Subject:English</a:t>
            </a:r>
            <a:r>
              <a:rPr lang="en-US" sz="6000" dirty="0">
                <a:solidFill>
                  <a:srgbClr val="FF0000"/>
                </a:solidFill>
              </a:rPr>
              <a:t>       </a:t>
            </a:r>
            <a:r>
              <a:rPr lang="en-US" sz="6000" dirty="0" err="1">
                <a:solidFill>
                  <a:srgbClr val="FF0000"/>
                </a:solidFill>
              </a:rPr>
              <a:t>Lesson:Food</a:t>
            </a:r>
            <a:r>
              <a:rPr lang="en-US" sz="6000" dirty="0">
                <a:solidFill>
                  <a:srgbClr val="FF0000"/>
                </a:solidFill>
              </a:rPr>
              <a:t> we need </a:t>
            </a:r>
            <a:r>
              <a:rPr lang="en-US" sz="6000" dirty="0" smtClean="0">
                <a:solidFill>
                  <a:srgbClr val="FF0000"/>
                </a:solidFill>
              </a:rPr>
              <a:t>,Unit:36  </a:t>
            </a:r>
            <a:r>
              <a:rPr lang="en-US" sz="6000" dirty="0">
                <a:solidFill>
                  <a:srgbClr val="FF0000"/>
                </a:solidFill>
              </a:rPr>
              <a:t>Lesson:(1-3) Time:40 min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370" y="567530"/>
            <a:ext cx="11919857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chemeClr val="bg1"/>
                </a:solidFill>
              </a:rPr>
              <a:t>LEARNING OUTCOMES     </a:t>
            </a:r>
          </a:p>
          <a:p>
            <a:r>
              <a:rPr lang="en-US" sz="4000" dirty="0" smtClean="0"/>
              <a:t>Students </a:t>
            </a:r>
            <a:r>
              <a:rPr lang="en-US" sz="4000" dirty="0"/>
              <a:t>will be able to-</a:t>
            </a:r>
          </a:p>
          <a:p>
            <a:r>
              <a:rPr lang="en-US" sz="4000" dirty="0">
                <a:solidFill>
                  <a:srgbClr val="002060"/>
                </a:solidFill>
              </a:rPr>
              <a:t>Listening</a:t>
            </a:r>
            <a:r>
              <a:rPr lang="en-US" sz="4000" dirty="0"/>
              <a:t>:1.1.1-Recognize English sound differences in the context of words</a:t>
            </a:r>
          </a:p>
          <a:p>
            <a:r>
              <a:rPr lang="en-US" sz="4000" dirty="0">
                <a:solidFill>
                  <a:srgbClr val="C00000"/>
                </a:solidFill>
              </a:rPr>
              <a:t>Speaking</a:t>
            </a:r>
            <a:r>
              <a:rPr lang="en-US" sz="4000" dirty="0"/>
              <a:t>:1.1.3-Repeat words  phrases &amp;sentences after the teachers with proper sounds &amp; stress.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Reading</a:t>
            </a:r>
            <a:r>
              <a:rPr lang="en-US" sz="4000" dirty="0"/>
              <a:t>:1.4.1-Read &amp; match words &amp; sentences with pictures.</a:t>
            </a:r>
          </a:p>
          <a:p>
            <a:r>
              <a:rPr lang="en-US" sz="4000" dirty="0">
                <a:solidFill>
                  <a:schemeClr val="accent6"/>
                </a:solidFill>
              </a:rPr>
              <a:t>Writing</a:t>
            </a:r>
            <a:r>
              <a:rPr lang="en-US" sz="4000" dirty="0"/>
              <a:t>:8.1.1-Write words from the text or model</a:t>
            </a:r>
          </a:p>
        </p:txBody>
      </p:sp>
    </p:spTree>
    <p:extLst>
      <p:ext uri="{BB962C8B-B14F-4D97-AF65-F5344CB8AC3E}">
        <p14:creationId xmlns:p14="http://schemas.microsoft.com/office/powerpoint/2010/main" val="12206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0" y="486770"/>
            <a:ext cx="11183815" cy="624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513BCDB-010D-4F8F-9132-1EEA92EB66FA}"/>
              </a:ext>
            </a:extLst>
          </p:cNvPr>
          <p:cNvSpPr txBox="1"/>
          <p:nvPr/>
        </p:nvSpPr>
        <p:spPr>
          <a:xfrm>
            <a:off x="3480179" y="0"/>
            <a:ext cx="5813946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u="sng" dirty="0">
                <a:solidFill>
                  <a:srgbClr val="FF0000"/>
                </a:solidFill>
              </a:rPr>
              <a:t>SEE  THE  PICTURE</a:t>
            </a:r>
          </a:p>
        </p:txBody>
      </p:sp>
    </p:spTree>
    <p:extLst>
      <p:ext uri="{BB962C8B-B14F-4D97-AF65-F5344CB8AC3E}">
        <p14:creationId xmlns:p14="http://schemas.microsoft.com/office/powerpoint/2010/main" val="543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1867" y="137551"/>
            <a:ext cx="10811027" cy="280076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FF00"/>
                </a:solidFill>
              </a:rPr>
              <a:t>LESSON DICLARETION </a:t>
            </a:r>
            <a:endParaRPr lang="en-US" sz="8800" dirty="0" smtClean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1003" y="4094328"/>
            <a:ext cx="979909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Food we need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1856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" y="454685"/>
            <a:ext cx="1836738" cy="1979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161" y="352912"/>
            <a:ext cx="1910470" cy="1669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940" y="2346833"/>
            <a:ext cx="1836737" cy="16138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860979" y="508409"/>
            <a:ext cx="1836738" cy="1769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" y="2832525"/>
            <a:ext cx="1942995" cy="14445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1" y="4668809"/>
            <a:ext cx="2060150" cy="13725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210" y="532844"/>
            <a:ext cx="2339155" cy="16662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7018" y="2579272"/>
            <a:ext cx="1861626" cy="13962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482" y="4745140"/>
            <a:ext cx="1861626" cy="13690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774" y="4583304"/>
            <a:ext cx="2043857" cy="15309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11" y="2797223"/>
            <a:ext cx="1861626" cy="14445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894" y="4583304"/>
            <a:ext cx="1904443" cy="15580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4D232D9-E006-4BC1-834E-E70C843FEEC2}"/>
              </a:ext>
            </a:extLst>
          </p:cNvPr>
          <p:cNvSpPr txBox="1"/>
          <p:nvPr/>
        </p:nvSpPr>
        <p:spPr>
          <a:xfrm>
            <a:off x="2176386" y="6126768"/>
            <a:ext cx="8439647" cy="769441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DIFFERENT KINDS OF FOOD</a:t>
            </a:r>
          </a:p>
        </p:txBody>
      </p:sp>
    </p:spTree>
    <p:extLst>
      <p:ext uri="{BB962C8B-B14F-4D97-AF65-F5344CB8AC3E}">
        <p14:creationId xmlns:p14="http://schemas.microsoft.com/office/powerpoint/2010/main" val="247875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131496"/>
            <a:ext cx="5847806" cy="54036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00584"/>
              </p:ext>
            </p:extLst>
          </p:nvPr>
        </p:nvGraphicFramePr>
        <p:xfrm>
          <a:off x="6098234" y="2312821"/>
          <a:ext cx="5976257" cy="4360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47">
                  <a:extLst>
                    <a:ext uri="{9D8B030D-6E8A-4147-A177-3AD203B41FA5}">
                      <a16:colId xmlns="" xmlns:a16="http://schemas.microsoft.com/office/drawing/2014/main" val="1194184046"/>
                    </a:ext>
                  </a:extLst>
                </a:gridCol>
                <a:gridCol w="2951910">
                  <a:extLst>
                    <a:ext uri="{9D8B030D-6E8A-4147-A177-3AD203B41FA5}">
                      <a16:colId xmlns="" xmlns:a16="http://schemas.microsoft.com/office/drawing/2014/main" val="945033957"/>
                    </a:ext>
                  </a:extLst>
                </a:gridCol>
              </a:tblGrid>
              <a:tr h="1250746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FF00"/>
                          </a:solidFill>
                        </a:rPr>
                        <a:t>Food from plants &amp;</a:t>
                      </a:r>
                      <a:r>
                        <a:rPr lang="en-US" sz="3600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4000" baseline="0" dirty="0">
                          <a:solidFill>
                            <a:srgbClr val="FFFF00"/>
                          </a:solidFill>
                        </a:rPr>
                        <a:t>trees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FF00"/>
                          </a:solidFill>
                        </a:rPr>
                        <a:t>Food from animals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5411236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4836809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0130430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140268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9191634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9529115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461584"/>
                  </a:ext>
                </a:extLst>
              </a:tr>
              <a:tr h="3660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6335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18670" y="0"/>
            <a:ext cx="5535386" cy="212365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Write the food from beside activity in the correct list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15635DD-9E1E-4EE2-9075-B2440EC30AA1}"/>
              </a:ext>
            </a:extLst>
          </p:cNvPr>
          <p:cNvSpPr txBox="1"/>
          <p:nvPr/>
        </p:nvSpPr>
        <p:spPr>
          <a:xfrm>
            <a:off x="65314" y="5644896"/>
            <a:ext cx="558485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     We read the text</a:t>
            </a:r>
          </a:p>
        </p:txBody>
      </p:sp>
    </p:spTree>
    <p:extLst>
      <p:ext uri="{BB962C8B-B14F-4D97-AF65-F5344CB8AC3E}">
        <p14:creationId xmlns:p14="http://schemas.microsoft.com/office/powerpoint/2010/main" val="270065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0628" y="0"/>
            <a:ext cx="12322628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FFFF00"/>
                </a:solidFill>
              </a:rPr>
              <a:t>1.Name  other 5 foods .Are they from plants and trees or from animals</a:t>
            </a:r>
            <a:r>
              <a:rPr lang="en-US" sz="1600" dirty="0">
                <a:solidFill>
                  <a:srgbClr val="FFFF00"/>
                </a:solidFill>
              </a:rPr>
              <a:t>.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0015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EVALUTION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9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131</Words>
  <Application>Microsoft Office PowerPoint</Application>
  <PresentationFormat>Custom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140</cp:revision>
  <dcterms:created xsi:type="dcterms:W3CDTF">2018-03-04T09:23:12Z</dcterms:created>
  <dcterms:modified xsi:type="dcterms:W3CDTF">2021-12-07T14:48:43Z</dcterms:modified>
</cp:coreProperties>
</file>